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Inter"/>
      <p:regular r:id="rId24"/>
      <p:bold r:id="rId25"/>
    </p:embeddedFont>
    <p:embeddedFont>
      <p:font typeface="Spectral"/>
      <p:regular r:id="rId26"/>
      <p:bold r:id="rId27"/>
      <p:italic r:id="rId28"/>
      <p:boldItalic r:id="rId29"/>
    </p:embeddedFont>
    <p:embeddedFont>
      <p:font typeface="Asap"/>
      <p:regular r:id="rId30"/>
      <p:bold r:id="rId31"/>
      <p:italic r:id="rId32"/>
      <p:boldItalic r:id="rId33"/>
    </p:embeddedFont>
    <p:embeddedFont>
      <p:font typeface="Inter Black"/>
      <p:bold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39D49EC-1711-4DAB-8547-C2936EBD70DF}">
  <a:tblStyle styleId="{039D49EC-1711-4DAB-8547-C2936EBD70D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2854C51D-A98F-4EE1-AA54-D74C73E64E7C}"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44FEE98A-E307-4237-9653-CE548E984798}" styleName="Table_2">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Inter-regular.fntdata"/><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Spectral-regular.fntdata"/><Relationship Id="rId25" Type="http://schemas.openxmlformats.org/officeDocument/2006/relationships/font" Target="fonts/Inter-bold.fntdata"/><Relationship Id="rId28" Type="http://schemas.openxmlformats.org/officeDocument/2006/relationships/font" Target="fonts/Spectral-italic.fntdata"/><Relationship Id="rId27" Type="http://schemas.openxmlformats.org/officeDocument/2006/relationships/font" Target="fonts/Spectral-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Spectral-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Asap-bold.fntdata"/><Relationship Id="rId30" Type="http://schemas.openxmlformats.org/officeDocument/2006/relationships/font" Target="fonts/Asap-regular.fntdata"/><Relationship Id="rId11" Type="http://schemas.openxmlformats.org/officeDocument/2006/relationships/slide" Target="slides/slide5.xml"/><Relationship Id="rId33" Type="http://schemas.openxmlformats.org/officeDocument/2006/relationships/font" Target="fonts/Asap-boldItalic.fntdata"/><Relationship Id="rId10" Type="http://schemas.openxmlformats.org/officeDocument/2006/relationships/slide" Target="slides/slide4.xml"/><Relationship Id="rId32" Type="http://schemas.openxmlformats.org/officeDocument/2006/relationships/font" Target="fonts/Asap-italic.fntdata"/><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font" Target="fonts/InterBlack-bold.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gif>
</file>

<file path=ppt/media/image2.gif>
</file>

<file path=ppt/media/image3.gif>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4" name="Shape 7064"/>
        <p:cNvGrpSpPr/>
        <p:nvPr/>
      </p:nvGrpSpPr>
      <p:grpSpPr>
        <a:xfrm>
          <a:off x="0" y="0"/>
          <a:ext cx="0" cy="0"/>
          <a:chOff x="0" y="0"/>
          <a:chExt cx="0" cy="0"/>
        </a:xfrm>
      </p:grpSpPr>
      <p:sp>
        <p:nvSpPr>
          <p:cNvPr id="7065" name="Google Shape;7065;g105cbb7938a_0_8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6" name="Google Shape;7066;g105cbb7938a_0_8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12" name="Shape 7212"/>
        <p:cNvGrpSpPr/>
        <p:nvPr/>
      </p:nvGrpSpPr>
      <p:grpSpPr>
        <a:xfrm>
          <a:off x="0" y="0"/>
          <a:ext cx="0" cy="0"/>
          <a:chOff x="0" y="0"/>
          <a:chExt cx="0" cy="0"/>
        </a:xfrm>
      </p:grpSpPr>
      <p:sp>
        <p:nvSpPr>
          <p:cNvPr id="7213" name="Google Shape;7213;g1109e2d4d3b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14" name="Google Shape;7214;g1109e2d4d3b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3" name="Shape 7223"/>
        <p:cNvGrpSpPr/>
        <p:nvPr/>
      </p:nvGrpSpPr>
      <p:grpSpPr>
        <a:xfrm>
          <a:off x="0" y="0"/>
          <a:ext cx="0" cy="0"/>
          <a:chOff x="0" y="0"/>
          <a:chExt cx="0" cy="0"/>
        </a:xfrm>
      </p:grpSpPr>
      <p:sp>
        <p:nvSpPr>
          <p:cNvPr id="7224" name="Google Shape;7224;g1053dccddd2_0_16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25" name="Google Shape;7225;g1053dccddd2_0_16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9" name="Shape 7229"/>
        <p:cNvGrpSpPr/>
        <p:nvPr/>
      </p:nvGrpSpPr>
      <p:grpSpPr>
        <a:xfrm>
          <a:off x="0" y="0"/>
          <a:ext cx="0" cy="0"/>
          <a:chOff x="0" y="0"/>
          <a:chExt cx="0" cy="0"/>
        </a:xfrm>
      </p:grpSpPr>
      <p:sp>
        <p:nvSpPr>
          <p:cNvPr id="7230" name="Google Shape;7230;g1109e2d4d3b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31" name="Google Shape;7231;g1109e2d4d3b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5" name="Shape 7235"/>
        <p:cNvGrpSpPr/>
        <p:nvPr/>
      </p:nvGrpSpPr>
      <p:grpSpPr>
        <a:xfrm>
          <a:off x="0" y="0"/>
          <a:ext cx="0" cy="0"/>
          <a:chOff x="0" y="0"/>
          <a:chExt cx="0" cy="0"/>
        </a:xfrm>
      </p:grpSpPr>
      <p:sp>
        <p:nvSpPr>
          <p:cNvPr id="7236" name="Google Shape;7236;g1109e2d4d3b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37" name="Google Shape;7237;g1109e2d4d3b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1" name="Shape 7241"/>
        <p:cNvGrpSpPr/>
        <p:nvPr/>
      </p:nvGrpSpPr>
      <p:grpSpPr>
        <a:xfrm>
          <a:off x="0" y="0"/>
          <a:ext cx="0" cy="0"/>
          <a:chOff x="0" y="0"/>
          <a:chExt cx="0" cy="0"/>
        </a:xfrm>
      </p:grpSpPr>
      <p:sp>
        <p:nvSpPr>
          <p:cNvPr id="7242" name="Google Shape;7242;g1109e2d4d3b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43" name="Google Shape;7243;g1109e2d4d3b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7" name="Shape 7247"/>
        <p:cNvGrpSpPr/>
        <p:nvPr/>
      </p:nvGrpSpPr>
      <p:grpSpPr>
        <a:xfrm>
          <a:off x="0" y="0"/>
          <a:ext cx="0" cy="0"/>
          <a:chOff x="0" y="0"/>
          <a:chExt cx="0" cy="0"/>
        </a:xfrm>
      </p:grpSpPr>
      <p:sp>
        <p:nvSpPr>
          <p:cNvPr id="7248" name="Google Shape;7248;g1109e2d4d3b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49" name="Google Shape;7249;g1109e2d4d3b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52" name="Shape 7252"/>
        <p:cNvGrpSpPr/>
        <p:nvPr/>
      </p:nvGrpSpPr>
      <p:grpSpPr>
        <a:xfrm>
          <a:off x="0" y="0"/>
          <a:ext cx="0" cy="0"/>
          <a:chOff x="0" y="0"/>
          <a:chExt cx="0" cy="0"/>
        </a:xfrm>
      </p:grpSpPr>
      <p:sp>
        <p:nvSpPr>
          <p:cNvPr id="7253" name="Google Shape;7253;g1109e2d4d3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54" name="Google Shape;7254;g1109e2d4d3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0" name="Shape 7260"/>
        <p:cNvGrpSpPr/>
        <p:nvPr/>
      </p:nvGrpSpPr>
      <p:grpSpPr>
        <a:xfrm>
          <a:off x="0" y="0"/>
          <a:ext cx="0" cy="0"/>
          <a:chOff x="0" y="0"/>
          <a:chExt cx="0" cy="0"/>
        </a:xfrm>
      </p:grpSpPr>
      <p:sp>
        <p:nvSpPr>
          <p:cNvPr id="7261" name="Google Shape;7261;g1109e2d4d3b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2" name="Google Shape;7262;g1109e2d4d3b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91" name="Shape 7091"/>
        <p:cNvGrpSpPr/>
        <p:nvPr/>
      </p:nvGrpSpPr>
      <p:grpSpPr>
        <a:xfrm>
          <a:off x="0" y="0"/>
          <a:ext cx="0" cy="0"/>
          <a:chOff x="0" y="0"/>
          <a:chExt cx="0" cy="0"/>
        </a:xfrm>
      </p:grpSpPr>
      <p:sp>
        <p:nvSpPr>
          <p:cNvPr id="7092" name="Google Shape;7092;g105c908eb3c_0_2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93" name="Google Shape;7093;g105c908eb3c_0_2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5" name="Shape 7115"/>
        <p:cNvGrpSpPr/>
        <p:nvPr/>
      </p:nvGrpSpPr>
      <p:grpSpPr>
        <a:xfrm>
          <a:off x="0" y="0"/>
          <a:ext cx="0" cy="0"/>
          <a:chOff x="0" y="0"/>
          <a:chExt cx="0" cy="0"/>
        </a:xfrm>
      </p:grpSpPr>
      <p:sp>
        <p:nvSpPr>
          <p:cNvPr id="7116" name="Google Shape;7116;g105c908eb3c_0_2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17" name="Google Shape;7117;g105c908eb3c_0_2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1" name="Shape 7161"/>
        <p:cNvGrpSpPr/>
        <p:nvPr/>
      </p:nvGrpSpPr>
      <p:grpSpPr>
        <a:xfrm>
          <a:off x="0" y="0"/>
          <a:ext cx="0" cy="0"/>
          <a:chOff x="0" y="0"/>
          <a:chExt cx="0" cy="0"/>
        </a:xfrm>
      </p:grpSpPr>
      <p:sp>
        <p:nvSpPr>
          <p:cNvPr id="7162" name="Google Shape;7162;gd1bb95e7ec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3" name="Google Shape;7163;gd1bb95e7ec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7" name="Shape 7167"/>
        <p:cNvGrpSpPr/>
        <p:nvPr/>
      </p:nvGrpSpPr>
      <p:grpSpPr>
        <a:xfrm>
          <a:off x="0" y="0"/>
          <a:ext cx="0" cy="0"/>
          <a:chOff x="0" y="0"/>
          <a:chExt cx="0" cy="0"/>
        </a:xfrm>
      </p:grpSpPr>
      <p:sp>
        <p:nvSpPr>
          <p:cNvPr id="7168" name="Google Shape;7168;gd1bb95e7ec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9" name="Google Shape;7169;gd1bb95e7ec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73" name="Shape 7173"/>
        <p:cNvGrpSpPr/>
        <p:nvPr/>
      </p:nvGrpSpPr>
      <p:grpSpPr>
        <a:xfrm>
          <a:off x="0" y="0"/>
          <a:ext cx="0" cy="0"/>
          <a:chOff x="0" y="0"/>
          <a:chExt cx="0" cy="0"/>
        </a:xfrm>
      </p:grpSpPr>
      <p:sp>
        <p:nvSpPr>
          <p:cNvPr id="7174" name="Google Shape;7174;g105cd56d64b_0_198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75" name="Google Shape;7175;g105cd56d64b_0_198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79" name="Shape 7179"/>
        <p:cNvGrpSpPr/>
        <p:nvPr/>
      </p:nvGrpSpPr>
      <p:grpSpPr>
        <a:xfrm>
          <a:off x="0" y="0"/>
          <a:ext cx="0" cy="0"/>
          <a:chOff x="0" y="0"/>
          <a:chExt cx="0" cy="0"/>
        </a:xfrm>
      </p:grpSpPr>
      <p:sp>
        <p:nvSpPr>
          <p:cNvPr id="7180" name="Google Shape;7180;g10caa51401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81" name="Google Shape;7181;g10caa51401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85" name="Shape 7185"/>
        <p:cNvGrpSpPr/>
        <p:nvPr/>
      </p:nvGrpSpPr>
      <p:grpSpPr>
        <a:xfrm>
          <a:off x="0" y="0"/>
          <a:ext cx="0" cy="0"/>
          <a:chOff x="0" y="0"/>
          <a:chExt cx="0" cy="0"/>
        </a:xfrm>
      </p:grpSpPr>
      <p:sp>
        <p:nvSpPr>
          <p:cNvPr id="7186" name="Google Shape;7186;g1109e2d4d3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87" name="Google Shape;7187;g1109e2d4d3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95" name="Shape 7195"/>
        <p:cNvGrpSpPr/>
        <p:nvPr/>
      </p:nvGrpSpPr>
      <p:grpSpPr>
        <a:xfrm>
          <a:off x="0" y="0"/>
          <a:ext cx="0" cy="0"/>
          <a:chOff x="0" y="0"/>
          <a:chExt cx="0" cy="0"/>
        </a:xfrm>
      </p:grpSpPr>
      <p:sp>
        <p:nvSpPr>
          <p:cNvPr id="7196" name="Google Shape;7196;g105c908eb3c_0_6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97" name="Google Shape;7197;g105c908eb3c_0_6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flipH="1" rot="9709848">
            <a:off x="-338463" y="-394577"/>
            <a:ext cx="2927000" cy="1578568"/>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flipH="1">
            <a:off x="2801954" y="477850"/>
            <a:ext cx="6342046" cy="4665657"/>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54588" y="4567400"/>
            <a:ext cx="997000" cy="25"/>
            <a:chOff x="854588" y="4567400"/>
            <a:chExt cx="997000" cy="25"/>
          </a:xfrm>
        </p:grpSpPr>
        <p:sp>
          <p:nvSpPr>
            <p:cNvPr id="12" name="Google Shape;12;p2"/>
            <p:cNvSpPr/>
            <p:nvPr/>
          </p:nvSpPr>
          <p:spPr>
            <a:xfrm rot="-5400000">
              <a:off x="854588"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353075" y="4193925"/>
              <a:ext cx="25" cy="746975"/>
            </a:xfrm>
            <a:custGeom>
              <a:rect b="b" l="l" r="r" t="t"/>
              <a:pathLst>
                <a:path extrusionOk="0" fill="none" h="29879" w="1">
                  <a:moveTo>
                    <a:pt x="1" y="0"/>
                  </a:moveTo>
                  <a:lnTo>
                    <a:pt x="1" y="29879"/>
                  </a:lnTo>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851563"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 name="Google Shape;15;p2"/>
          <p:cNvGrpSpPr/>
          <p:nvPr/>
        </p:nvGrpSpPr>
        <p:grpSpPr>
          <a:xfrm>
            <a:off x="0" y="-491186"/>
            <a:ext cx="1799252" cy="1938211"/>
            <a:chOff x="-3116825" y="4035300"/>
            <a:chExt cx="1101875" cy="1186975"/>
          </a:xfrm>
        </p:grpSpPr>
        <p:sp>
          <p:nvSpPr>
            <p:cNvPr id="16" name="Google Shape;16;p2"/>
            <p:cNvSpPr/>
            <p:nvPr/>
          </p:nvSpPr>
          <p:spPr>
            <a:xfrm>
              <a:off x="-2033975" y="40353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111475" y="40360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2188975" y="4036050"/>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266500" y="40368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2343250" y="403757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2420750" y="403757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2499025" y="40391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2575775" y="4039850"/>
              <a:ext cx="10675" cy="9900"/>
            </a:xfrm>
            <a:custGeom>
              <a:rect b="b" l="l" r="r" t="t"/>
              <a:pathLst>
                <a:path extrusionOk="0" h="396"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2653275" y="4039850"/>
              <a:ext cx="9125" cy="9900"/>
            </a:xfrm>
            <a:custGeom>
              <a:rect b="b" l="l" r="r" t="t"/>
              <a:pathLst>
                <a:path extrusionOk="0" h="396" w="365">
                  <a:moveTo>
                    <a:pt x="183" y="1"/>
                  </a:moveTo>
                  <a:cubicBezTo>
                    <a:pt x="61" y="1"/>
                    <a:pt x="0" y="92"/>
                    <a:pt x="0" y="183"/>
                  </a:cubicBezTo>
                  <a:cubicBezTo>
                    <a:pt x="0" y="305"/>
                    <a:pt x="61" y="396"/>
                    <a:pt x="183" y="396"/>
                  </a:cubicBezTo>
                  <a:cubicBezTo>
                    <a:pt x="304" y="396"/>
                    <a:pt x="365" y="274"/>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2730800" y="40406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2807550" y="4042125"/>
              <a:ext cx="6125" cy="5350"/>
            </a:xfrm>
            <a:custGeom>
              <a:rect b="b" l="l" r="r" t="t"/>
              <a:pathLst>
                <a:path extrusionOk="0" h="214" w="245">
                  <a:moveTo>
                    <a:pt x="123" y="1"/>
                  </a:moveTo>
                  <a:cubicBezTo>
                    <a:pt x="31" y="1"/>
                    <a:pt x="1" y="31"/>
                    <a:pt x="1" y="92"/>
                  </a:cubicBezTo>
                  <a:cubicBezTo>
                    <a:pt x="1" y="183"/>
                    <a:pt x="31" y="214"/>
                    <a:pt x="123" y="214"/>
                  </a:cubicBezTo>
                  <a:cubicBezTo>
                    <a:pt x="183" y="214"/>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2885800" y="4042125"/>
              <a:ext cx="6100" cy="5350"/>
            </a:xfrm>
            <a:custGeom>
              <a:rect b="b" l="l" r="r" t="t"/>
              <a:pathLst>
                <a:path extrusionOk="0" h="214" w="244">
                  <a:moveTo>
                    <a:pt x="122" y="1"/>
                  </a:moveTo>
                  <a:cubicBezTo>
                    <a:pt x="61" y="1"/>
                    <a:pt x="0" y="62"/>
                    <a:pt x="0" y="92"/>
                  </a:cubicBezTo>
                  <a:cubicBezTo>
                    <a:pt x="0" y="183"/>
                    <a:pt x="91" y="214"/>
                    <a:pt x="122" y="214"/>
                  </a:cubicBezTo>
                  <a:cubicBezTo>
                    <a:pt x="213" y="214"/>
                    <a:pt x="243" y="15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2962550" y="40429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3039300" y="4043650"/>
              <a:ext cx="3050" cy="2300"/>
            </a:xfrm>
            <a:custGeom>
              <a:rect b="b" l="l" r="r" t="t"/>
              <a:pathLst>
                <a:path extrusionOk="0" h="92" w="122">
                  <a:moveTo>
                    <a:pt x="31" y="1"/>
                  </a:moveTo>
                  <a:cubicBezTo>
                    <a:pt x="31" y="1"/>
                    <a:pt x="0" y="1"/>
                    <a:pt x="0" y="31"/>
                  </a:cubicBezTo>
                  <a:cubicBezTo>
                    <a:pt x="0" y="31"/>
                    <a:pt x="0" y="92"/>
                    <a:pt x="31" y="92"/>
                  </a:cubicBezTo>
                  <a:cubicBezTo>
                    <a:pt x="91" y="92"/>
                    <a:pt x="122" y="9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3116825" y="4044125"/>
              <a:ext cx="1500" cy="1825"/>
            </a:xfrm>
            <a:custGeom>
              <a:rect b="b" l="l" r="r" t="t"/>
              <a:pathLst>
                <a:path extrusionOk="0" h="73" w="60">
                  <a:moveTo>
                    <a:pt x="49" y="0"/>
                  </a:moveTo>
                  <a:cubicBezTo>
                    <a:pt x="45" y="0"/>
                    <a:pt x="39" y="4"/>
                    <a:pt x="31" y="12"/>
                  </a:cubicBezTo>
                  <a:cubicBezTo>
                    <a:pt x="31" y="12"/>
                    <a:pt x="1" y="12"/>
                    <a:pt x="31" y="73"/>
                  </a:cubicBezTo>
                  <a:cubicBezTo>
                    <a:pt x="54" y="28"/>
                    <a:pt x="59" y="0"/>
                    <a:pt x="49" y="0"/>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033975" y="41036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2111475" y="410520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2188975" y="4104450"/>
              <a:ext cx="16725" cy="17500"/>
            </a:xfrm>
            <a:custGeom>
              <a:rect b="b" l="l" r="r" t="t"/>
              <a:pathLst>
                <a:path extrusionOk="0" h="700" w="669">
                  <a:moveTo>
                    <a:pt x="334" y="0"/>
                  </a:moveTo>
                  <a:cubicBezTo>
                    <a:pt x="152" y="0"/>
                    <a:pt x="0" y="152"/>
                    <a:pt x="0" y="335"/>
                  </a:cubicBezTo>
                  <a:cubicBezTo>
                    <a:pt x="0" y="547"/>
                    <a:pt x="152" y="699"/>
                    <a:pt x="334" y="699"/>
                  </a:cubicBezTo>
                  <a:cubicBezTo>
                    <a:pt x="486" y="699"/>
                    <a:pt x="638" y="54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2266500" y="4105200"/>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51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2343250" y="4107475"/>
              <a:ext cx="13700" cy="12950"/>
            </a:xfrm>
            <a:custGeom>
              <a:rect b="b" l="l" r="r" t="t"/>
              <a:pathLst>
                <a:path extrusionOk="0" h="518" w="548">
                  <a:moveTo>
                    <a:pt x="274" y="1"/>
                  </a:moveTo>
                  <a:cubicBezTo>
                    <a:pt x="122" y="1"/>
                    <a:pt x="1" y="92"/>
                    <a:pt x="1" y="244"/>
                  </a:cubicBezTo>
                  <a:cubicBezTo>
                    <a:pt x="1" y="426"/>
                    <a:pt x="122" y="518"/>
                    <a:pt x="274" y="518"/>
                  </a:cubicBezTo>
                  <a:cubicBezTo>
                    <a:pt x="426" y="518"/>
                    <a:pt x="548" y="36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2420750" y="410597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499025" y="41074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66"/>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2575775" y="4109000"/>
              <a:ext cx="10675" cy="9900"/>
            </a:xfrm>
            <a:custGeom>
              <a:rect b="b" l="l" r="r" t="t"/>
              <a:pathLst>
                <a:path extrusionOk="0" h="396" w="427">
                  <a:moveTo>
                    <a:pt x="183" y="1"/>
                  </a:moveTo>
                  <a:cubicBezTo>
                    <a:pt x="92" y="1"/>
                    <a:pt x="1" y="92"/>
                    <a:pt x="1" y="213"/>
                  </a:cubicBezTo>
                  <a:cubicBezTo>
                    <a:pt x="1" y="305"/>
                    <a:pt x="92" y="396"/>
                    <a:pt x="183" y="396"/>
                  </a:cubicBezTo>
                  <a:cubicBezTo>
                    <a:pt x="305" y="396"/>
                    <a:pt x="426" y="27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2653275" y="4108250"/>
              <a:ext cx="9125" cy="9900"/>
            </a:xfrm>
            <a:custGeom>
              <a:rect b="b" l="l" r="r" t="t"/>
              <a:pathLst>
                <a:path extrusionOk="0" h="396" w="365">
                  <a:moveTo>
                    <a:pt x="183" y="0"/>
                  </a:moveTo>
                  <a:cubicBezTo>
                    <a:pt x="61" y="0"/>
                    <a:pt x="0" y="91"/>
                    <a:pt x="0" y="183"/>
                  </a:cubicBezTo>
                  <a:cubicBezTo>
                    <a:pt x="0" y="304"/>
                    <a:pt x="61" y="395"/>
                    <a:pt x="183" y="395"/>
                  </a:cubicBezTo>
                  <a:cubicBezTo>
                    <a:pt x="304" y="395"/>
                    <a:pt x="365" y="304"/>
                    <a:pt x="365" y="18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2730800" y="41090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2807550" y="4111275"/>
              <a:ext cx="6875" cy="5350"/>
            </a:xfrm>
            <a:custGeom>
              <a:rect b="b" l="l" r="r" t="t"/>
              <a:pathLst>
                <a:path extrusionOk="0" h="214" w="275">
                  <a:moveTo>
                    <a:pt x="123" y="1"/>
                  </a:moveTo>
                  <a:cubicBezTo>
                    <a:pt x="31" y="1"/>
                    <a:pt x="1" y="31"/>
                    <a:pt x="1" y="122"/>
                  </a:cubicBezTo>
                  <a:cubicBezTo>
                    <a:pt x="1" y="183"/>
                    <a:pt x="31" y="214"/>
                    <a:pt x="123" y="214"/>
                  </a:cubicBezTo>
                  <a:cubicBezTo>
                    <a:pt x="183" y="214"/>
                    <a:pt x="274" y="15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2885800" y="4110525"/>
              <a:ext cx="6100" cy="5350"/>
            </a:xfrm>
            <a:custGeom>
              <a:rect b="b" l="l" r="r" t="t"/>
              <a:pathLst>
                <a:path extrusionOk="0" h="214" w="244">
                  <a:moveTo>
                    <a:pt x="122" y="0"/>
                  </a:moveTo>
                  <a:cubicBezTo>
                    <a:pt x="61" y="0"/>
                    <a:pt x="0" y="61"/>
                    <a:pt x="0" y="92"/>
                  </a:cubicBezTo>
                  <a:cubicBezTo>
                    <a:pt x="0" y="183"/>
                    <a:pt x="91" y="213"/>
                    <a:pt x="122" y="213"/>
                  </a:cubicBezTo>
                  <a:cubicBezTo>
                    <a:pt x="213" y="213"/>
                    <a:pt x="243" y="183"/>
                    <a:pt x="243" y="9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2962550" y="4111275"/>
              <a:ext cx="3825" cy="3825"/>
            </a:xfrm>
            <a:custGeom>
              <a:rect b="b" l="l" r="r" t="t"/>
              <a:pathLst>
                <a:path extrusionOk="0" h="153" w="153">
                  <a:moveTo>
                    <a:pt x="91" y="1"/>
                  </a:moveTo>
                  <a:cubicBezTo>
                    <a:pt x="61" y="1"/>
                    <a:pt x="0" y="31"/>
                    <a:pt x="0" y="62"/>
                  </a:cubicBezTo>
                  <a:cubicBezTo>
                    <a:pt x="0" y="122"/>
                    <a:pt x="6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3039300" y="4112800"/>
              <a:ext cx="3050" cy="2300"/>
            </a:xfrm>
            <a:custGeom>
              <a:rect b="b" l="l" r="r" t="t"/>
              <a:pathLst>
                <a:path extrusionOk="0" h="92" w="122">
                  <a:moveTo>
                    <a:pt x="31" y="1"/>
                  </a:moveTo>
                  <a:cubicBezTo>
                    <a:pt x="31" y="1"/>
                    <a:pt x="0" y="1"/>
                    <a:pt x="0" y="61"/>
                  </a:cubicBezTo>
                  <a:cubicBezTo>
                    <a:pt x="0" y="61"/>
                    <a:pt x="0" y="92"/>
                    <a:pt x="31" y="92"/>
                  </a:cubicBezTo>
                  <a:cubicBezTo>
                    <a:pt x="91" y="92"/>
                    <a:pt x="122" y="61"/>
                    <a:pt x="61" y="61"/>
                  </a:cubicBezTo>
                  <a:cubicBezTo>
                    <a:pt x="61" y="6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3116825" y="4112800"/>
              <a:ext cx="1550" cy="1550"/>
            </a:xfrm>
            <a:custGeom>
              <a:rect b="b" l="l" r="r" t="t"/>
              <a:pathLst>
                <a:path extrusionOk="0" h="62" w="62">
                  <a:moveTo>
                    <a:pt x="31" y="1"/>
                  </a:moveTo>
                  <a:cubicBezTo>
                    <a:pt x="31" y="1"/>
                    <a:pt x="1" y="1"/>
                    <a:pt x="31" y="6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2033975" y="4172825"/>
              <a:ext cx="19025" cy="19025"/>
            </a:xfrm>
            <a:custGeom>
              <a:rect b="b" l="l" r="r" t="t"/>
              <a:pathLst>
                <a:path extrusionOk="0" h="761" w="761">
                  <a:moveTo>
                    <a:pt x="365" y="1"/>
                  </a:moveTo>
                  <a:cubicBezTo>
                    <a:pt x="153" y="1"/>
                    <a:pt x="1" y="183"/>
                    <a:pt x="1" y="366"/>
                  </a:cubicBezTo>
                  <a:cubicBezTo>
                    <a:pt x="1" y="578"/>
                    <a:pt x="153" y="761"/>
                    <a:pt x="365" y="761"/>
                  </a:cubicBezTo>
                  <a:cubicBezTo>
                    <a:pt x="578" y="761"/>
                    <a:pt x="761" y="578"/>
                    <a:pt x="761" y="36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2111475" y="4173600"/>
              <a:ext cx="17500" cy="17500"/>
            </a:xfrm>
            <a:custGeom>
              <a:rect b="b" l="l" r="r" t="t"/>
              <a:pathLst>
                <a:path extrusionOk="0" h="700" w="700">
                  <a:moveTo>
                    <a:pt x="365" y="0"/>
                  </a:moveTo>
                  <a:cubicBezTo>
                    <a:pt x="152" y="0"/>
                    <a:pt x="0" y="152"/>
                    <a:pt x="0" y="335"/>
                  </a:cubicBezTo>
                  <a:cubicBezTo>
                    <a:pt x="0" y="547"/>
                    <a:pt x="152" y="699"/>
                    <a:pt x="365" y="699"/>
                  </a:cubicBezTo>
                  <a:cubicBezTo>
                    <a:pt x="548" y="699"/>
                    <a:pt x="699" y="54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2188975" y="41728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2266500" y="417435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2343250" y="4175875"/>
              <a:ext cx="13700" cy="12950"/>
            </a:xfrm>
            <a:custGeom>
              <a:rect b="b" l="l" r="r" t="t"/>
              <a:pathLst>
                <a:path extrusionOk="0" h="518" w="548">
                  <a:moveTo>
                    <a:pt x="274" y="1"/>
                  </a:moveTo>
                  <a:cubicBezTo>
                    <a:pt x="122" y="1"/>
                    <a:pt x="1" y="92"/>
                    <a:pt x="1" y="244"/>
                  </a:cubicBezTo>
                  <a:cubicBezTo>
                    <a:pt x="1" y="426"/>
                    <a:pt x="122" y="517"/>
                    <a:pt x="274" y="517"/>
                  </a:cubicBezTo>
                  <a:cubicBezTo>
                    <a:pt x="426" y="517"/>
                    <a:pt x="548" y="42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2420750" y="41751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2499025" y="4176625"/>
              <a:ext cx="11425" cy="11425"/>
            </a:xfrm>
            <a:custGeom>
              <a:rect b="b" l="l" r="r" t="t"/>
              <a:pathLst>
                <a:path extrusionOk="0" h="457" w="457">
                  <a:moveTo>
                    <a:pt x="244" y="1"/>
                  </a:moveTo>
                  <a:cubicBezTo>
                    <a:pt x="122" y="1"/>
                    <a:pt x="1" y="92"/>
                    <a:pt x="1" y="214"/>
                  </a:cubicBezTo>
                  <a:cubicBezTo>
                    <a:pt x="1" y="366"/>
                    <a:pt x="122" y="457"/>
                    <a:pt x="244" y="457"/>
                  </a:cubicBezTo>
                  <a:cubicBezTo>
                    <a:pt x="365" y="457"/>
                    <a:pt x="457" y="366"/>
                    <a:pt x="457" y="21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2575775" y="4177400"/>
              <a:ext cx="10675" cy="9900"/>
            </a:xfrm>
            <a:custGeom>
              <a:rect b="b" l="l" r="r" t="t"/>
              <a:pathLst>
                <a:path extrusionOk="0" h="396" w="427">
                  <a:moveTo>
                    <a:pt x="183" y="0"/>
                  </a:moveTo>
                  <a:cubicBezTo>
                    <a:pt x="92" y="0"/>
                    <a:pt x="1" y="91"/>
                    <a:pt x="1" y="183"/>
                  </a:cubicBezTo>
                  <a:cubicBezTo>
                    <a:pt x="1" y="304"/>
                    <a:pt x="92" y="395"/>
                    <a:pt x="183" y="395"/>
                  </a:cubicBezTo>
                  <a:cubicBezTo>
                    <a:pt x="305" y="395"/>
                    <a:pt x="426" y="304"/>
                    <a:pt x="396" y="18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2653275" y="41766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2730800" y="4178150"/>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2807550" y="41796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2885800" y="4178925"/>
              <a:ext cx="6100" cy="5325"/>
            </a:xfrm>
            <a:custGeom>
              <a:rect b="b" l="l" r="r" t="t"/>
              <a:pathLst>
                <a:path extrusionOk="0" h="213" w="244">
                  <a:moveTo>
                    <a:pt x="122" y="0"/>
                  </a:moveTo>
                  <a:cubicBezTo>
                    <a:pt x="61" y="0"/>
                    <a:pt x="0" y="30"/>
                    <a:pt x="0" y="91"/>
                  </a:cubicBezTo>
                  <a:cubicBezTo>
                    <a:pt x="0" y="182"/>
                    <a:pt x="91" y="213"/>
                    <a:pt x="122" y="213"/>
                  </a:cubicBezTo>
                  <a:cubicBezTo>
                    <a:pt x="213" y="213"/>
                    <a:pt x="243" y="182"/>
                    <a:pt x="243" y="91"/>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2962550" y="418042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3039300" y="4181200"/>
              <a:ext cx="2725" cy="2300"/>
            </a:xfrm>
            <a:custGeom>
              <a:rect b="b" l="l" r="r" t="t"/>
              <a:pathLst>
                <a:path extrusionOk="0" h="92" w="109">
                  <a:moveTo>
                    <a:pt x="31" y="0"/>
                  </a:moveTo>
                  <a:cubicBezTo>
                    <a:pt x="31" y="0"/>
                    <a:pt x="0" y="0"/>
                    <a:pt x="0" y="61"/>
                  </a:cubicBezTo>
                  <a:cubicBezTo>
                    <a:pt x="0" y="61"/>
                    <a:pt x="0" y="91"/>
                    <a:pt x="31" y="91"/>
                  </a:cubicBezTo>
                  <a:cubicBezTo>
                    <a:pt x="79" y="91"/>
                    <a:pt x="108" y="53"/>
                    <a:pt x="87" y="53"/>
                  </a:cubicBezTo>
                  <a:cubicBezTo>
                    <a:pt x="82" y="53"/>
                    <a:pt x="73" y="55"/>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3116825" y="41812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2033975" y="4241225"/>
              <a:ext cx="19025" cy="19025"/>
            </a:xfrm>
            <a:custGeom>
              <a:rect b="b" l="l" r="r" t="t"/>
              <a:pathLst>
                <a:path extrusionOk="0" h="761" w="761">
                  <a:moveTo>
                    <a:pt x="365" y="1"/>
                  </a:moveTo>
                  <a:cubicBezTo>
                    <a:pt x="153" y="1"/>
                    <a:pt x="1" y="183"/>
                    <a:pt x="1" y="396"/>
                  </a:cubicBezTo>
                  <a:cubicBezTo>
                    <a:pt x="1" y="578"/>
                    <a:pt x="153" y="760"/>
                    <a:pt x="365" y="760"/>
                  </a:cubicBezTo>
                  <a:cubicBezTo>
                    <a:pt x="578" y="760"/>
                    <a:pt x="761" y="578"/>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2111475" y="4241975"/>
              <a:ext cx="17500" cy="17525"/>
            </a:xfrm>
            <a:custGeom>
              <a:rect b="b" l="l" r="r" t="t"/>
              <a:pathLst>
                <a:path extrusionOk="0" h="701" w="700">
                  <a:moveTo>
                    <a:pt x="365" y="1"/>
                  </a:moveTo>
                  <a:cubicBezTo>
                    <a:pt x="152" y="1"/>
                    <a:pt x="0" y="153"/>
                    <a:pt x="0" y="366"/>
                  </a:cubicBezTo>
                  <a:cubicBezTo>
                    <a:pt x="0" y="548"/>
                    <a:pt x="152" y="700"/>
                    <a:pt x="365" y="700"/>
                  </a:cubicBezTo>
                  <a:cubicBezTo>
                    <a:pt x="548" y="700"/>
                    <a:pt x="699" y="548"/>
                    <a:pt x="699" y="366"/>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2188975" y="4241975"/>
              <a:ext cx="16725" cy="17525"/>
            </a:xfrm>
            <a:custGeom>
              <a:rect b="b" l="l" r="r" t="t"/>
              <a:pathLst>
                <a:path extrusionOk="0" h="701" w="669">
                  <a:moveTo>
                    <a:pt x="334" y="1"/>
                  </a:moveTo>
                  <a:cubicBezTo>
                    <a:pt x="152" y="1"/>
                    <a:pt x="0" y="153"/>
                    <a:pt x="0" y="366"/>
                  </a:cubicBezTo>
                  <a:cubicBezTo>
                    <a:pt x="0" y="548"/>
                    <a:pt x="152" y="700"/>
                    <a:pt x="334" y="700"/>
                  </a:cubicBezTo>
                  <a:cubicBezTo>
                    <a:pt x="486" y="700"/>
                    <a:pt x="638" y="548"/>
                    <a:pt x="669" y="366"/>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2266500" y="4243500"/>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2343250" y="4244275"/>
              <a:ext cx="13700" cy="12925"/>
            </a:xfrm>
            <a:custGeom>
              <a:rect b="b" l="l" r="r" t="t"/>
              <a:pathLst>
                <a:path extrusionOk="0" h="517" w="548">
                  <a:moveTo>
                    <a:pt x="274" y="0"/>
                  </a:moveTo>
                  <a:cubicBezTo>
                    <a:pt x="122" y="0"/>
                    <a:pt x="1" y="91"/>
                    <a:pt x="1" y="274"/>
                  </a:cubicBezTo>
                  <a:cubicBezTo>
                    <a:pt x="1" y="426"/>
                    <a:pt x="122" y="517"/>
                    <a:pt x="274" y="517"/>
                  </a:cubicBezTo>
                  <a:cubicBezTo>
                    <a:pt x="426" y="517"/>
                    <a:pt x="548" y="426"/>
                    <a:pt x="548" y="274"/>
                  </a:cubicBezTo>
                  <a:cubicBezTo>
                    <a:pt x="548"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2420750" y="4244275"/>
              <a:ext cx="12950" cy="12925"/>
            </a:xfrm>
            <a:custGeom>
              <a:rect b="b" l="l" r="r" t="t"/>
              <a:pathLst>
                <a:path extrusionOk="0" h="517" w="518">
                  <a:moveTo>
                    <a:pt x="274" y="0"/>
                  </a:moveTo>
                  <a:cubicBezTo>
                    <a:pt x="122" y="0"/>
                    <a:pt x="0" y="91"/>
                    <a:pt x="0" y="274"/>
                  </a:cubicBezTo>
                  <a:cubicBezTo>
                    <a:pt x="0" y="426"/>
                    <a:pt x="122" y="517"/>
                    <a:pt x="274" y="517"/>
                  </a:cubicBezTo>
                  <a:cubicBezTo>
                    <a:pt x="365" y="517"/>
                    <a:pt x="487" y="426"/>
                    <a:pt x="517" y="274"/>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2499025" y="4245025"/>
              <a:ext cx="11425" cy="11425"/>
            </a:xfrm>
            <a:custGeom>
              <a:rect b="b" l="l" r="r" t="t"/>
              <a:pathLst>
                <a:path extrusionOk="0" h="457" w="457">
                  <a:moveTo>
                    <a:pt x="244" y="1"/>
                  </a:moveTo>
                  <a:cubicBezTo>
                    <a:pt x="122" y="1"/>
                    <a:pt x="1" y="92"/>
                    <a:pt x="1" y="244"/>
                  </a:cubicBezTo>
                  <a:cubicBezTo>
                    <a:pt x="1" y="365"/>
                    <a:pt x="122" y="456"/>
                    <a:pt x="244" y="456"/>
                  </a:cubicBezTo>
                  <a:cubicBezTo>
                    <a:pt x="365" y="456"/>
                    <a:pt x="457" y="365"/>
                    <a:pt x="457" y="24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2575775" y="4245775"/>
              <a:ext cx="10675" cy="9925"/>
            </a:xfrm>
            <a:custGeom>
              <a:rect b="b" l="l" r="r" t="t"/>
              <a:pathLst>
                <a:path extrusionOk="0" h="397" w="427">
                  <a:moveTo>
                    <a:pt x="183" y="1"/>
                  </a:moveTo>
                  <a:cubicBezTo>
                    <a:pt x="92" y="1"/>
                    <a:pt x="1" y="92"/>
                    <a:pt x="1" y="214"/>
                  </a:cubicBezTo>
                  <a:cubicBezTo>
                    <a:pt x="1" y="305"/>
                    <a:pt x="92" y="396"/>
                    <a:pt x="183" y="396"/>
                  </a:cubicBezTo>
                  <a:cubicBezTo>
                    <a:pt x="305" y="396"/>
                    <a:pt x="426" y="305"/>
                    <a:pt x="396" y="214"/>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2653275" y="4245775"/>
              <a:ext cx="9125" cy="9925"/>
            </a:xfrm>
            <a:custGeom>
              <a:rect b="b" l="l" r="r" t="t"/>
              <a:pathLst>
                <a:path extrusionOk="0" h="397" w="365">
                  <a:moveTo>
                    <a:pt x="183" y="1"/>
                  </a:moveTo>
                  <a:cubicBezTo>
                    <a:pt x="61" y="1"/>
                    <a:pt x="0" y="92"/>
                    <a:pt x="0" y="214"/>
                  </a:cubicBezTo>
                  <a:cubicBezTo>
                    <a:pt x="0" y="305"/>
                    <a:pt x="61" y="396"/>
                    <a:pt x="183" y="396"/>
                  </a:cubicBezTo>
                  <a:cubicBezTo>
                    <a:pt x="274" y="396"/>
                    <a:pt x="365" y="305"/>
                    <a:pt x="365" y="214"/>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2730800" y="4247300"/>
              <a:ext cx="7625" cy="7625"/>
            </a:xfrm>
            <a:custGeom>
              <a:rect b="b" l="l" r="r" t="t"/>
              <a:pathLst>
                <a:path extrusionOk="0" h="305" w="305">
                  <a:moveTo>
                    <a:pt x="153" y="1"/>
                  </a:moveTo>
                  <a:cubicBezTo>
                    <a:pt x="62" y="1"/>
                    <a:pt x="1" y="61"/>
                    <a:pt x="1" y="153"/>
                  </a:cubicBezTo>
                  <a:cubicBezTo>
                    <a:pt x="1" y="213"/>
                    <a:pt x="62" y="305"/>
                    <a:pt x="153" y="305"/>
                  </a:cubicBezTo>
                  <a:cubicBezTo>
                    <a:pt x="244" y="305"/>
                    <a:pt x="305" y="213"/>
                    <a:pt x="305" y="153"/>
                  </a:cubicBezTo>
                  <a:cubicBezTo>
                    <a:pt x="305" y="61"/>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2807550" y="4248075"/>
              <a:ext cx="6875" cy="5325"/>
            </a:xfrm>
            <a:custGeom>
              <a:rect b="b" l="l" r="r" t="t"/>
              <a:pathLst>
                <a:path extrusionOk="0" h="213" w="275">
                  <a:moveTo>
                    <a:pt x="123" y="0"/>
                  </a:moveTo>
                  <a:cubicBezTo>
                    <a:pt x="31" y="0"/>
                    <a:pt x="1" y="30"/>
                    <a:pt x="1" y="122"/>
                  </a:cubicBezTo>
                  <a:cubicBezTo>
                    <a:pt x="1" y="182"/>
                    <a:pt x="31" y="213"/>
                    <a:pt x="123" y="213"/>
                  </a:cubicBezTo>
                  <a:cubicBezTo>
                    <a:pt x="183" y="213"/>
                    <a:pt x="274" y="18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2885800" y="4248075"/>
              <a:ext cx="6100" cy="5325"/>
            </a:xfrm>
            <a:custGeom>
              <a:rect b="b" l="l" r="r" t="t"/>
              <a:pathLst>
                <a:path extrusionOk="0" h="213" w="244">
                  <a:moveTo>
                    <a:pt x="122" y="0"/>
                  </a:moveTo>
                  <a:cubicBezTo>
                    <a:pt x="61" y="0"/>
                    <a:pt x="0" y="30"/>
                    <a:pt x="0" y="122"/>
                  </a:cubicBezTo>
                  <a:cubicBezTo>
                    <a:pt x="0" y="182"/>
                    <a:pt x="91" y="213"/>
                    <a:pt x="122" y="213"/>
                  </a:cubicBezTo>
                  <a:cubicBezTo>
                    <a:pt x="213" y="213"/>
                    <a:pt x="243" y="182"/>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2962550" y="4248825"/>
              <a:ext cx="3825" cy="3825"/>
            </a:xfrm>
            <a:custGeom>
              <a:rect b="b" l="l" r="r" t="t"/>
              <a:pathLst>
                <a:path extrusionOk="0" h="153" w="153">
                  <a:moveTo>
                    <a:pt x="91" y="0"/>
                  </a:moveTo>
                  <a:cubicBezTo>
                    <a:pt x="31" y="0"/>
                    <a:pt x="0" y="31"/>
                    <a:pt x="0" y="92"/>
                  </a:cubicBezTo>
                  <a:cubicBezTo>
                    <a:pt x="0" y="122"/>
                    <a:pt x="31" y="152"/>
                    <a:pt x="91" y="152"/>
                  </a:cubicBezTo>
                  <a:cubicBezTo>
                    <a:pt x="122" y="152"/>
                    <a:pt x="152" y="122"/>
                    <a:pt x="152" y="92"/>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3039300" y="4249575"/>
              <a:ext cx="1550" cy="2325"/>
            </a:xfrm>
            <a:custGeom>
              <a:rect b="b" l="l" r="r" t="t"/>
              <a:pathLst>
                <a:path extrusionOk="0" h="93" w="62">
                  <a:moveTo>
                    <a:pt x="31" y="1"/>
                  </a:moveTo>
                  <a:cubicBezTo>
                    <a:pt x="31" y="1"/>
                    <a:pt x="0" y="31"/>
                    <a:pt x="0" y="62"/>
                  </a:cubicBezTo>
                  <a:cubicBezTo>
                    <a:pt x="0" y="62"/>
                    <a:pt x="31" y="92"/>
                    <a:pt x="31" y="92"/>
                  </a:cubicBezTo>
                  <a:cubicBezTo>
                    <a:pt x="61" y="92"/>
                    <a:pt x="61" y="62"/>
                    <a:pt x="61" y="62"/>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3116825" y="4250450"/>
              <a:ext cx="1475" cy="1450"/>
            </a:xfrm>
            <a:custGeom>
              <a:rect b="b" l="l" r="r" t="t"/>
              <a:pathLst>
                <a:path extrusionOk="0" h="58" w="59">
                  <a:moveTo>
                    <a:pt x="51" y="1"/>
                  </a:moveTo>
                  <a:cubicBezTo>
                    <a:pt x="47" y="1"/>
                    <a:pt x="41" y="8"/>
                    <a:pt x="31" y="27"/>
                  </a:cubicBezTo>
                  <a:cubicBezTo>
                    <a:pt x="31" y="27"/>
                    <a:pt x="1" y="27"/>
                    <a:pt x="31" y="57"/>
                  </a:cubicBezTo>
                  <a:cubicBezTo>
                    <a:pt x="52" y="36"/>
                    <a:pt x="59" y="1"/>
                    <a:pt x="51" y="1"/>
                  </a:cubicBezTo>
                  <a:close/>
                  <a:moveTo>
                    <a:pt x="52" y="44"/>
                  </a:moveTo>
                  <a:cubicBezTo>
                    <a:pt x="48" y="44"/>
                    <a:pt x="41" y="47"/>
                    <a:pt x="31" y="57"/>
                  </a:cubicBezTo>
                  <a:cubicBezTo>
                    <a:pt x="52" y="57"/>
                    <a:pt x="58" y="44"/>
                    <a:pt x="52" y="4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2033975" y="4309625"/>
              <a:ext cx="19025" cy="19025"/>
            </a:xfrm>
            <a:custGeom>
              <a:rect b="b" l="l" r="r" t="t"/>
              <a:pathLst>
                <a:path extrusionOk="0" h="761" w="761">
                  <a:moveTo>
                    <a:pt x="365" y="0"/>
                  </a:moveTo>
                  <a:cubicBezTo>
                    <a:pt x="153" y="0"/>
                    <a:pt x="1" y="183"/>
                    <a:pt x="1" y="395"/>
                  </a:cubicBezTo>
                  <a:cubicBezTo>
                    <a:pt x="1" y="578"/>
                    <a:pt x="153" y="760"/>
                    <a:pt x="365" y="760"/>
                  </a:cubicBezTo>
                  <a:cubicBezTo>
                    <a:pt x="578" y="760"/>
                    <a:pt x="761" y="57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2111475" y="4311125"/>
              <a:ext cx="17500" cy="17525"/>
            </a:xfrm>
            <a:custGeom>
              <a:rect b="b" l="l" r="r" t="t"/>
              <a:pathLst>
                <a:path extrusionOk="0" h="701" w="700">
                  <a:moveTo>
                    <a:pt x="365" y="1"/>
                  </a:moveTo>
                  <a:cubicBezTo>
                    <a:pt x="152" y="1"/>
                    <a:pt x="0" y="183"/>
                    <a:pt x="0" y="366"/>
                  </a:cubicBezTo>
                  <a:cubicBezTo>
                    <a:pt x="0" y="548"/>
                    <a:pt x="152" y="700"/>
                    <a:pt x="365" y="700"/>
                  </a:cubicBezTo>
                  <a:cubicBezTo>
                    <a:pt x="548" y="700"/>
                    <a:pt x="699" y="548"/>
                    <a:pt x="699" y="366"/>
                  </a:cubicBezTo>
                  <a:cubicBezTo>
                    <a:pt x="699" y="18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2188975" y="43103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2266500" y="4311125"/>
              <a:ext cx="15225" cy="16000"/>
            </a:xfrm>
            <a:custGeom>
              <a:rect b="b" l="l" r="r" t="t"/>
              <a:pathLst>
                <a:path extrusionOk="0" h="640" w="609">
                  <a:moveTo>
                    <a:pt x="305" y="1"/>
                  </a:moveTo>
                  <a:cubicBezTo>
                    <a:pt x="153" y="1"/>
                    <a:pt x="1" y="153"/>
                    <a:pt x="1" y="335"/>
                  </a:cubicBezTo>
                  <a:cubicBezTo>
                    <a:pt x="1" y="487"/>
                    <a:pt x="153" y="639"/>
                    <a:pt x="305" y="639"/>
                  </a:cubicBezTo>
                  <a:cubicBezTo>
                    <a:pt x="487" y="639"/>
                    <a:pt x="609" y="487"/>
                    <a:pt x="609" y="33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2343250" y="4312650"/>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2420750" y="4312650"/>
              <a:ext cx="12950" cy="12950"/>
            </a:xfrm>
            <a:custGeom>
              <a:rect b="b" l="l" r="r" t="t"/>
              <a:pathLst>
                <a:path extrusionOk="0" h="518" w="518">
                  <a:moveTo>
                    <a:pt x="274" y="1"/>
                  </a:moveTo>
                  <a:cubicBezTo>
                    <a:pt x="122" y="1"/>
                    <a:pt x="0" y="122"/>
                    <a:pt x="0" y="274"/>
                  </a:cubicBezTo>
                  <a:cubicBezTo>
                    <a:pt x="0" y="426"/>
                    <a:pt x="122" y="517"/>
                    <a:pt x="274" y="517"/>
                  </a:cubicBezTo>
                  <a:cubicBezTo>
                    <a:pt x="365" y="517"/>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2499025" y="4313425"/>
              <a:ext cx="11425" cy="11425"/>
            </a:xfrm>
            <a:custGeom>
              <a:rect b="b" l="l" r="r" t="t"/>
              <a:pathLst>
                <a:path extrusionOk="0" h="457" w="457">
                  <a:moveTo>
                    <a:pt x="244" y="0"/>
                  </a:moveTo>
                  <a:cubicBezTo>
                    <a:pt x="122" y="0"/>
                    <a:pt x="1" y="91"/>
                    <a:pt x="1" y="243"/>
                  </a:cubicBezTo>
                  <a:cubicBezTo>
                    <a:pt x="1" y="365"/>
                    <a:pt x="122" y="456"/>
                    <a:pt x="244" y="456"/>
                  </a:cubicBezTo>
                  <a:cubicBezTo>
                    <a:pt x="365" y="456"/>
                    <a:pt x="457" y="365"/>
                    <a:pt x="457" y="24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2575775" y="4315700"/>
              <a:ext cx="9900" cy="9150"/>
            </a:xfrm>
            <a:custGeom>
              <a:rect b="b" l="l" r="r" t="t"/>
              <a:pathLst>
                <a:path extrusionOk="0" h="366" w="396">
                  <a:moveTo>
                    <a:pt x="183" y="0"/>
                  </a:moveTo>
                  <a:cubicBezTo>
                    <a:pt x="92" y="0"/>
                    <a:pt x="1" y="61"/>
                    <a:pt x="1" y="183"/>
                  </a:cubicBezTo>
                  <a:cubicBezTo>
                    <a:pt x="1" y="304"/>
                    <a:pt x="92" y="365"/>
                    <a:pt x="183" y="365"/>
                  </a:cubicBezTo>
                  <a:cubicBezTo>
                    <a:pt x="305" y="365"/>
                    <a:pt x="39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2653275" y="4314175"/>
              <a:ext cx="9125" cy="9900"/>
            </a:xfrm>
            <a:custGeom>
              <a:rect b="b" l="l" r="r" t="t"/>
              <a:pathLst>
                <a:path extrusionOk="0" h="396" w="365">
                  <a:moveTo>
                    <a:pt x="183" y="1"/>
                  </a:moveTo>
                  <a:cubicBezTo>
                    <a:pt x="61" y="1"/>
                    <a:pt x="0" y="92"/>
                    <a:pt x="0" y="213"/>
                  </a:cubicBezTo>
                  <a:cubicBezTo>
                    <a:pt x="0" y="304"/>
                    <a:pt x="61" y="396"/>
                    <a:pt x="183" y="396"/>
                  </a:cubicBezTo>
                  <a:cubicBezTo>
                    <a:pt x="304" y="396"/>
                    <a:pt x="365" y="304"/>
                    <a:pt x="365" y="21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2730800" y="4314925"/>
              <a:ext cx="7625" cy="8400"/>
            </a:xfrm>
            <a:custGeom>
              <a:rect b="b" l="l" r="r" t="t"/>
              <a:pathLst>
                <a:path extrusionOk="0" h="336" w="305">
                  <a:moveTo>
                    <a:pt x="153" y="1"/>
                  </a:moveTo>
                  <a:cubicBezTo>
                    <a:pt x="62" y="1"/>
                    <a:pt x="1" y="92"/>
                    <a:pt x="1" y="183"/>
                  </a:cubicBezTo>
                  <a:cubicBezTo>
                    <a:pt x="1" y="244"/>
                    <a:pt x="62" y="335"/>
                    <a:pt x="153" y="335"/>
                  </a:cubicBezTo>
                  <a:cubicBezTo>
                    <a:pt x="244" y="335"/>
                    <a:pt x="305" y="244"/>
                    <a:pt x="305" y="18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2807550" y="4317225"/>
              <a:ext cx="6875" cy="6100"/>
            </a:xfrm>
            <a:custGeom>
              <a:rect b="b" l="l" r="r" t="t"/>
              <a:pathLst>
                <a:path extrusionOk="0" h="244" w="275">
                  <a:moveTo>
                    <a:pt x="123" y="0"/>
                  </a:moveTo>
                  <a:cubicBezTo>
                    <a:pt x="31" y="0"/>
                    <a:pt x="1" y="30"/>
                    <a:pt x="1" y="122"/>
                  </a:cubicBezTo>
                  <a:cubicBezTo>
                    <a:pt x="1" y="182"/>
                    <a:pt x="31" y="243"/>
                    <a:pt x="123" y="243"/>
                  </a:cubicBezTo>
                  <a:cubicBezTo>
                    <a:pt x="183" y="243"/>
                    <a:pt x="274" y="15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2885800" y="4316450"/>
              <a:ext cx="6100" cy="5350"/>
            </a:xfrm>
            <a:custGeom>
              <a:rect b="b" l="l" r="r" t="t"/>
              <a:pathLst>
                <a:path extrusionOk="0" h="214" w="244">
                  <a:moveTo>
                    <a:pt x="122" y="1"/>
                  </a:moveTo>
                  <a:cubicBezTo>
                    <a:pt x="61" y="1"/>
                    <a:pt x="0" y="31"/>
                    <a:pt x="0" y="122"/>
                  </a:cubicBezTo>
                  <a:cubicBezTo>
                    <a:pt x="0" y="183"/>
                    <a:pt x="91" y="213"/>
                    <a:pt x="122" y="213"/>
                  </a:cubicBezTo>
                  <a:cubicBezTo>
                    <a:pt x="213" y="213"/>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2962550" y="431722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3039300" y="4317975"/>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3116825" y="43195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2033975" y="43787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2111475" y="43802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2188975" y="4378775"/>
              <a:ext cx="16725" cy="17500"/>
            </a:xfrm>
            <a:custGeom>
              <a:rect b="b" l="l" r="r" t="t"/>
              <a:pathLst>
                <a:path extrusionOk="0" h="700" w="669">
                  <a:moveTo>
                    <a:pt x="334" y="0"/>
                  </a:moveTo>
                  <a:cubicBezTo>
                    <a:pt x="152" y="0"/>
                    <a:pt x="0" y="152"/>
                    <a:pt x="0" y="334"/>
                  </a:cubicBezTo>
                  <a:cubicBezTo>
                    <a:pt x="0" y="547"/>
                    <a:pt x="152" y="699"/>
                    <a:pt x="334" y="699"/>
                  </a:cubicBezTo>
                  <a:cubicBezTo>
                    <a:pt x="486" y="699"/>
                    <a:pt x="638" y="578"/>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2266500" y="43810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2343250" y="43818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2420750" y="4381050"/>
              <a:ext cx="12950" cy="12950"/>
            </a:xfrm>
            <a:custGeom>
              <a:rect b="b" l="l" r="r" t="t"/>
              <a:pathLst>
                <a:path extrusionOk="0" h="518" w="518">
                  <a:moveTo>
                    <a:pt x="274" y="0"/>
                  </a:moveTo>
                  <a:cubicBezTo>
                    <a:pt x="122" y="0"/>
                    <a:pt x="0" y="122"/>
                    <a:pt x="0" y="274"/>
                  </a:cubicBezTo>
                  <a:cubicBezTo>
                    <a:pt x="0" y="426"/>
                    <a:pt x="122" y="517"/>
                    <a:pt x="274" y="517"/>
                  </a:cubicBezTo>
                  <a:cubicBezTo>
                    <a:pt x="365" y="51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2499025" y="43825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2575775" y="43840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305"/>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2653275" y="43825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2730800" y="43848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2807550" y="4385600"/>
              <a:ext cx="6875" cy="6100"/>
            </a:xfrm>
            <a:custGeom>
              <a:rect b="b" l="l" r="r" t="t"/>
              <a:pathLst>
                <a:path extrusionOk="0" h="244" w="275">
                  <a:moveTo>
                    <a:pt x="123" y="1"/>
                  </a:moveTo>
                  <a:cubicBezTo>
                    <a:pt x="31" y="1"/>
                    <a:pt x="1" y="31"/>
                    <a:pt x="1" y="122"/>
                  </a:cubicBezTo>
                  <a:cubicBezTo>
                    <a:pt x="1" y="183"/>
                    <a:pt x="31" y="244"/>
                    <a:pt x="123" y="244"/>
                  </a:cubicBezTo>
                  <a:cubicBezTo>
                    <a:pt x="183" y="244"/>
                    <a:pt x="27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2885800" y="43848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2962550" y="43863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3039300" y="4387875"/>
              <a:ext cx="3050" cy="1550"/>
            </a:xfrm>
            <a:custGeom>
              <a:rect b="b" l="l" r="r" t="t"/>
              <a:pathLst>
                <a:path extrusionOk="0" h="62" w="122">
                  <a:moveTo>
                    <a:pt x="31" y="1"/>
                  </a:moveTo>
                  <a:cubicBezTo>
                    <a:pt x="31" y="1"/>
                    <a:pt x="0" y="1"/>
                    <a:pt x="0" y="31"/>
                  </a:cubicBezTo>
                  <a:cubicBezTo>
                    <a:pt x="0" y="31"/>
                    <a:pt x="0" y="62"/>
                    <a:pt x="31" y="62"/>
                  </a:cubicBezTo>
                  <a:cubicBezTo>
                    <a:pt x="91" y="62"/>
                    <a:pt x="122" y="6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3116825" y="43878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2033975" y="44471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2111475" y="4448675"/>
              <a:ext cx="17500" cy="16750"/>
            </a:xfrm>
            <a:custGeom>
              <a:rect b="b" l="l" r="r" t="t"/>
              <a:pathLst>
                <a:path extrusionOk="0" h="670" w="700">
                  <a:moveTo>
                    <a:pt x="365" y="1"/>
                  </a:moveTo>
                  <a:cubicBezTo>
                    <a:pt x="152" y="1"/>
                    <a:pt x="0" y="153"/>
                    <a:pt x="0" y="335"/>
                  </a:cubicBezTo>
                  <a:cubicBezTo>
                    <a:pt x="0" y="517"/>
                    <a:pt x="152" y="669"/>
                    <a:pt x="365" y="669"/>
                  </a:cubicBezTo>
                  <a:cubicBezTo>
                    <a:pt x="548" y="669"/>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2188975" y="4448675"/>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2266500" y="4449425"/>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48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2343250" y="44502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2420750" y="4450200"/>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2499025" y="4450950"/>
              <a:ext cx="11425" cy="11425"/>
            </a:xfrm>
            <a:custGeom>
              <a:rect b="b" l="l" r="r" t="t"/>
              <a:pathLst>
                <a:path extrusionOk="0" h="457" w="457">
                  <a:moveTo>
                    <a:pt x="244" y="1"/>
                  </a:moveTo>
                  <a:cubicBezTo>
                    <a:pt x="122" y="1"/>
                    <a:pt x="1" y="122"/>
                    <a:pt x="1" y="244"/>
                  </a:cubicBezTo>
                  <a:cubicBezTo>
                    <a:pt x="1" y="365"/>
                    <a:pt x="122" y="457"/>
                    <a:pt x="244" y="457"/>
                  </a:cubicBezTo>
                  <a:cubicBezTo>
                    <a:pt x="396"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2575775" y="4452475"/>
              <a:ext cx="10675" cy="9150"/>
            </a:xfrm>
            <a:custGeom>
              <a:rect b="b" l="l" r="r" t="t"/>
              <a:pathLst>
                <a:path extrusionOk="0" h="366" w="427">
                  <a:moveTo>
                    <a:pt x="183" y="1"/>
                  </a:moveTo>
                  <a:cubicBezTo>
                    <a:pt x="92" y="1"/>
                    <a:pt x="1" y="61"/>
                    <a:pt x="1" y="183"/>
                  </a:cubicBezTo>
                  <a:cubicBezTo>
                    <a:pt x="1" y="304"/>
                    <a:pt x="92" y="365"/>
                    <a:pt x="183" y="365"/>
                  </a:cubicBezTo>
                  <a:cubicBezTo>
                    <a:pt x="305" y="365"/>
                    <a:pt x="426" y="304"/>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2653275" y="4452475"/>
              <a:ext cx="9125" cy="9150"/>
            </a:xfrm>
            <a:custGeom>
              <a:rect b="b" l="l" r="r" t="t"/>
              <a:pathLst>
                <a:path extrusionOk="0" h="366" w="365">
                  <a:moveTo>
                    <a:pt x="183" y="1"/>
                  </a:moveTo>
                  <a:cubicBezTo>
                    <a:pt x="61" y="1"/>
                    <a:pt x="0" y="61"/>
                    <a:pt x="0" y="183"/>
                  </a:cubicBezTo>
                  <a:cubicBezTo>
                    <a:pt x="0" y="304"/>
                    <a:pt x="61" y="365"/>
                    <a:pt x="183" y="365"/>
                  </a:cubicBezTo>
                  <a:cubicBezTo>
                    <a:pt x="304" y="365"/>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2730800" y="4453225"/>
              <a:ext cx="7625" cy="7625"/>
            </a:xfrm>
            <a:custGeom>
              <a:rect b="b" l="l" r="r" t="t"/>
              <a:pathLst>
                <a:path extrusionOk="0" h="305" w="305">
                  <a:moveTo>
                    <a:pt x="153" y="1"/>
                  </a:moveTo>
                  <a:cubicBezTo>
                    <a:pt x="92" y="1"/>
                    <a:pt x="1" y="62"/>
                    <a:pt x="1" y="153"/>
                  </a:cubicBezTo>
                  <a:cubicBezTo>
                    <a:pt x="1" y="214"/>
                    <a:pt x="92" y="305"/>
                    <a:pt x="153" y="305"/>
                  </a:cubicBezTo>
                  <a:cubicBezTo>
                    <a:pt x="274" y="305"/>
                    <a:pt x="305" y="21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2807550" y="4454000"/>
              <a:ext cx="6875" cy="6100"/>
            </a:xfrm>
            <a:custGeom>
              <a:rect b="b" l="l" r="r" t="t"/>
              <a:pathLst>
                <a:path extrusionOk="0" h="244" w="275">
                  <a:moveTo>
                    <a:pt x="123" y="0"/>
                  </a:moveTo>
                  <a:cubicBezTo>
                    <a:pt x="31" y="0"/>
                    <a:pt x="1" y="31"/>
                    <a:pt x="1" y="122"/>
                  </a:cubicBezTo>
                  <a:cubicBezTo>
                    <a:pt x="1" y="183"/>
                    <a:pt x="31" y="243"/>
                    <a:pt x="123" y="243"/>
                  </a:cubicBezTo>
                  <a:cubicBezTo>
                    <a:pt x="183" y="24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2885800" y="44540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2962550" y="4454750"/>
              <a:ext cx="3825" cy="3825"/>
            </a:xfrm>
            <a:custGeom>
              <a:rect b="b" l="l" r="r" t="t"/>
              <a:pathLst>
                <a:path extrusionOk="0" h="153" w="153">
                  <a:moveTo>
                    <a:pt x="91" y="1"/>
                  </a:moveTo>
                  <a:cubicBezTo>
                    <a:pt x="61" y="1"/>
                    <a:pt x="0" y="61"/>
                    <a:pt x="0" y="92"/>
                  </a:cubicBezTo>
                  <a:cubicBezTo>
                    <a:pt x="0" y="122"/>
                    <a:pt x="61" y="153"/>
                    <a:pt x="91" y="153"/>
                  </a:cubicBezTo>
                  <a:cubicBezTo>
                    <a:pt x="122" y="153"/>
                    <a:pt x="152" y="122"/>
                    <a:pt x="152" y="92"/>
                  </a:cubicBezTo>
                  <a:cubicBezTo>
                    <a:pt x="152" y="6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3039300" y="44562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3116825" y="44567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2033975" y="4517075"/>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2111475" y="45178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2188975" y="4516300"/>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2266500" y="4518575"/>
              <a:ext cx="15225" cy="15225"/>
            </a:xfrm>
            <a:custGeom>
              <a:rect b="b" l="l" r="r" t="t"/>
              <a:pathLst>
                <a:path extrusionOk="0" h="609" w="609">
                  <a:moveTo>
                    <a:pt x="305" y="1"/>
                  </a:moveTo>
                  <a:cubicBezTo>
                    <a:pt x="153" y="1"/>
                    <a:pt x="1" y="122"/>
                    <a:pt x="1" y="305"/>
                  </a:cubicBezTo>
                  <a:cubicBezTo>
                    <a:pt x="1" y="487"/>
                    <a:pt x="153" y="609"/>
                    <a:pt x="305" y="609"/>
                  </a:cubicBezTo>
                  <a:cubicBezTo>
                    <a:pt x="487" y="609"/>
                    <a:pt x="609" y="48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2343250" y="45193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2420750" y="45185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2499025" y="4520875"/>
              <a:ext cx="11425" cy="11425"/>
            </a:xfrm>
            <a:custGeom>
              <a:rect b="b" l="l" r="r" t="t"/>
              <a:pathLst>
                <a:path extrusionOk="0" h="457" w="457">
                  <a:moveTo>
                    <a:pt x="244" y="0"/>
                  </a:moveTo>
                  <a:cubicBezTo>
                    <a:pt x="122" y="0"/>
                    <a:pt x="1" y="91"/>
                    <a:pt x="1" y="213"/>
                  </a:cubicBezTo>
                  <a:cubicBezTo>
                    <a:pt x="1" y="334"/>
                    <a:pt x="122" y="456"/>
                    <a:pt x="244" y="456"/>
                  </a:cubicBezTo>
                  <a:cubicBezTo>
                    <a:pt x="365" y="456"/>
                    <a:pt x="457" y="334"/>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2575775" y="45216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2653275" y="45208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2730800" y="452237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2807550" y="45231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2885800" y="45223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2962550" y="4524675"/>
              <a:ext cx="3825" cy="3825"/>
            </a:xfrm>
            <a:custGeom>
              <a:rect b="b" l="l" r="r" t="t"/>
              <a:pathLst>
                <a:path extrusionOk="0" h="153" w="153">
                  <a:moveTo>
                    <a:pt x="91" y="0"/>
                  </a:moveTo>
                  <a:cubicBezTo>
                    <a:pt x="31" y="0"/>
                    <a:pt x="0" y="30"/>
                    <a:pt x="0" y="61"/>
                  </a:cubicBezTo>
                  <a:cubicBezTo>
                    <a:pt x="0" y="91"/>
                    <a:pt x="31" y="152"/>
                    <a:pt x="91" y="152"/>
                  </a:cubicBezTo>
                  <a:cubicBezTo>
                    <a:pt x="122" y="152"/>
                    <a:pt x="152" y="91"/>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3039300" y="45254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3116825" y="45254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2033975" y="4585450"/>
              <a:ext cx="19025" cy="19025"/>
            </a:xfrm>
            <a:custGeom>
              <a:rect b="b" l="l" r="r" t="t"/>
              <a:pathLst>
                <a:path extrusionOk="0" h="761" w="761">
                  <a:moveTo>
                    <a:pt x="365" y="1"/>
                  </a:moveTo>
                  <a:cubicBezTo>
                    <a:pt x="153" y="1"/>
                    <a:pt x="1" y="153"/>
                    <a:pt x="1" y="365"/>
                  </a:cubicBezTo>
                  <a:cubicBezTo>
                    <a:pt x="1" y="578"/>
                    <a:pt x="153" y="761"/>
                    <a:pt x="365" y="761"/>
                  </a:cubicBezTo>
                  <a:cubicBezTo>
                    <a:pt x="578" y="761"/>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2111475" y="4586225"/>
              <a:ext cx="17500" cy="16725"/>
            </a:xfrm>
            <a:custGeom>
              <a:rect b="b" l="l" r="r" t="t"/>
              <a:pathLst>
                <a:path extrusionOk="0" h="669" w="700">
                  <a:moveTo>
                    <a:pt x="365" y="0"/>
                  </a:moveTo>
                  <a:cubicBezTo>
                    <a:pt x="152" y="0"/>
                    <a:pt x="0" y="152"/>
                    <a:pt x="0" y="334"/>
                  </a:cubicBezTo>
                  <a:cubicBezTo>
                    <a:pt x="0" y="517"/>
                    <a:pt x="152" y="669"/>
                    <a:pt x="365" y="669"/>
                  </a:cubicBezTo>
                  <a:cubicBezTo>
                    <a:pt x="548" y="669"/>
                    <a:pt x="699" y="517"/>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2188975" y="458622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2266500" y="4586975"/>
              <a:ext cx="15225" cy="15225"/>
            </a:xfrm>
            <a:custGeom>
              <a:rect b="b" l="l" r="r" t="t"/>
              <a:pathLst>
                <a:path extrusionOk="0" h="609" w="609">
                  <a:moveTo>
                    <a:pt x="305" y="1"/>
                  </a:moveTo>
                  <a:cubicBezTo>
                    <a:pt x="153" y="1"/>
                    <a:pt x="1" y="122"/>
                    <a:pt x="1" y="304"/>
                  </a:cubicBezTo>
                  <a:cubicBezTo>
                    <a:pt x="1" y="487"/>
                    <a:pt x="153" y="608"/>
                    <a:pt x="305" y="608"/>
                  </a:cubicBezTo>
                  <a:cubicBezTo>
                    <a:pt x="487" y="608"/>
                    <a:pt x="609" y="487"/>
                    <a:pt x="609" y="304"/>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2343250" y="4587725"/>
              <a:ext cx="13700" cy="13725"/>
            </a:xfrm>
            <a:custGeom>
              <a:rect b="b" l="l" r="r" t="t"/>
              <a:pathLst>
                <a:path extrusionOk="0" h="549"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2420750" y="4587725"/>
              <a:ext cx="12950" cy="13725"/>
            </a:xfrm>
            <a:custGeom>
              <a:rect b="b" l="l" r="r" t="t"/>
              <a:pathLst>
                <a:path extrusionOk="0" h="549" w="518">
                  <a:moveTo>
                    <a:pt x="274" y="1"/>
                  </a:moveTo>
                  <a:cubicBezTo>
                    <a:pt x="122" y="1"/>
                    <a:pt x="0" y="122"/>
                    <a:pt x="0" y="274"/>
                  </a:cubicBezTo>
                  <a:cubicBezTo>
                    <a:pt x="0" y="426"/>
                    <a:pt x="122" y="548"/>
                    <a:pt x="274" y="548"/>
                  </a:cubicBezTo>
                  <a:cubicBezTo>
                    <a:pt x="365" y="548"/>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2499025" y="4588500"/>
              <a:ext cx="11425" cy="12175"/>
            </a:xfrm>
            <a:custGeom>
              <a:rect b="b" l="l" r="r" t="t"/>
              <a:pathLst>
                <a:path extrusionOk="0" h="487" w="457">
                  <a:moveTo>
                    <a:pt x="244" y="0"/>
                  </a:moveTo>
                  <a:cubicBezTo>
                    <a:pt x="122" y="0"/>
                    <a:pt x="1" y="122"/>
                    <a:pt x="1" y="243"/>
                  </a:cubicBezTo>
                  <a:cubicBezTo>
                    <a:pt x="1" y="365"/>
                    <a:pt x="122" y="487"/>
                    <a:pt x="244" y="487"/>
                  </a:cubicBezTo>
                  <a:cubicBezTo>
                    <a:pt x="365" y="487"/>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2575775" y="4590025"/>
              <a:ext cx="10675" cy="9125"/>
            </a:xfrm>
            <a:custGeom>
              <a:rect b="b" l="l" r="r" t="t"/>
              <a:pathLst>
                <a:path extrusionOk="0" h="365" w="427">
                  <a:moveTo>
                    <a:pt x="183" y="0"/>
                  </a:moveTo>
                  <a:cubicBezTo>
                    <a:pt x="92" y="0"/>
                    <a:pt x="1" y="61"/>
                    <a:pt x="1" y="182"/>
                  </a:cubicBezTo>
                  <a:cubicBezTo>
                    <a:pt x="1" y="304"/>
                    <a:pt x="92" y="365"/>
                    <a:pt x="183" y="365"/>
                  </a:cubicBezTo>
                  <a:cubicBezTo>
                    <a:pt x="305" y="365"/>
                    <a:pt x="426" y="304"/>
                    <a:pt x="396" y="182"/>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2653275" y="4590025"/>
              <a:ext cx="9125" cy="9125"/>
            </a:xfrm>
            <a:custGeom>
              <a:rect b="b" l="l" r="r" t="t"/>
              <a:pathLst>
                <a:path extrusionOk="0" h="365" w="365">
                  <a:moveTo>
                    <a:pt x="183" y="0"/>
                  </a:moveTo>
                  <a:cubicBezTo>
                    <a:pt x="61" y="0"/>
                    <a:pt x="0" y="91"/>
                    <a:pt x="0" y="182"/>
                  </a:cubicBezTo>
                  <a:cubicBezTo>
                    <a:pt x="0" y="274"/>
                    <a:pt x="61" y="365"/>
                    <a:pt x="183" y="365"/>
                  </a:cubicBezTo>
                  <a:cubicBezTo>
                    <a:pt x="274" y="365"/>
                    <a:pt x="365" y="274"/>
                    <a:pt x="365" y="182"/>
                  </a:cubicBezTo>
                  <a:cubicBezTo>
                    <a:pt x="365" y="91"/>
                    <a:pt x="27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2730800" y="4590775"/>
              <a:ext cx="7625" cy="7625"/>
            </a:xfrm>
            <a:custGeom>
              <a:rect b="b" l="l" r="r" t="t"/>
              <a:pathLst>
                <a:path extrusionOk="0" h="305" w="305">
                  <a:moveTo>
                    <a:pt x="153" y="0"/>
                  </a:moveTo>
                  <a:cubicBezTo>
                    <a:pt x="62" y="0"/>
                    <a:pt x="1" y="61"/>
                    <a:pt x="1" y="152"/>
                  </a:cubicBezTo>
                  <a:cubicBezTo>
                    <a:pt x="1" y="244"/>
                    <a:pt x="62" y="304"/>
                    <a:pt x="153" y="304"/>
                  </a:cubicBezTo>
                  <a:cubicBezTo>
                    <a:pt x="244" y="304"/>
                    <a:pt x="305" y="244"/>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2807550" y="4591525"/>
              <a:ext cx="6125" cy="6125"/>
            </a:xfrm>
            <a:custGeom>
              <a:rect b="b" l="l" r="r" t="t"/>
              <a:pathLst>
                <a:path extrusionOk="0" h="245" w="245">
                  <a:moveTo>
                    <a:pt x="123" y="1"/>
                  </a:moveTo>
                  <a:cubicBezTo>
                    <a:pt x="31" y="1"/>
                    <a:pt x="1" y="62"/>
                    <a:pt x="1" y="122"/>
                  </a:cubicBezTo>
                  <a:cubicBezTo>
                    <a:pt x="1" y="214"/>
                    <a:pt x="31" y="244"/>
                    <a:pt x="123" y="244"/>
                  </a:cubicBezTo>
                  <a:cubicBezTo>
                    <a:pt x="183" y="244"/>
                    <a:pt x="244" y="214"/>
                    <a:pt x="244" y="122"/>
                  </a:cubicBezTo>
                  <a:cubicBezTo>
                    <a:pt x="244" y="62"/>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2885800" y="4591525"/>
              <a:ext cx="6100" cy="6125"/>
            </a:xfrm>
            <a:custGeom>
              <a:rect b="b" l="l" r="r" t="t"/>
              <a:pathLst>
                <a:path extrusionOk="0" h="245" w="244">
                  <a:moveTo>
                    <a:pt x="122" y="1"/>
                  </a:moveTo>
                  <a:cubicBezTo>
                    <a:pt x="61" y="1"/>
                    <a:pt x="0" y="62"/>
                    <a:pt x="0" y="122"/>
                  </a:cubicBezTo>
                  <a:cubicBezTo>
                    <a:pt x="0" y="214"/>
                    <a:pt x="91" y="244"/>
                    <a:pt x="122" y="244"/>
                  </a:cubicBezTo>
                  <a:cubicBezTo>
                    <a:pt x="213" y="244"/>
                    <a:pt x="243" y="214"/>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2962550" y="4592300"/>
              <a:ext cx="3825" cy="4575"/>
            </a:xfrm>
            <a:custGeom>
              <a:rect b="b" l="l" r="r" t="t"/>
              <a:pathLst>
                <a:path extrusionOk="0" h="183" w="153">
                  <a:moveTo>
                    <a:pt x="91" y="0"/>
                  </a:moveTo>
                  <a:cubicBezTo>
                    <a:pt x="31" y="0"/>
                    <a:pt x="0" y="61"/>
                    <a:pt x="0" y="91"/>
                  </a:cubicBezTo>
                  <a:cubicBezTo>
                    <a:pt x="0" y="122"/>
                    <a:pt x="31" y="183"/>
                    <a:pt x="91" y="183"/>
                  </a:cubicBezTo>
                  <a:cubicBezTo>
                    <a:pt x="122" y="183"/>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3039300" y="4593825"/>
              <a:ext cx="3050" cy="1525"/>
            </a:xfrm>
            <a:custGeom>
              <a:rect b="b" l="l" r="r" t="t"/>
              <a:pathLst>
                <a:path extrusionOk="0" h="61" w="122">
                  <a:moveTo>
                    <a:pt x="31" y="0"/>
                  </a:moveTo>
                  <a:cubicBezTo>
                    <a:pt x="31" y="0"/>
                    <a:pt x="0" y="0"/>
                    <a:pt x="0" y="30"/>
                  </a:cubicBezTo>
                  <a:cubicBezTo>
                    <a:pt x="0" y="30"/>
                    <a:pt x="0" y="61"/>
                    <a:pt x="31" y="61"/>
                  </a:cubicBezTo>
                  <a:cubicBezTo>
                    <a:pt x="91" y="61"/>
                    <a:pt x="122" y="61"/>
                    <a:pt x="61" y="30"/>
                  </a:cubicBezTo>
                  <a:cubicBezTo>
                    <a:pt x="61" y="30"/>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3116825" y="4594250"/>
              <a:ext cx="1500" cy="1100"/>
            </a:xfrm>
            <a:custGeom>
              <a:rect b="b" l="l" r="r" t="t"/>
              <a:pathLst>
                <a:path extrusionOk="0" h="44" w="60">
                  <a:moveTo>
                    <a:pt x="50" y="1"/>
                  </a:moveTo>
                  <a:cubicBezTo>
                    <a:pt x="46" y="1"/>
                    <a:pt x="40" y="5"/>
                    <a:pt x="31" y="13"/>
                  </a:cubicBezTo>
                  <a:cubicBezTo>
                    <a:pt x="31" y="13"/>
                    <a:pt x="1" y="13"/>
                    <a:pt x="31" y="44"/>
                  </a:cubicBezTo>
                  <a:cubicBezTo>
                    <a:pt x="53" y="22"/>
                    <a:pt x="59" y="1"/>
                    <a:pt x="50" y="1"/>
                  </a:cubicBezTo>
                  <a:close/>
                  <a:moveTo>
                    <a:pt x="52" y="30"/>
                  </a:moveTo>
                  <a:cubicBezTo>
                    <a:pt x="48" y="30"/>
                    <a:pt x="41" y="34"/>
                    <a:pt x="31" y="44"/>
                  </a:cubicBezTo>
                  <a:cubicBezTo>
                    <a:pt x="52" y="44"/>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2033975" y="4653075"/>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2111475" y="4655375"/>
              <a:ext cx="17500" cy="17500"/>
            </a:xfrm>
            <a:custGeom>
              <a:rect b="b" l="l" r="r" t="t"/>
              <a:pathLst>
                <a:path extrusionOk="0" h="700" w="700">
                  <a:moveTo>
                    <a:pt x="365" y="0"/>
                  </a:moveTo>
                  <a:cubicBezTo>
                    <a:pt x="152" y="0"/>
                    <a:pt x="0" y="152"/>
                    <a:pt x="0" y="334"/>
                  </a:cubicBezTo>
                  <a:cubicBezTo>
                    <a:pt x="0" y="547"/>
                    <a:pt x="152" y="699"/>
                    <a:pt x="365" y="699"/>
                  </a:cubicBezTo>
                  <a:cubicBezTo>
                    <a:pt x="548" y="699"/>
                    <a:pt x="699" y="486"/>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2188975" y="4654600"/>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2266500" y="4655375"/>
              <a:ext cx="15225" cy="15225"/>
            </a:xfrm>
            <a:custGeom>
              <a:rect b="b" l="l" r="r" t="t"/>
              <a:pathLst>
                <a:path extrusionOk="0" h="609" w="609">
                  <a:moveTo>
                    <a:pt x="305" y="0"/>
                  </a:moveTo>
                  <a:cubicBezTo>
                    <a:pt x="153" y="0"/>
                    <a:pt x="1" y="122"/>
                    <a:pt x="1" y="304"/>
                  </a:cubicBezTo>
                  <a:cubicBezTo>
                    <a:pt x="1" y="486"/>
                    <a:pt x="153" y="608"/>
                    <a:pt x="305" y="608"/>
                  </a:cubicBezTo>
                  <a:cubicBezTo>
                    <a:pt x="487" y="608"/>
                    <a:pt x="609" y="48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2343250" y="465612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2420750" y="465612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2499025" y="4656875"/>
              <a:ext cx="11425" cy="11425"/>
            </a:xfrm>
            <a:custGeom>
              <a:rect b="b" l="l" r="r" t="t"/>
              <a:pathLst>
                <a:path extrusionOk="0" h="457" w="457">
                  <a:moveTo>
                    <a:pt x="244" y="1"/>
                  </a:moveTo>
                  <a:cubicBezTo>
                    <a:pt x="122" y="1"/>
                    <a:pt x="1" y="122"/>
                    <a:pt x="1" y="244"/>
                  </a:cubicBezTo>
                  <a:cubicBezTo>
                    <a:pt x="1" y="366"/>
                    <a:pt x="122" y="457"/>
                    <a:pt x="244" y="457"/>
                  </a:cubicBezTo>
                  <a:cubicBezTo>
                    <a:pt x="365" y="457"/>
                    <a:pt x="457" y="366"/>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2575775" y="4659175"/>
              <a:ext cx="10675" cy="9900"/>
            </a:xfrm>
            <a:custGeom>
              <a:rect b="b" l="l" r="r" t="t"/>
              <a:pathLst>
                <a:path extrusionOk="0" h="396" w="427">
                  <a:moveTo>
                    <a:pt x="183" y="0"/>
                  </a:moveTo>
                  <a:cubicBezTo>
                    <a:pt x="92" y="0"/>
                    <a:pt x="1" y="91"/>
                    <a:pt x="1" y="182"/>
                  </a:cubicBezTo>
                  <a:cubicBezTo>
                    <a:pt x="1" y="304"/>
                    <a:pt x="92" y="395"/>
                    <a:pt x="183" y="395"/>
                  </a:cubicBezTo>
                  <a:cubicBezTo>
                    <a:pt x="305" y="395"/>
                    <a:pt x="426" y="274"/>
                    <a:pt x="396" y="182"/>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2653275" y="4658400"/>
              <a:ext cx="9125" cy="9150"/>
            </a:xfrm>
            <a:custGeom>
              <a:rect b="b" l="l" r="r" t="t"/>
              <a:pathLst>
                <a:path extrusionOk="0" h="366" w="365">
                  <a:moveTo>
                    <a:pt x="183" y="1"/>
                  </a:moveTo>
                  <a:cubicBezTo>
                    <a:pt x="61" y="1"/>
                    <a:pt x="0" y="92"/>
                    <a:pt x="0" y="183"/>
                  </a:cubicBezTo>
                  <a:cubicBezTo>
                    <a:pt x="0" y="274"/>
                    <a:pt x="61" y="365"/>
                    <a:pt x="183" y="365"/>
                  </a:cubicBezTo>
                  <a:cubicBezTo>
                    <a:pt x="274" y="365"/>
                    <a:pt x="365" y="27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2730800" y="465917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2807550" y="4661450"/>
              <a:ext cx="6875" cy="5350"/>
            </a:xfrm>
            <a:custGeom>
              <a:rect b="b" l="l" r="r" t="t"/>
              <a:pathLst>
                <a:path extrusionOk="0" h="214" w="275">
                  <a:moveTo>
                    <a:pt x="123" y="0"/>
                  </a:moveTo>
                  <a:cubicBezTo>
                    <a:pt x="31" y="0"/>
                    <a:pt x="1" y="31"/>
                    <a:pt x="1" y="91"/>
                  </a:cubicBezTo>
                  <a:cubicBezTo>
                    <a:pt x="1" y="183"/>
                    <a:pt x="31" y="213"/>
                    <a:pt x="123" y="213"/>
                  </a:cubicBezTo>
                  <a:cubicBezTo>
                    <a:pt x="183" y="213"/>
                    <a:pt x="274" y="152"/>
                    <a:pt x="244" y="91"/>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p:nvPr/>
          </p:nvSpPr>
          <p:spPr>
            <a:xfrm>
              <a:off x="-2885800" y="4659925"/>
              <a:ext cx="6100" cy="6100"/>
            </a:xfrm>
            <a:custGeom>
              <a:rect b="b" l="l" r="r" t="t"/>
              <a:pathLst>
                <a:path extrusionOk="0" h="244" w="244">
                  <a:moveTo>
                    <a:pt x="122" y="0"/>
                  </a:moveTo>
                  <a:cubicBezTo>
                    <a:pt x="61" y="0"/>
                    <a:pt x="0" y="61"/>
                    <a:pt x="0" y="122"/>
                  </a:cubicBezTo>
                  <a:cubicBezTo>
                    <a:pt x="0" y="213"/>
                    <a:pt x="91" y="244"/>
                    <a:pt x="122" y="244"/>
                  </a:cubicBezTo>
                  <a:cubicBezTo>
                    <a:pt x="213" y="244"/>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2962550" y="4660675"/>
              <a:ext cx="3825" cy="3825"/>
            </a:xfrm>
            <a:custGeom>
              <a:rect b="b" l="l" r="r" t="t"/>
              <a:pathLst>
                <a:path extrusionOk="0" h="153" w="153">
                  <a:moveTo>
                    <a:pt x="91" y="1"/>
                  </a:moveTo>
                  <a:cubicBezTo>
                    <a:pt x="31" y="1"/>
                    <a:pt x="0" y="62"/>
                    <a:pt x="0" y="92"/>
                  </a:cubicBezTo>
                  <a:cubicBezTo>
                    <a:pt x="0" y="122"/>
                    <a:pt x="31" y="153"/>
                    <a:pt x="91" y="153"/>
                  </a:cubicBezTo>
                  <a:cubicBezTo>
                    <a:pt x="122" y="153"/>
                    <a:pt x="152" y="122"/>
                    <a:pt x="152" y="92"/>
                  </a:cubicBezTo>
                  <a:cubicBezTo>
                    <a:pt x="152" y="62"/>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
            <p:cNvSpPr/>
            <p:nvPr/>
          </p:nvSpPr>
          <p:spPr>
            <a:xfrm>
              <a:off x="-3039300" y="4662200"/>
              <a:ext cx="1550" cy="1550"/>
            </a:xfrm>
            <a:custGeom>
              <a:rect b="b" l="l" r="r" t="t"/>
              <a:pathLst>
                <a:path extrusionOk="0" h="62" w="62">
                  <a:moveTo>
                    <a:pt x="31" y="1"/>
                  </a:moveTo>
                  <a:cubicBezTo>
                    <a:pt x="31" y="1"/>
                    <a:pt x="0" y="1"/>
                    <a:pt x="0" y="31"/>
                  </a:cubicBezTo>
                  <a:cubicBezTo>
                    <a:pt x="0" y="61"/>
                    <a:pt x="31" y="61"/>
                    <a:pt x="31" y="61"/>
                  </a:cubicBezTo>
                  <a:cubicBezTo>
                    <a:pt x="61" y="61"/>
                    <a:pt x="61" y="61"/>
                    <a:pt x="61" y="3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3116825" y="4662975"/>
              <a:ext cx="1550" cy="775"/>
            </a:xfrm>
            <a:custGeom>
              <a:rect b="b" l="l" r="r" t="t"/>
              <a:pathLst>
                <a:path extrusionOk="0" h="31" w="62">
                  <a:moveTo>
                    <a:pt x="31" y="0"/>
                  </a:moveTo>
                  <a:cubicBezTo>
                    <a:pt x="31" y="0"/>
                    <a:pt x="1" y="0"/>
                    <a:pt x="31" y="30"/>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p:nvPr/>
          </p:nvSpPr>
          <p:spPr>
            <a:xfrm>
              <a:off x="-2033975" y="47230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
            <p:cNvSpPr/>
            <p:nvPr/>
          </p:nvSpPr>
          <p:spPr>
            <a:xfrm>
              <a:off x="-2111475" y="47237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2188975" y="4723000"/>
              <a:ext cx="16725" cy="16750"/>
            </a:xfrm>
            <a:custGeom>
              <a:rect b="b" l="l" r="r" t="t"/>
              <a:pathLst>
                <a:path extrusionOk="0" h="670" w="669">
                  <a:moveTo>
                    <a:pt x="334" y="0"/>
                  </a:moveTo>
                  <a:cubicBezTo>
                    <a:pt x="152" y="0"/>
                    <a:pt x="0" y="152"/>
                    <a:pt x="0" y="335"/>
                  </a:cubicBezTo>
                  <a:cubicBezTo>
                    <a:pt x="0" y="517"/>
                    <a:pt x="152" y="669"/>
                    <a:pt x="334" y="669"/>
                  </a:cubicBezTo>
                  <a:cubicBezTo>
                    <a:pt x="486" y="66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2266500" y="47245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p:nvPr/>
          </p:nvSpPr>
          <p:spPr>
            <a:xfrm>
              <a:off x="-2343250" y="4726025"/>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
            <p:cNvSpPr/>
            <p:nvPr/>
          </p:nvSpPr>
          <p:spPr>
            <a:xfrm>
              <a:off x="-2420750" y="472452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
            <p:cNvSpPr/>
            <p:nvPr/>
          </p:nvSpPr>
          <p:spPr>
            <a:xfrm>
              <a:off x="-2499025" y="47268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
            <p:cNvSpPr/>
            <p:nvPr/>
          </p:nvSpPr>
          <p:spPr>
            <a:xfrm>
              <a:off x="-2575775" y="4727550"/>
              <a:ext cx="10675" cy="9900"/>
            </a:xfrm>
            <a:custGeom>
              <a:rect b="b" l="l" r="r" t="t"/>
              <a:pathLst>
                <a:path extrusionOk="0" h="396" w="427">
                  <a:moveTo>
                    <a:pt x="183" y="1"/>
                  </a:moveTo>
                  <a:cubicBezTo>
                    <a:pt x="92" y="1"/>
                    <a:pt x="1" y="61"/>
                    <a:pt x="1" y="183"/>
                  </a:cubicBezTo>
                  <a:cubicBezTo>
                    <a:pt x="1" y="305"/>
                    <a:pt x="92" y="396"/>
                    <a:pt x="183" y="396"/>
                  </a:cubicBezTo>
                  <a:cubicBezTo>
                    <a:pt x="305" y="396"/>
                    <a:pt x="426" y="305"/>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
            <p:cNvSpPr/>
            <p:nvPr/>
          </p:nvSpPr>
          <p:spPr>
            <a:xfrm>
              <a:off x="-2653275" y="472680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
            <p:cNvSpPr/>
            <p:nvPr/>
          </p:nvSpPr>
          <p:spPr>
            <a:xfrm>
              <a:off x="-2730800" y="47283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
            <p:cNvSpPr/>
            <p:nvPr/>
          </p:nvSpPr>
          <p:spPr>
            <a:xfrm>
              <a:off x="-2807550" y="4729075"/>
              <a:ext cx="6875" cy="6100"/>
            </a:xfrm>
            <a:custGeom>
              <a:rect b="b" l="l" r="r" t="t"/>
              <a:pathLst>
                <a:path extrusionOk="0" h="244" w="275">
                  <a:moveTo>
                    <a:pt x="123" y="0"/>
                  </a:moveTo>
                  <a:cubicBezTo>
                    <a:pt x="31" y="0"/>
                    <a:pt x="1" y="61"/>
                    <a:pt x="1" y="122"/>
                  </a:cubicBezTo>
                  <a:cubicBezTo>
                    <a:pt x="1" y="213"/>
                    <a:pt x="31" y="244"/>
                    <a:pt x="123" y="244"/>
                  </a:cubicBezTo>
                  <a:cubicBezTo>
                    <a:pt x="183" y="244"/>
                    <a:pt x="274" y="18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
            <p:cNvSpPr/>
            <p:nvPr/>
          </p:nvSpPr>
          <p:spPr>
            <a:xfrm>
              <a:off x="-2885800" y="472832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
            <p:cNvSpPr/>
            <p:nvPr/>
          </p:nvSpPr>
          <p:spPr>
            <a:xfrm>
              <a:off x="-2962550" y="47306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
            <p:cNvSpPr/>
            <p:nvPr/>
          </p:nvSpPr>
          <p:spPr>
            <a:xfrm>
              <a:off x="-3039300" y="4731350"/>
              <a:ext cx="3050" cy="2300"/>
            </a:xfrm>
            <a:custGeom>
              <a:rect b="b" l="l" r="r" t="t"/>
              <a:pathLst>
                <a:path extrusionOk="0" h="92" w="122">
                  <a:moveTo>
                    <a:pt x="31" y="1"/>
                  </a:moveTo>
                  <a:cubicBezTo>
                    <a:pt x="31" y="1"/>
                    <a:pt x="0" y="1"/>
                    <a:pt x="0" y="31"/>
                  </a:cubicBezTo>
                  <a:cubicBezTo>
                    <a:pt x="0" y="31"/>
                    <a:pt x="0" y="92"/>
                    <a:pt x="31" y="92"/>
                  </a:cubicBezTo>
                  <a:cubicBezTo>
                    <a:pt x="91" y="9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p:nvPr/>
          </p:nvSpPr>
          <p:spPr>
            <a:xfrm>
              <a:off x="-3116825" y="4731350"/>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
            <p:cNvSpPr/>
            <p:nvPr/>
          </p:nvSpPr>
          <p:spPr>
            <a:xfrm>
              <a:off x="-2033975" y="47913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
            <p:cNvSpPr/>
            <p:nvPr/>
          </p:nvSpPr>
          <p:spPr>
            <a:xfrm>
              <a:off x="-2111475" y="4792150"/>
              <a:ext cx="17500" cy="17500"/>
            </a:xfrm>
            <a:custGeom>
              <a:rect b="b" l="l" r="r" t="t"/>
              <a:pathLst>
                <a:path extrusionOk="0" h="700" w="700">
                  <a:moveTo>
                    <a:pt x="365" y="0"/>
                  </a:moveTo>
                  <a:cubicBezTo>
                    <a:pt x="152" y="0"/>
                    <a:pt x="0" y="152"/>
                    <a:pt x="0" y="335"/>
                  </a:cubicBezTo>
                  <a:cubicBezTo>
                    <a:pt x="0" y="517"/>
                    <a:pt x="152" y="699"/>
                    <a:pt x="365" y="699"/>
                  </a:cubicBezTo>
                  <a:cubicBezTo>
                    <a:pt x="548" y="699"/>
                    <a:pt x="699" y="51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
            <p:cNvSpPr/>
            <p:nvPr/>
          </p:nvSpPr>
          <p:spPr>
            <a:xfrm>
              <a:off x="-2188975" y="4792150"/>
              <a:ext cx="16725" cy="17500"/>
            </a:xfrm>
            <a:custGeom>
              <a:rect b="b" l="l" r="r" t="t"/>
              <a:pathLst>
                <a:path extrusionOk="0" h="700" w="669">
                  <a:moveTo>
                    <a:pt x="334" y="0"/>
                  </a:moveTo>
                  <a:cubicBezTo>
                    <a:pt x="152" y="0"/>
                    <a:pt x="0" y="152"/>
                    <a:pt x="0" y="335"/>
                  </a:cubicBezTo>
                  <a:cubicBezTo>
                    <a:pt x="0" y="517"/>
                    <a:pt x="152" y="699"/>
                    <a:pt x="334" y="699"/>
                  </a:cubicBezTo>
                  <a:cubicBezTo>
                    <a:pt x="486" y="69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
            <p:cNvSpPr/>
            <p:nvPr/>
          </p:nvSpPr>
          <p:spPr>
            <a:xfrm>
              <a:off x="-2266500" y="479290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
            <p:cNvSpPr/>
            <p:nvPr/>
          </p:nvSpPr>
          <p:spPr>
            <a:xfrm>
              <a:off x="-2343250" y="4794425"/>
              <a:ext cx="13700" cy="12950"/>
            </a:xfrm>
            <a:custGeom>
              <a:rect b="b" l="l" r="r" t="t"/>
              <a:pathLst>
                <a:path extrusionOk="0" h="518" w="548">
                  <a:moveTo>
                    <a:pt x="274" y="1"/>
                  </a:moveTo>
                  <a:cubicBezTo>
                    <a:pt x="122" y="1"/>
                    <a:pt x="1" y="92"/>
                    <a:pt x="1" y="244"/>
                  </a:cubicBezTo>
                  <a:cubicBezTo>
                    <a:pt x="1" y="396"/>
                    <a:pt x="122" y="517"/>
                    <a:pt x="274" y="517"/>
                  </a:cubicBezTo>
                  <a:cubicBezTo>
                    <a:pt x="426" y="517"/>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
            <p:cNvSpPr/>
            <p:nvPr/>
          </p:nvSpPr>
          <p:spPr>
            <a:xfrm>
              <a:off x="-2420750" y="4794425"/>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
            <p:cNvSpPr/>
            <p:nvPr/>
          </p:nvSpPr>
          <p:spPr>
            <a:xfrm>
              <a:off x="-2499025" y="47951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35"/>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
            <p:cNvSpPr/>
            <p:nvPr/>
          </p:nvSpPr>
          <p:spPr>
            <a:xfrm>
              <a:off x="-2575775" y="4795950"/>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
            <p:cNvSpPr/>
            <p:nvPr/>
          </p:nvSpPr>
          <p:spPr>
            <a:xfrm>
              <a:off x="-2653275" y="479595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
            <p:cNvSpPr/>
            <p:nvPr/>
          </p:nvSpPr>
          <p:spPr>
            <a:xfrm>
              <a:off x="-2730800" y="47967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
            <p:cNvSpPr/>
            <p:nvPr/>
          </p:nvSpPr>
          <p:spPr>
            <a:xfrm>
              <a:off x="-2807550" y="4797475"/>
              <a:ext cx="6875" cy="6100"/>
            </a:xfrm>
            <a:custGeom>
              <a:rect b="b" l="l" r="r" t="t"/>
              <a:pathLst>
                <a:path extrusionOk="0" h="244" w="275">
                  <a:moveTo>
                    <a:pt x="123" y="0"/>
                  </a:moveTo>
                  <a:cubicBezTo>
                    <a:pt x="31" y="0"/>
                    <a:pt x="1" y="61"/>
                    <a:pt x="1" y="122"/>
                  </a:cubicBezTo>
                  <a:cubicBezTo>
                    <a:pt x="1" y="213"/>
                    <a:pt x="31" y="243"/>
                    <a:pt x="123" y="243"/>
                  </a:cubicBezTo>
                  <a:cubicBezTo>
                    <a:pt x="183" y="243"/>
                    <a:pt x="274" y="21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
            <p:cNvSpPr/>
            <p:nvPr/>
          </p:nvSpPr>
          <p:spPr>
            <a:xfrm>
              <a:off x="-2885800" y="479747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
            <p:cNvSpPr/>
            <p:nvPr/>
          </p:nvSpPr>
          <p:spPr>
            <a:xfrm>
              <a:off x="-2962550" y="479897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
            <p:cNvSpPr/>
            <p:nvPr/>
          </p:nvSpPr>
          <p:spPr>
            <a:xfrm>
              <a:off x="-3039300" y="4799750"/>
              <a:ext cx="3050" cy="2300"/>
            </a:xfrm>
            <a:custGeom>
              <a:rect b="b" l="l" r="r" t="t"/>
              <a:pathLst>
                <a:path extrusionOk="0" h="92" w="122">
                  <a:moveTo>
                    <a:pt x="31" y="0"/>
                  </a:moveTo>
                  <a:cubicBezTo>
                    <a:pt x="31" y="0"/>
                    <a:pt x="0" y="0"/>
                    <a:pt x="0" y="31"/>
                  </a:cubicBezTo>
                  <a:cubicBezTo>
                    <a:pt x="0" y="31"/>
                    <a:pt x="0" y="91"/>
                    <a:pt x="31" y="91"/>
                  </a:cubicBezTo>
                  <a:cubicBezTo>
                    <a:pt x="91" y="91"/>
                    <a:pt x="122" y="9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
            <p:cNvSpPr/>
            <p:nvPr/>
          </p:nvSpPr>
          <p:spPr>
            <a:xfrm>
              <a:off x="-3116825" y="4800200"/>
              <a:ext cx="1500" cy="1850"/>
            </a:xfrm>
            <a:custGeom>
              <a:rect b="b" l="l" r="r" t="t"/>
              <a:pathLst>
                <a:path extrusionOk="0" h="74" w="60">
                  <a:moveTo>
                    <a:pt x="49" y="1"/>
                  </a:moveTo>
                  <a:cubicBezTo>
                    <a:pt x="45" y="1"/>
                    <a:pt x="39" y="5"/>
                    <a:pt x="31" y="13"/>
                  </a:cubicBezTo>
                  <a:cubicBezTo>
                    <a:pt x="31" y="13"/>
                    <a:pt x="1" y="13"/>
                    <a:pt x="31" y="73"/>
                  </a:cubicBezTo>
                  <a:cubicBezTo>
                    <a:pt x="54" y="29"/>
                    <a:pt x="59" y="1"/>
                    <a:pt x="49" y="1"/>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
            <p:cNvSpPr/>
            <p:nvPr/>
          </p:nvSpPr>
          <p:spPr>
            <a:xfrm>
              <a:off x="-2033975" y="4859775"/>
              <a:ext cx="19025" cy="19025"/>
            </a:xfrm>
            <a:custGeom>
              <a:rect b="b" l="l" r="r" t="t"/>
              <a:pathLst>
                <a:path extrusionOk="0" h="761" w="761">
                  <a:moveTo>
                    <a:pt x="365" y="1"/>
                  </a:moveTo>
                  <a:cubicBezTo>
                    <a:pt x="153" y="1"/>
                    <a:pt x="1" y="153"/>
                    <a:pt x="1" y="365"/>
                  </a:cubicBezTo>
                  <a:cubicBezTo>
                    <a:pt x="1" y="578"/>
                    <a:pt x="153" y="760"/>
                    <a:pt x="365" y="760"/>
                  </a:cubicBezTo>
                  <a:cubicBezTo>
                    <a:pt x="578" y="760"/>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
            <p:cNvSpPr/>
            <p:nvPr/>
          </p:nvSpPr>
          <p:spPr>
            <a:xfrm>
              <a:off x="-2111475" y="4861300"/>
              <a:ext cx="17500" cy="17500"/>
            </a:xfrm>
            <a:custGeom>
              <a:rect b="b" l="l" r="r" t="t"/>
              <a:pathLst>
                <a:path extrusionOk="0" h="700" w="700">
                  <a:moveTo>
                    <a:pt x="365" y="0"/>
                  </a:moveTo>
                  <a:cubicBezTo>
                    <a:pt x="152" y="0"/>
                    <a:pt x="0" y="152"/>
                    <a:pt x="0" y="365"/>
                  </a:cubicBezTo>
                  <a:cubicBezTo>
                    <a:pt x="0" y="547"/>
                    <a:pt x="152" y="699"/>
                    <a:pt x="365" y="699"/>
                  </a:cubicBezTo>
                  <a:cubicBezTo>
                    <a:pt x="548" y="699"/>
                    <a:pt x="699" y="547"/>
                    <a:pt x="699" y="36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
            <p:cNvSpPr/>
            <p:nvPr/>
          </p:nvSpPr>
          <p:spPr>
            <a:xfrm>
              <a:off x="-2188975" y="48605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
            <p:cNvSpPr/>
            <p:nvPr/>
          </p:nvSpPr>
          <p:spPr>
            <a:xfrm>
              <a:off x="-2266500" y="4861300"/>
              <a:ext cx="15975" cy="15225"/>
            </a:xfrm>
            <a:custGeom>
              <a:rect b="b" l="l" r="r" t="t"/>
              <a:pathLst>
                <a:path extrusionOk="0" h="609" w="639">
                  <a:moveTo>
                    <a:pt x="335" y="0"/>
                  </a:moveTo>
                  <a:cubicBezTo>
                    <a:pt x="183" y="0"/>
                    <a:pt x="1" y="152"/>
                    <a:pt x="1" y="304"/>
                  </a:cubicBezTo>
                  <a:cubicBezTo>
                    <a:pt x="1" y="456"/>
                    <a:pt x="183" y="608"/>
                    <a:pt x="335" y="608"/>
                  </a:cubicBezTo>
                  <a:cubicBezTo>
                    <a:pt x="487" y="608"/>
                    <a:pt x="639" y="517"/>
                    <a:pt x="639" y="304"/>
                  </a:cubicBezTo>
                  <a:cubicBezTo>
                    <a:pt x="639" y="152"/>
                    <a:pt x="48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
            <p:cNvSpPr/>
            <p:nvPr/>
          </p:nvSpPr>
          <p:spPr>
            <a:xfrm>
              <a:off x="-2343250" y="4863575"/>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
            <p:cNvSpPr/>
            <p:nvPr/>
          </p:nvSpPr>
          <p:spPr>
            <a:xfrm>
              <a:off x="-2420750" y="48628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
            <p:cNvSpPr/>
            <p:nvPr/>
          </p:nvSpPr>
          <p:spPr>
            <a:xfrm>
              <a:off x="-2499025" y="4863575"/>
              <a:ext cx="11425" cy="11425"/>
            </a:xfrm>
            <a:custGeom>
              <a:rect b="b" l="l" r="r" t="t"/>
              <a:pathLst>
                <a:path extrusionOk="0" h="457" w="457">
                  <a:moveTo>
                    <a:pt x="244" y="1"/>
                  </a:moveTo>
                  <a:cubicBezTo>
                    <a:pt x="122" y="1"/>
                    <a:pt x="1" y="92"/>
                    <a:pt x="1" y="213"/>
                  </a:cubicBezTo>
                  <a:cubicBezTo>
                    <a:pt x="1" y="335"/>
                    <a:pt x="122" y="456"/>
                    <a:pt x="244" y="456"/>
                  </a:cubicBezTo>
                  <a:cubicBezTo>
                    <a:pt x="365" y="456"/>
                    <a:pt x="457" y="33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
            <p:cNvSpPr/>
            <p:nvPr/>
          </p:nvSpPr>
          <p:spPr>
            <a:xfrm>
              <a:off x="-2575775" y="4865100"/>
              <a:ext cx="10675" cy="9900"/>
            </a:xfrm>
            <a:custGeom>
              <a:rect b="b" l="l" r="r" t="t"/>
              <a:pathLst>
                <a:path extrusionOk="0" h="396" w="427">
                  <a:moveTo>
                    <a:pt x="183" y="0"/>
                  </a:moveTo>
                  <a:cubicBezTo>
                    <a:pt x="92" y="0"/>
                    <a:pt x="1" y="91"/>
                    <a:pt x="1" y="213"/>
                  </a:cubicBezTo>
                  <a:cubicBezTo>
                    <a:pt x="1" y="304"/>
                    <a:pt x="92" y="395"/>
                    <a:pt x="183" y="395"/>
                  </a:cubicBezTo>
                  <a:cubicBezTo>
                    <a:pt x="305" y="395"/>
                    <a:pt x="426" y="274"/>
                    <a:pt x="396" y="21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
            <p:cNvSpPr/>
            <p:nvPr/>
          </p:nvSpPr>
          <p:spPr>
            <a:xfrm>
              <a:off x="-2653275" y="48643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
            <p:cNvSpPr/>
            <p:nvPr/>
          </p:nvSpPr>
          <p:spPr>
            <a:xfrm>
              <a:off x="-2730800" y="486510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
            <p:cNvSpPr/>
            <p:nvPr/>
          </p:nvSpPr>
          <p:spPr>
            <a:xfrm>
              <a:off x="-2807550" y="48673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
            <p:cNvSpPr/>
            <p:nvPr/>
          </p:nvSpPr>
          <p:spPr>
            <a:xfrm>
              <a:off x="-2885800" y="4865850"/>
              <a:ext cx="6100" cy="6100"/>
            </a:xfrm>
            <a:custGeom>
              <a:rect b="b" l="l" r="r" t="t"/>
              <a:pathLst>
                <a:path extrusionOk="0" h="244" w="244">
                  <a:moveTo>
                    <a:pt x="122" y="1"/>
                  </a:moveTo>
                  <a:cubicBezTo>
                    <a:pt x="61" y="1"/>
                    <a:pt x="0" y="92"/>
                    <a:pt x="0" y="122"/>
                  </a:cubicBezTo>
                  <a:cubicBezTo>
                    <a:pt x="0" y="213"/>
                    <a:pt x="91" y="244"/>
                    <a:pt x="122" y="244"/>
                  </a:cubicBezTo>
                  <a:cubicBezTo>
                    <a:pt x="213" y="244"/>
                    <a:pt x="243" y="21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
            <p:cNvSpPr/>
            <p:nvPr/>
          </p:nvSpPr>
          <p:spPr>
            <a:xfrm>
              <a:off x="-2962550" y="4867375"/>
              <a:ext cx="3825" cy="3825"/>
            </a:xfrm>
            <a:custGeom>
              <a:rect b="b" l="l" r="r" t="t"/>
              <a:pathLst>
                <a:path extrusionOk="0" h="153" w="153">
                  <a:moveTo>
                    <a:pt x="91" y="0"/>
                  </a:moveTo>
                  <a:cubicBezTo>
                    <a:pt x="61" y="0"/>
                    <a:pt x="0" y="31"/>
                    <a:pt x="0" y="61"/>
                  </a:cubicBezTo>
                  <a:cubicBezTo>
                    <a:pt x="0" y="122"/>
                    <a:pt x="61" y="152"/>
                    <a:pt x="91" y="152"/>
                  </a:cubicBezTo>
                  <a:cubicBezTo>
                    <a:pt x="122" y="152"/>
                    <a:pt x="152" y="15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
            <p:cNvSpPr/>
            <p:nvPr/>
          </p:nvSpPr>
          <p:spPr>
            <a:xfrm>
              <a:off x="-3039300" y="4868900"/>
              <a:ext cx="3050" cy="2300"/>
            </a:xfrm>
            <a:custGeom>
              <a:rect b="b" l="l" r="r" t="t"/>
              <a:pathLst>
                <a:path extrusionOk="0" h="92" w="122">
                  <a:moveTo>
                    <a:pt x="31" y="0"/>
                  </a:moveTo>
                  <a:cubicBezTo>
                    <a:pt x="31" y="0"/>
                    <a:pt x="0" y="0"/>
                    <a:pt x="0" y="61"/>
                  </a:cubicBezTo>
                  <a:cubicBezTo>
                    <a:pt x="0" y="61"/>
                    <a:pt x="0" y="91"/>
                    <a:pt x="31" y="91"/>
                  </a:cubicBezTo>
                  <a:cubicBezTo>
                    <a:pt x="91" y="91"/>
                    <a:pt x="122" y="61"/>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
            <p:cNvSpPr/>
            <p:nvPr/>
          </p:nvSpPr>
          <p:spPr>
            <a:xfrm>
              <a:off x="-3116825" y="4868900"/>
              <a:ext cx="1550" cy="1550"/>
            </a:xfrm>
            <a:custGeom>
              <a:rect b="b" l="l" r="r" t="t"/>
              <a:pathLst>
                <a:path extrusionOk="0" h="62" w="62">
                  <a:moveTo>
                    <a:pt x="31" y="0"/>
                  </a:moveTo>
                  <a:cubicBezTo>
                    <a:pt x="31" y="0"/>
                    <a:pt x="1" y="0"/>
                    <a:pt x="31" y="6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
            <p:cNvSpPr/>
            <p:nvPr/>
          </p:nvSpPr>
          <p:spPr>
            <a:xfrm>
              <a:off x="-2033975" y="4928925"/>
              <a:ext cx="19025" cy="19025"/>
            </a:xfrm>
            <a:custGeom>
              <a:rect b="b" l="l" r="r" t="t"/>
              <a:pathLst>
                <a:path extrusionOk="0" h="761" w="761">
                  <a:moveTo>
                    <a:pt x="365" y="1"/>
                  </a:moveTo>
                  <a:cubicBezTo>
                    <a:pt x="153" y="1"/>
                    <a:pt x="1" y="183"/>
                    <a:pt x="1" y="365"/>
                  </a:cubicBezTo>
                  <a:cubicBezTo>
                    <a:pt x="1" y="578"/>
                    <a:pt x="153" y="760"/>
                    <a:pt x="365" y="760"/>
                  </a:cubicBezTo>
                  <a:cubicBezTo>
                    <a:pt x="578" y="760"/>
                    <a:pt x="761" y="578"/>
                    <a:pt x="761" y="365"/>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
            <p:cNvSpPr/>
            <p:nvPr/>
          </p:nvSpPr>
          <p:spPr>
            <a:xfrm>
              <a:off x="-2111475" y="4929675"/>
              <a:ext cx="17500" cy="17525"/>
            </a:xfrm>
            <a:custGeom>
              <a:rect b="b" l="l" r="r" t="t"/>
              <a:pathLst>
                <a:path extrusionOk="0" h="701"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
            <p:cNvSpPr/>
            <p:nvPr/>
          </p:nvSpPr>
          <p:spPr>
            <a:xfrm>
              <a:off x="-2188975" y="4928925"/>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7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
            <p:cNvSpPr/>
            <p:nvPr/>
          </p:nvSpPr>
          <p:spPr>
            <a:xfrm>
              <a:off x="-2266500" y="4930450"/>
              <a:ext cx="15225" cy="15225"/>
            </a:xfrm>
            <a:custGeom>
              <a:rect b="b" l="l" r="r" t="t"/>
              <a:pathLst>
                <a:path extrusionOk="0" h="609" w="609">
                  <a:moveTo>
                    <a:pt x="305" y="0"/>
                  </a:moveTo>
                  <a:cubicBezTo>
                    <a:pt x="153" y="0"/>
                    <a:pt x="1" y="152"/>
                    <a:pt x="1" y="304"/>
                  </a:cubicBezTo>
                  <a:cubicBezTo>
                    <a:pt x="1" y="487"/>
                    <a:pt x="153" y="608"/>
                    <a:pt x="305" y="608"/>
                  </a:cubicBezTo>
                  <a:cubicBezTo>
                    <a:pt x="487" y="608"/>
                    <a:pt x="609" y="487"/>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
            <p:cNvSpPr/>
            <p:nvPr/>
          </p:nvSpPr>
          <p:spPr>
            <a:xfrm>
              <a:off x="-2343250" y="4931975"/>
              <a:ext cx="13700" cy="12925"/>
            </a:xfrm>
            <a:custGeom>
              <a:rect b="b" l="l" r="r" t="t"/>
              <a:pathLst>
                <a:path extrusionOk="0" h="517" w="548">
                  <a:moveTo>
                    <a:pt x="274" y="0"/>
                  </a:moveTo>
                  <a:cubicBezTo>
                    <a:pt x="122" y="0"/>
                    <a:pt x="1" y="122"/>
                    <a:pt x="1" y="274"/>
                  </a:cubicBezTo>
                  <a:cubicBezTo>
                    <a:pt x="1" y="426"/>
                    <a:pt x="122" y="517"/>
                    <a:pt x="274" y="517"/>
                  </a:cubicBezTo>
                  <a:cubicBezTo>
                    <a:pt x="426" y="51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
            <p:cNvSpPr/>
            <p:nvPr/>
          </p:nvSpPr>
          <p:spPr>
            <a:xfrm>
              <a:off x="-2420750" y="4931200"/>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
            <p:cNvSpPr/>
            <p:nvPr/>
          </p:nvSpPr>
          <p:spPr>
            <a:xfrm>
              <a:off x="-2499025" y="4932725"/>
              <a:ext cx="11425" cy="11425"/>
            </a:xfrm>
            <a:custGeom>
              <a:rect b="b" l="l" r="r" t="t"/>
              <a:pathLst>
                <a:path extrusionOk="0" h="457" w="457">
                  <a:moveTo>
                    <a:pt x="244" y="1"/>
                  </a:moveTo>
                  <a:cubicBezTo>
                    <a:pt x="122" y="1"/>
                    <a:pt x="1" y="92"/>
                    <a:pt x="1" y="213"/>
                  </a:cubicBezTo>
                  <a:cubicBezTo>
                    <a:pt x="1" y="365"/>
                    <a:pt x="122" y="456"/>
                    <a:pt x="244" y="456"/>
                  </a:cubicBezTo>
                  <a:cubicBezTo>
                    <a:pt x="365" y="456"/>
                    <a:pt x="457" y="36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
            <p:cNvSpPr/>
            <p:nvPr/>
          </p:nvSpPr>
          <p:spPr>
            <a:xfrm>
              <a:off x="-2575775" y="4933475"/>
              <a:ext cx="10675" cy="9925"/>
            </a:xfrm>
            <a:custGeom>
              <a:rect b="b" l="l" r="r" t="t"/>
              <a:pathLst>
                <a:path extrusionOk="0" h="397"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
            <p:cNvSpPr/>
            <p:nvPr/>
          </p:nvSpPr>
          <p:spPr>
            <a:xfrm>
              <a:off x="-2653275" y="4932725"/>
              <a:ext cx="9125" cy="9900"/>
            </a:xfrm>
            <a:custGeom>
              <a:rect b="b" l="l" r="r" t="t"/>
              <a:pathLst>
                <a:path extrusionOk="0" h="396" w="365">
                  <a:moveTo>
                    <a:pt x="183" y="1"/>
                  </a:moveTo>
                  <a:cubicBezTo>
                    <a:pt x="61" y="1"/>
                    <a:pt x="0" y="61"/>
                    <a:pt x="0" y="183"/>
                  </a:cubicBezTo>
                  <a:cubicBezTo>
                    <a:pt x="0" y="304"/>
                    <a:pt x="61" y="396"/>
                    <a:pt x="183" y="396"/>
                  </a:cubicBezTo>
                  <a:cubicBezTo>
                    <a:pt x="304" y="396"/>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
            <p:cNvSpPr/>
            <p:nvPr/>
          </p:nvSpPr>
          <p:spPr>
            <a:xfrm>
              <a:off x="-2730800" y="4934250"/>
              <a:ext cx="7625" cy="7625"/>
            </a:xfrm>
            <a:custGeom>
              <a:rect b="b" l="l" r="r" t="t"/>
              <a:pathLst>
                <a:path extrusionOk="0" h="305" w="305">
                  <a:moveTo>
                    <a:pt x="153" y="0"/>
                  </a:moveTo>
                  <a:cubicBezTo>
                    <a:pt x="62" y="0"/>
                    <a:pt x="1" y="91"/>
                    <a:pt x="1" y="152"/>
                  </a:cubicBezTo>
                  <a:cubicBezTo>
                    <a:pt x="1" y="243"/>
                    <a:pt x="62" y="304"/>
                    <a:pt x="153" y="304"/>
                  </a:cubicBezTo>
                  <a:cubicBezTo>
                    <a:pt x="244" y="304"/>
                    <a:pt x="305" y="243"/>
                    <a:pt x="305" y="152"/>
                  </a:cubicBezTo>
                  <a:cubicBezTo>
                    <a:pt x="305" y="9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
            <p:cNvSpPr/>
            <p:nvPr/>
          </p:nvSpPr>
          <p:spPr>
            <a:xfrm>
              <a:off x="-2807550" y="4935775"/>
              <a:ext cx="6875" cy="5325"/>
            </a:xfrm>
            <a:custGeom>
              <a:rect b="b" l="l" r="r" t="t"/>
              <a:pathLst>
                <a:path extrusionOk="0" h="213" w="275">
                  <a:moveTo>
                    <a:pt x="123" y="0"/>
                  </a:moveTo>
                  <a:cubicBezTo>
                    <a:pt x="31" y="0"/>
                    <a:pt x="1" y="30"/>
                    <a:pt x="1" y="91"/>
                  </a:cubicBezTo>
                  <a:cubicBezTo>
                    <a:pt x="1" y="182"/>
                    <a:pt x="31" y="213"/>
                    <a:pt x="123" y="213"/>
                  </a:cubicBezTo>
                  <a:cubicBezTo>
                    <a:pt x="183" y="213"/>
                    <a:pt x="274" y="182"/>
                    <a:pt x="244" y="91"/>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
            <p:cNvSpPr/>
            <p:nvPr/>
          </p:nvSpPr>
          <p:spPr>
            <a:xfrm>
              <a:off x="-2885800" y="4934250"/>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
            <p:cNvSpPr/>
            <p:nvPr/>
          </p:nvSpPr>
          <p:spPr>
            <a:xfrm>
              <a:off x="-2962550" y="4936525"/>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
            <p:cNvSpPr/>
            <p:nvPr/>
          </p:nvSpPr>
          <p:spPr>
            <a:xfrm>
              <a:off x="-3039300" y="4937275"/>
              <a:ext cx="3050" cy="2325"/>
            </a:xfrm>
            <a:custGeom>
              <a:rect b="b" l="l" r="r" t="t"/>
              <a:pathLst>
                <a:path extrusionOk="0" h="93" w="122">
                  <a:moveTo>
                    <a:pt x="31" y="1"/>
                  </a:moveTo>
                  <a:cubicBezTo>
                    <a:pt x="31" y="1"/>
                    <a:pt x="0" y="1"/>
                    <a:pt x="0" y="62"/>
                  </a:cubicBezTo>
                  <a:cubicBezTo>
                    <a:pt x="0" y="62"/>
                    <a:pt x="0" y="92"/>
                    <a:pt x="31" y="92"/>
                  </a:cubicBezTo>
                  <a:cubicBezTo>
                    <a:pt x="91" y="92"/>
                    <a:pt x="122" y="92"/>
                    <a:pt x="61" y="62"/>
                  </a:cubicBezTo>
                  <a:cubicBezTo>
                    <a:pt x="61" y="62"/>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
            <p:cNvSpPr/>
            <p:nvPr/>
          </p:nvSpPr>
          <p:spPr>
            <a:xfrm>
              <a:off x="-3116825" y="49372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
            <p:cNvSpPr/>
            <p:nvPr/>
          </p:nvSpPr>
          <p:spPr>
            <a:xfrm>
              <a:off x="-2033975" y="4997325"/>
              <a:ext cx="19025" cy="19025"/>
            </a:xfrm>
            <a:custGeom>
              <a:rect b="b" l="l" r="r" t="t"/>
              <a:pathLst>
                <a:path extrusionOk="0" h="761" w="761">
                  <a:moveTo>
                    <a:pt x="365" y="0"/>
                  </a:moveTo>
                  <a:cubicBezTo>
                    <a:pt x="153" y="0"/>
                    <a:pt x="1" y="183"/>
                    <a:pt x="1" y="365"/>
                  </a:cubicBezTo>
                  <a:cubicBezTo>
                    <a:pt x="1" y="578"/>
                    <a:pt x="153" y="760"/>
                    <a:pt x="365" y="760"/>
                  </a:cubicBezTo>
                  <a:cubicBezTo>
                    <a:pt x="578" y="760"/>
                    <a:pt x="761" y="578"/>
                    <a:pt x="761" y="36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
            <p:cNvSpPr/>
            <p:nvPr/>
          </p:nvSpPr>
          <p:spPr>
            <a:xfrm>
              <a:off x="-2111475" y="4998075"/>
              <a:ext cx="17500" cy="17500"/>
            </a:xfrm>
            <a:custGeom>
              <a:rect b="b" l="l" r="r" t="t"/>
              <a:pathLst>
                <a:path extrusionOk="0" h="700" w="700">
                  <a:moveTo>
                    <a:pt x="365" y="1"/>
                  </a:moveTo>
                  <a:cubicBezTo>
                    <a:pt x="152" y="1"/>
                    <a:pt x="0" y="153"/>
                    <a:pt x="0" y="365"/>
                  </a:cubicBezTo>
                  <a:cubicBezTo>
                    <a:pt x="0" y="548"/>
                    <a:pt x="152" y="700"/>
                    <a:pt x="365" y="700"/>
                  </a:cubicBezTo>
                  <a:cubicBezTo>
                    <a:pt x="548" y="700"/>
                    <a:pt x="699" y="548"/>
                    <a:pt x="699" y="36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
            <p:cNvSpPr/>
            <p:nvPr/>
          </p:nvSpPr>
          <p:spPr>
            <a:xfrm>
              <a:off x="-2188975" y="49980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69"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
            <p:cNvSpPr/>
            <p:nvPr/>
          </p:nvSpPr>
          <p:spPr>
            <a:xfrm>
              <a:off x="-2266500" y="4998825"/>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
            <p:cNvSpPr/>
            <p:nvPr/>
          </p:nvSpPr>
          <p:spPr>
            <a:xfrm>
              <a:off x="-2343250" y="5000350"/>
              <a:ext cx="13700" cy="12950"/>
            </a:xfrm>
            <a:custGeom>
              <a:rect b="b" l="l" r="r" t="t"/>
              <a:pathLst>
                <a:path extrusionOk="0" h="518" w="548">
                  <a:moveTo>
                    <a:pt x="274" y="1"/>
                  </a:moveTo>
                  <a:cubicBezTo>
                    <a:pt x="122" y="1"/>
                    <a:pt x="1" y="122"/>
                    <a:pt x="1" y="244"/>
                  </a:cubicBezTo>
                  <a:cubicBezTo>
                    <a:pt x="1" y="396"/>
                    <a:pt x="122" y="517"/>
                    <a:pt x="274" y="517"/>
                  </a:cubicBezTo>
                  <a:cubicBezTo>
                    <a:pt x="426" y="517"/>
                    <a:pt x="548" y="396"/>
                    <a:pt x="548" y="24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
            <p:cNvSpPr/>
            <p:nvPr/>
          </p:nvSpPr>
          <p:spPr>
            <a:xfrm>
              <a:off x="-2420750" y="5000350"/>
              <a:ext cx="12950" cy="12950"/>
            </a:xfrm>
            <a:custGeom>
              <a:rect b="b" l="l" r="r" t="t"/>
              <a:pathLst>
                <a:path extrusionOk="0" h="518" w="518">
                  <a:moveTo>
                    <a:pt x="274" y="1"/>
                  </a:moveTo>
                  <a:cubicBezTo>
                    <a:pt x="122" y="1"/>
                    <a:pt x="0" y="122"/>
                    <a:pt x="0" y="274"/>
                  </a:cubicBezTo>
                  <a:cubicBezTo>
                    <a:pt x="0" y="396"/>
                    <a:pt x="122" y="517"/>
                    <a:pt x="274" y="517"/>
                  </a:cubicBezTo>
                  <a:cubicBezTo>
                    <a:pt x="365" y="517"/>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
            <p:cNvSpPr/>
            <p:nvPr/>
          </p:nvSpPr>
          <p:spPr>
            <a:xfrm>
              <a:off x="-2499025" y="5001125"/>
              <a:ext cx="11425" cy="11425"/>
            </a:xfrm>
            <a:custGeom>
              <a:rect b="b" l="l" r="r" t="t"/>
              <a:pathLst>
                <a:path extrusionOk="0" h="457" w="457">
                  <a:moveTo>
                    <a:pt x="244" y="0"/>
                  </a:moveTo>
                  <a:cubicBezTo>
                    <a:pt x="122" y="0"/>
                    <a:pt x="1" y="91"/>
                    <a:pt x="1" y="213"/>
                  </a:cubicBezTo>
                  <a:cubicBezTo>
                    <a:pt x="1" y="365"/>
                    <a:pt x="122" y="456"/>
                    <a:pt x="244" y="456"/>
                  </a:cubicBezTo>
                  <a:cubicBezTo>
                    <a:pt x="365" y="456"/>
                    <a:pt x="457" y="36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
            <p:cNvSpPr/>
            <p:nvPr/>
          </p:nvSpPr>
          <p:spPr>
            <a:xfrm>
              <a:off x="-2575775" y="5001875"/>
              <a:ext cx="10675" cy="9900"/>
            </a:xfrm>
            <a:custGeom>
              <a:rect b="b" l="l" r="r" t="t"/>
              <a:pathLst>
                <a:path extrusionOk="0" h="396" w="427">
                  <a:moveTo>
                    <a:pt x="183" y="1"/>
                  </a:moveTo>
                  <a:cubicBezTo>
                    <a:pt x="92" y="1"/>
                    <a:pt x="1" y="92"/>
                    <a:pt x="1" y="213"/>
                  </a:cubicBezTo>
                  <a:cubicBezTo>
                    <a:pt x="1" y="304"/>
                    <a:pt x="92" y="396"/>
                    <a:pt x="183" y="396"/>
                  </a:cubicBezTo>
                  <a:cubicBezTo>
                    <a:pt x="305" y="396"/>
                    <a:pt x="426" y="30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
            <p:cNvSpPr/>
            <p:nvPr/>
          </p:nvSpPr>
          <p:spPr>
            <a:xfrm>
              <a:off x="-2653275" y="5001875"/>
              <a:ext cx="9125" cy="9900"/>
            </a:xfrm>
            <a:custGeom>
              <a:rect b="b" l="l" r="r" t="t"/>
              <a:pathLst>
                <a:path extrusionOk="0" h="396" w="365">
                  <a:moveTo>
                    <a:pt x="183" y="1"/>
                  </a:moveTo>
                  <a:cubicBezTo>
                    <a:pt x="61" y="1"/>
                    <a:pt x="0" y="92"/>
                    <a:pt x="0" y="183"/>
                  </a:cubicBezTo>
                  <a:cubicBezTo>
                    <a:pt x="0" y="304"/>
                    <a:pt x="61" y="396"/>
                    <a:pt x="183" y="396"/>
                  </a:cubicBezTo>
                  <a:cubicBezTo>
                    <a:pt x="274" y="396"/>
                    <a:pt x="365" y="30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
            <p:cNvSpPr/>
            <p:nvPr/>
          </p:nvSpPr>
          <p:spPr>
            <a:xfrm>
              <a:off x="-2730800" y="5002625"/>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
            <p:cNvSpPr/>
            <p:nvPr/>
          </p:nvSpPr>
          <p:spPr>
            <a:xfrm>
              <a:off x="-2807550" y="5004150"/>
              <a:ext cx="6125" cy="5350"/>
            </a:xfrm>
            <a:custGeom>
              <a:rect b="b" l="l" r="r" t="t"/>
              <a:pathLst>
                <a:path extrusionOk="0" h="214" w="245">
                  <a:moveTo>
                    <a:pt x="123" y="1"/>
                  </a:moveTo>
                  <a:cubicBezTo>
                    <a:pt x="31" y="1"/>
                    <a:pt x="1" y="31"/>
                    <a:pt x="1" y="92"/>
                  </a:cubicBezTo>
                  <a:cubicBezTo>
                    <a:pt x="1" y="183"/>
                    <a:pt x="31" y="213"/>
                    <a:pt x="123" y="213"/>
                  </a:cubicBezTo>
                  <a:cubicBezTo>
                    <a:pt x="183" y="213"/>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
            <p:cNvSpPr/>
            <p:nvPr/>
          </p:nvSpPr>
          <p:spPr>
            <a:xfrm>
              <a:off x="-2885800" y="5004150"/>
              <a:ext cx="6100" cy="5350"/>
            </a:xfrm>
            <a:custGeom>
              <a:rect b="b" l="l" r="r" t="t"/>
              <a:pathLst>
                <a:path extrusionOk="0" h="214" w="244">
                  <a:moveTo>
                    <a:pt x="122" y="1"/>
                  </a:moveTo>
                  <a:cubicBezTo>
                    <a:pt x="61" y="1"/>
                    <a:pt x="0" y="61"/>
                    <a:pt x="0" y="92"/>
                  </a:cubicBezTo>
                  <a:cubicBezTo>
                    <a:pt x="0" y="183"/>
                    <a:pt x="91" y="213"/>
                    <a:pt x="122" y="213"/>
                  </a:cubicBezTo>
                  <a:cubicBezTo>
                    <a:pt x="213" y="213"/>
                    <a:pt x="243" y="18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
            <p:cNvSpPr/>
            <p:nvPr/>
          </p:nvSpPr>
          <p:spPr>
            <a:xfrm>
              <a:off x="-2962550" y="5004925"/>
              <a:ext cx="3825" cy="3825"/>
            </a:xfrm>
            <a:custGeom>
              <a:rect b="b" l="l" r="r" t="t"/>
              <a:pathLst>
                <a:path extrusionOk="0" h="153" w="153">
                  <a:moveTo>
                    <a:pt x="91" y="0"/>
                  </a:moveTo>
                  <a:cubicBezTo>
                    <a:pt x="31" y="0"/>
                    <a:pt x="0" y="30"/>
                    <a:pt x="0" y="61"/>
                  </a:cubicBezTo>
                  <a:cubicBezTo>
                    <a:pt x="0" y="122"/>
                    <a:pt x="31" y="152"/>
                    <a:pt x="91" y="152"/>
                  </a:cubicBezTo>
                  <a:cubicBezTo>
                    <a:pt x="122" y="152"/>
                    <a:pt x="152" y="122"/>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
            <p:cNvSpPr/>
            <p:nvPr/>
          </p:nvSpPr>
          <p:spPr>
            <a:xfrm>
              <a:off x="-3039300" y="5005675"/>
              <a:ext cx="1550" cy="2300"/>
            </a:xfrm>
            <a:custGeom>
              <a:rect b="b" l="l" r="r" t="t"/>
              <a:pathLst>
                <a:path extrusionOk="0" h="92" w="62">
                  <a:moveTo>
                    <a:pt x="31" y="0"/>
                  </a:moveTo>
                  <a:cubicBezTo>
                    <a:pt x="31" y="0"/>
                    <a:pt x="0" y="31"/>
                    <a:pt x="0" y="31"/>
                  </a:cubicBezTo>
                  <a:cubicBezTo>
                    <a:pt x="0" y="61"/>
                    <a:pt x="31" y="92"/>
                    <a:pt x="31" y="92"/>
                  </a:cubicBezTo>
                  <a:cubicBezTo>
                    <a:pt x="61" y="92"/>
                    <a:pt x="61"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
            <p:cNvSpPr/>
            <p:nvPr/>
          </p:nvSpPr>
          <p:spPr>
            <a:xfrm>
              <a:off x="-3116825" y="5006550"/>
              <a:ext cx="1475" cy="1425"/>
            </a:xfrm>
            <a:custGeom>
              <a:rect b="b" l="l" r="r" t="t"/>
              <a:pathLst>
                <a:path extrusionOk="0" h="57" w="59">
                  <a:moveTo>
                    <a:pt x="51" y="0"/>
                  </a:moveTo>
                  <a:cubicBezTo>
                    <a:pt x="47" y="0"/>
                    <a:pt x="41" y="7"/>
                    <a:pt x="31" y="26"/>
                  </a:cubicBezTo>
                  <a:cubicBezTo>
                    <a:pt x="31" y="26"/>
                    <a:pt x="1" y="26"/>
                    <a:pt x="31" y="57"/>
                  </a:cubicBezTo>
                  <a:cubicBezTo>
                    <a:pt x="52" y="36"/>
                    <a:pt x="59" y="0"/>
                    <a:pt x="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
            <p:cNvSpPr/>
            <p:nvPr/>
          </p:nvSpPr>
          <p:spPr>
            <a:xfrm>
              <a:off x="-2033975" y="50664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
            <p:cNvSpPr/>
            <p:nvPr/>
          </p:nvSpPr>
          <p:spPr>
            <a:xfrm>
              <a:off x="-2111475" y="50679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
            <p:cNvSpPr/>
            <p:nvPr/>
          </p:nvSpPr>
          <p:spPr>
            <a:xfrm>
              <a:off x="-2188975" y="5066475"/>
              <a:ext cx="16725" cy="17500"/>
            </a:xfrm>
            <a:custGeom>
              <a:rect b="b" l="l" r="r" t="t"/>
              <a:pathLst>
                <a:path extrusionOk="0" h="700" w="669">
                  <a:moveTo>
                    <a:pt x="334" y="0"/>
                  </a:moveTo>
                  <a:cubicBezTo>
                    <a:pt x="152" y="0"/>
                    <a:pt x="0" y="152"/>
                    <a:pt x="0" y="365"/>
                  </a:cubicBezTo>
                  <a:cubicBezTo>
                    <a:pt x="0" y="547"/>
                    <a:pt x="152" y="699"/>
                    <a:pt x="334" y="699"/>
                  </a:cubicBezTo>
                  <a:cubicBezTo>
                    <a:pt x="486" y="699"/>
                    <a:pt x="638" y="547"/>
                    <a:pt x="669" y="36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
            <p:cNvSpPr/>
            <p:nvPr/>
          </p:nvSpPr>
          <p:spPr>
            <a:xfrm>
              <a:off x="-2266500" y="50687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
            <p:cNvSpPr/>
            <p:nvPr/>
          </p:nvSpPr>
          <p:spPr>
            <a:xfrm>
              <a:off x="-2343250" y="50695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
            <p:cNvSpPr/>
            <p:nvPr/>
          </p:nvSpPr>
          <p:spPr>
            <a:xfrm>
              <a:off x="-2420750" y="5068750"/>
              <a:ext cx="12950" cy="12950"/>
            </a:xfrm>
            <a:custGeom>
              <a:rect b="b" l="l" r="r" t="t"/>
              <a:pathLst>
                <a:path extrusionOk="0" h="518" w="518">
                  <a:moveTo>
                    <a:pt x="274" y="0"/>
                  </a:moveTo>
                  <a:cubicBezTo>
                    <a:pt x="122" y="0"/>
                    <a:pt x="0" y="122"/>
                    <a:pt x="0" y="274"/>
                  </a:cubicBezTo>
                  <a:cubicBezTo>
                    <a:pt x="0" y="426"/>
                    <a:pt x="122" y="517"/>
                    <a:pt x="274" y="517"/>
                  </a:cubicBezTo>
                  <a:cubicBezTo>
                    <a:pt x="365" y="51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
            <p:cNvSpPr/>
            <p:nvPr/>
          </p:nvSpPr>
          <p:spPr>
            <a:xfrm>
              <a:off x="-2499025" y="50702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
            <p:cNvSpPr/>
            <p:nvPr/>
          </p:nvSpPr>
          <p:spPr>
            <a:xfrm>
              <a:off x="-2575775" y="50717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244"/>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
            <p:cNvSpPr/>
            <p:nvPr/>
          </p:nvSpPr>
          <p:spPr>
            <a:xfrm>
              <a:off x="-2653275" y="50702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
            <p:cNvSpPr/>
            <p:nvPr/>
          </p:nvSpPr>
          <p:spPr>
            <a:xfrm>
              <a:off x="-2730800" y="50725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
            <p:cNvSpPr/>
            <p:nvPr/>
          </p:nvSpPr>
          <p:spPr>
            <a:xfrm>
              <a:off x="-2807550" y="5073300"/>
              <a:ext cx="6125" cy="6100"/>
            </a:xfrm>
            <a:custGeom>
              <a:rect b="b" l="l" r="r" t="t"/>
              <a:pathLst>
                <a:path extrusionOk="0" h="244" w="245">
                  <a:moveTo>
                    <a:pt x="123" y="1"/>
                  </a:moveTo>
                  <a:cubicBezTo>
                    <a:pt x="31" y="1"/>
                    <a:pt x="1" y="31"/>
                    <a:pt x="1" y="122"/>
                  </a:cubicBezTo>
                  <a:cubicBezTo>
                    <a:pt x="1" y="183"/>
                    <a:pt x="31" y="244"/>
                    <a:pt x="123" y="244"/>
                  </a:cubicBezTo>
                  <a:cubicBezTo>
                    <a:pt x="183" y="244"/>
                    <a:pt x="24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
            <p:cNvSpPr/>
            <p:nvPr/>
          </p:nvSpPr>
          <p:spPr>
            <a:xfrm>
              <a:off x="-2885800" y="50725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
            <p:cNvSpPr/>
            <p:nvPr/>
          </p:nvSpPr>
          <p:spPr>
            <a:xfrm>
              <a:off x="-2962550" y="50740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
            <p:cNvSpPr/>
            <p:nvPr/>
          </p:nvSpPr>
          <p:spPr>
            <a:xfrm>
              <a:off x="-3039300" y="5075575"/>
              <a:ext cx="3050" cy="1550"/>
            </a:xfrm>
            <a:custGeom>
              <a:rect b="b" l="l" r="r" t="t"/>
              <a:pathLst>
                <a:path extrusionOk="0" h="62" w="122">
                  <a:moveTo>
                    <a:pt x="31" y="1"/>
                  </a:moveTo>
                  <a:cubicBezTo>
                    <a:pt x="31" y="1"/>
                    <a:pt x="0" y="1"/>
                    <a:pt x="0" y="31"/>
                  </a:cubicBezTo>
                  <a:cubicBezTo>
                    <a:pt x="0" y="31"/>
                    <a:pt x="0" y="62"/>
                    <a:pt x="31" y="62"/>
                  </a:cubicBezTo>
                  <a:cubicBezTo>
                    <a:pt x="91" y="6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
            <p:cNvSpPr/>
            <p:nvPr/>
          </p:nvSpPr>
          <p:spPr>
            <a:xfrm>
              <a:off x="-3116825" y="50755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
            <p:cNvSpPr/>
            <p:nvPr/>
          </p:nvSpPr>
          <p:spPr>
            <a:xfrm>
              <a:off x="-2033975" y="51348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
            <p:cNvSpPr/>
            <p:nvPr/>
          </p:nvSpPr>
          <p:spPr>
            <a:xfrm>
              <a:off x="-2111475" y="513637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
            <p:cNvSpPr/>
            <p:nvPr/>
          </p:nvSpPr>
          <p:spPr>
            <a:xfrm>
              <a:off x="-2188975" y="5136375"/>
              <a:ext cx="16725" cy="16750"/>
            </a:xfrm>
            <a:custGeom>
              <a:rect b="b" l="l" r="r" t="t"/>
              <a:pathLst>
                <a:path extrusionOk="0" h="670" w="669">
                  <a:moveTo>
                    <a:pt x="334" y="1"/>
                  </a:moveTo>
                  <a:cubicBezTo>
                    <a:pt x="152" y="1"/>
                    <a:pt x="0" y="152"/>
                    <a:pt x="0" y="335"/>
                  </a:cubicBezTo>
                  <a:cubicBezTo>
                    <a:pt x="0" y="517"/>
                    <a:pt x="152" y="669"/>
                    <a:pt x="334" y="669"/>
                  </a:cubicBezTo>
                  <a:cubicBezTo>
                    <a:pt x="486" y="669"/>
                    <a:pt x="638" y="517"/>
                    <a:pt x="669" y="335"/>
                  </a:cubicBezTo>
                  <a:cubicBezTo>
                    <a:pt x="669" y="152"/>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
            <p:cNvSpPr/>
            <p:nvPr/>
          </p:nvSpPr>
          <p:spPr>
            <a:xfrm>
              <a:off x="-2266500" y="5137125"/>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
            <p:cNvSpPr/>
            <p:nvPr/>
          </p:nvSpPr>
          <p:spPr>
            <a:xfrm>
              <a:off x="-2343250" y="51379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
            <p:cNvSpPr/>
            <p:nvPr/>
          </p:nvSpPr>
          <p:spPr>
            <a:xfrm>
              <a:off x="-2420750" y="5137900"/>
              <a:ext cx="12950" cy="13700"/>
            </a:xfrm>
            <a:custGeom>
              <a:rect b="b" l="l" r="r" t="t"/>
              <a:pathLst>
                <a:path extrusionOk="0" h="548" w="518">
                  <a:moveTo>
                    <a:pt x="274" y="0"/>
                  </a:moveTo>
                  <a:cubicBezTo>
                    <a:pt x="122" y="0"/>
                    <a:pt x="0" y="122"/>
                    <a:pt x="0" y="274"/>
                  </a:cubicBezTo>
                  <a:cubicBezTo>
                    <a:pt x="0" y="426"/>
                    <a:pt x="122" y="547"/>
                    <a:pt x="274" y="547"/>
                  </a:cubicBezTo>
                  <a:cubicBezTo>
                    <a:pt x="365" y="54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
            <p:cNvSpPr/>
            <p:nvPr/>
          </p:nvSpPr>
          <p:spPr>
            <a:xfrm>
              <a:off x="-2499025" y="5138650"/>
              <a:ext cx="11425" cy="11425"/>
            </a:xfrm>
            <a:custGeom>
              <a:rect b="b" l="l" r="r" t="t"/>
              <a:pathLst>
                <a:path extrusionOk="0" h="457" w="457">
                  <a:moveTo>
                    <a:pt x="244" y="1"/>
                  </a:moveTo>
                  <a:cubicBezTo>
                    <a:pt x="122" y="1"/>
                    <a:pt x="1" y="122"/>
                    <a:pt x="1" y="244"/>
                  </a:cubicBezTo>
                  <a:cubicBezTo>
                    <a:pt x="1" y="365"/>
                    <a:pt x="122" y="457"/>
                    <a:pt x="244" y="457"/>
                  </a:cubicBezTo>
                  <a:cubicBezTo>
                    <a:pt x="365"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
            <p:cNvSpPr/>
            <p:nvPr/>
          </p:nvSpPr>
          <p:spPr>
            <a:xfrm>
              <a:off x="-2575775" y="5140175"/>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
            <p:cNvSpPr/>
            <p:nvPr/>
          </p:nvSpPr>
          <p:spPr>
            <a:xfrm>
              <a:off x="-2653275" y="5140175"/>
              <a:ext cx="9125" cy="9150"/>
            </a:xfrm>
            <a:custGeom>
              <a:rect b="b" l="l" r="r" t="t"/>
              <a:pathLst>
                <a:path extrusionOk="0" h="366" w="365">
                  <a:moveTo>
                    <a:pt x="183" y="0"/>
                  </a:moveTo>
                  <a:cubicBezTo>
                    <a:pt x="61" y="0"/>
                    <a:pt x="0" y="61"/>
                    <a:pt x="0" y="183"/>
                  </a:cubicBezTo>
                  <a:cubicBezTo>
                    <a:pt x="0" y="304"/>
                    <a:pt x="61" y="365"/>
                    <a:pt x="183" y="365"/>
                  </a:cubicBezTo>
                  <a:cubicBezTo>
                    <a:pt x="304" y="365"/>
                    <a:pt x="365" y="24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
            <p:cNvSpPr/>
            <p:nvPr/>
          </p:nvSpPr>
          <p:spPr>
            <a:xfrm>
              <a:off x="-2730800" y="514092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
            <p:cNvSpPr/>
            <p:nvPr/>
          </p:nvSpPr>
          <p:spPr>
            <a:xfrm>
              <a:off x="-2807550" y="5141700"/>
              <a:ext cx="6125" cy="6100"/>
            </a:xfrm>
            <a:custGeom>
              <a:rect b="b" l="l" r="r" t="t"/>
              <a:pathLst>
                <a:path extrusionOk="0" h="244" w="245">
                  <a:moveTo>
                    <a:pt x="123" y="0"/>
                  </a:moveTo>
                  <a:cubicBezTo>
                    <a:pt x="31" y="0"/>
                    <a:pt x="1" y="31"/>
                    <a:pt x="1" y="122"/>
                  </a:cubicBezTo>
                  <a:cubicBezTo>
                    <a:pt x="1" y="183"/>
                    <a:pt x="31" y="243"/>
                    <a:pt x="123" y="243"/>
                  </a:cubicBezTo>
                  <a:cubicBezTo>
                    <a:pt x="183" y="243"/>
                    <a:pt x="24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
            <p:cNvSpPr/>
            <p:nvPr/>
          </p:nvSpPr>
          <p:spPr>
            <a:xfrm>
              <a:off x="-2885800" y="51417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52"/>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
            <p:cNvSpPr/>
            <p:nvPr/>
          </p:nvSpPr>
          <p:spPr>
            <a:xfrm>
              <a:off x="-2962550" y="5142450"/>
              <a:ext cx="3825" cy="3825"/>
            </a:xfrm>
            <a:custGeom>
              <a:rect b="b" l="l" r="r" t="t"/>
              <a:pathLst>
                <a:path extrusionOk="0" h="153" w="153">
                  <a:moveTo>
                    <a:pt x="91" y="1"/>
                  </a:moveTo>
                  <a:cubicBezTo>
                    <a:pt x="31" y="1"/>
                    <a:pt x="0" y="31"/>
                    <a:pt x="0" y="92"/>
                  </a:cubicBezTo>
                  <a:cubicBezTo>
                    <a:pt x="0" y="122"/>
                    <a:pt x="31" y="153"/>
                    <a:pt x="91" y="153"/>
                  </a:cubicBezTo>
                  <a:cubicBezTo>
                    <a:pt x="122" y="153"/>
                    <a:pt x="152" y="122"/>
                    <a:pt x="152" y="9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
            <p:cNvSpPr/>
            <p:nvPr/>
          </p:nvSpPr>
          <p:spPr>
            <a:xfrm>
              <a:off x="-3039300" y="51439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
            <p:cNvSpPr/>
            <p:nvPr/>
          </p:nvSpPr>
          <p:spPr>
            <a:xfrm>
              <a:off x="-3116825" y="51444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moveTo>
                    <a:pt x="52" y="30"/>
                  </a:moveTo>
                  <a:cubicBezTo>
                    <a:pt x="48" y="30"/>
                    <a:pt x="41" y="33"/>
                    <a:pt x="31" y="43"/>
                  </a:cubicBezTo>
                  <a:cubicBezTo>
                    <a:pt x="52" y="43"/>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
            <p:cNvSpPr/>
            <p:nvPr/>
          </p:nvSpPr>
          <p:spPr>
            <a:xfrm>
              <a:off x="-2033975" y="5203250"/>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
            <p:cNvSpPr/>
            <p:nvPr/>
          </p:nvSpPr>
          <p:spPr>
            <a:xfrm>
              <a:off x="-2111475" y="52055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48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
            <p:cNvSpPr/>
            <p:nvPr/>
          </p:nvSpPr>
          <p:spPr>
            <a:xfrm>
              <a:off x="-2188975" y="520477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
            <p:cNvSpPr/>
            <p:nvPr/>
          </p:nvSpPr>
          <p:spPr>
            <a:xfrm>
              <a:off x="-2266500" y="5205525"/>
              <a:ext cx="15975" cy="15225"/>
            </a:xfrm>
            <a:custGeom>
              <a:rect b="b" l="l" r="r" t="t"/>
              <a:pathLst>
                <a:path extrusionOk="0" h="609" w="639">
                  <a:moveTo>
                    <a:pt x="335" y="1"/>
                  </a:moveTo>
                  <a:cubicBezTo>
                    <a:pt x="183" y="1"/>
                    <a:pt x="1" y="152"/>
                    <a:pt x="1" y="304"/>
                  </a:cubicBezTo>
                  <a:cubicBezTo>
                    <a:pt x="1" y="456"/>
                    <a:pt x="183" y="608"/>
                    <a:pt x="335" y="608"/>
                  </a:cubicBezTo>
                  <a:cubicBezTo>
                    <a:pt x="487" y="608"/>
                    <a:pt x="639" y="487"/>
                    <a:pt x="639" y="304"/>
                  </a:cubicBezTo>
                  <a:cubicBezTo>
                    <a:pt x="639" y="152"/>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
            <p:cNvSpPr/>
            <p:nvPr/>
          </p:nvSpPr>
          <p:spPr>
            <a:xfrm>
              <a:off x="-2343250" y="52070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395"/>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
            <p:cNvSpPr/>
            <p:nvPr/>
          </p:nvSpPr>
          <p:spPr>
            <a:xfrm>
              <a:off x="-2420750" y="52062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
            <p:cNvSpPr/>
            <p:nvPr/>
          </p:nvSpPr>
          <p:spPr>
            <a:xfrm>
              <a:off x="-2499025" y="5207050"/>
              <a:ext cx="11425" cy="11425"/>
            </a:xfrm>
            <a:custGeom>
              <a:rect b="b" l="l" r="r" t="t"/>
              <a:pathLst>
                <a:path extrusionOk="0" h="457" w="457">
                  <a:moveTo>
                    <a:pt x="244" y="0"/>
                  </a:moveTo>
                  <a:cubicBezTo>
                    <a:pt x="122" y="0"/>
                    <a:pt x="1" y="122"/>
                    <a:pt x="1" y="243"/>
                  </a:cubicBezTo>
                  <a:cubicBezTo>
                    <a:pt x="1" y="335"/>
                    <a:pt x="122" y="456"/>
                    <a:pt x="244" y="456"/>
                  </a:cubicBezTo>
                  <a:cubicBezTo>
                    <a:pt x="396" y="456"/>
                    <a:pt x="457" y="39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
            <p:cNvSpPr/>
            <p:nvPr/>
          </p:nvSpPr>
          <p:spPr>
            <a:xfrm>
              <a:off x="-2575775" y="52093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
            <p:cNvSpPr/>
            <p:nvPr/>
          </p:nvSpPr>
          <p:spPr>
            <a:xfrm>
              <a:off x="-2653275" y="52085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
            <p:cNvSpPr/>
            <p:nvPr/>
          </p:nvSpPr>
          <p:spPr>
            <a:xfrm>
              <a:off x="-2730800" y="5209325"/>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
            <p:cNvSpPr/>
            <p:nvPr/>
          </p:nvSpPr>
          <p:spPr>
            <a:xfrm>
              <a:off x="-2807550" y="52108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
            <p:cNvSpPr/>
            <p:nvPr/>
          </p:nvSpPr>
          <p:spPr>
            <a:xfrm>
              <a:off x="-2885800" y="52100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
            <p:cNvSpPr/>
            <p:nvPr/>
          </p:nvSpPr>
          <p:spPr>
            <a:xfrm>
              <a:off x="-2962550" y="5210850"/>
              <a:ext cx="3825" cy="3825"/>
            </a:xfrm>
            <a:custGeom>
              <a:rect b="b" l="l" r="r" t="t"/>
              <a:pathLst>
                <a:path extrusionOk="0" h="153" w="153">
                  <a:moveTo>
                    <a:pt x="91" y="0"/>
                  </a:moveTo>
                  <a:cubicBezTo>
                    <a:pt x="61" y="0"/>
                    <a:pt x="0" y="61"/>
                    <a:pt x="0" y="91"/>
                  </a:cubicBezTo>
                  <a:cubicBezTo>
                    <a:pt x="0" y="122"/>
                    <a:pt x="61" y="152"/>
                    <a:pt x="91" y="152"/>
                  </a:cubicBezTo>
                  <a:cubicBezTo>
                    <a:pt x="122" y="152"/>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
            <p:cNvSpPr/>
            <p:nvPr/>
          </p:nvSpPr>
          <p:spPr>
            <a:xfrm>
              <a:off x="-3039300" y="52131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
            <p:cNvSpPr/>
            <p:nvPr/>
          </p:nvSpPr>
          <p:spPr>
            <a:xfrm>
              <a:off x="-3116825" y="52131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 name="Google Shape;286;p2"/>
          <p:cNvSpPr/>
          <p:nvPr/>
        </p:nvSpPr>
        <p:spPr>
          <a:xfrm>
            <a:off x="5427088" y="-599800"/>
            <a:ext cx="1574733" cy="1574733"/>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
          <p:cNvSpPr/>
          <p:nvPr/>
        </p:nvSpPr>
        <p:spPr>
          <a:xfrm>
            <a:off x="2116973" y="528637"/>
            <a:ext cx="585034" cy="585034"/>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 name="Google Shape;288;p2"/>
          <p:cNvGrpSpPr/>
          <p:nvPr/>
        </p:nvGrpSpPr>
        <p:grpSpPr>
          <a:xfrm flipH="1">
            <a:off x="5745525" y="777325"/>
            <a:ext cx="669475" cy="486350"/>
            <a:chOff x="5710525" y="4183150"/>
            <a:chExt cx="669475" cy="486350"/>
          </a:xfrm>
        </p:grpSpPr>
        <p:sp>
          <p:nvSpPr>
            <p:cNvPr id="289" name="Google Shape;289;p2"/>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 name="Google Shape;305;p2"/>
          <p:cNvSpPr txBox="1"/>
          <p:nvPr>
            <p:ph type="ctrTitle"/>
          </p:nvPr>
        </p:nvSpPr>
        <p:spPr>
          <a:xfrm>
            <a:off x="706588" y="1650175"/>
            <a:ext cx="5191200" cy="15060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06" name="Google Shape;306;p2"/>
          <p:cNvSpPr txBox="1"/>
          <p:nvPr>
            <p:ph idx="1" type="subTitle"/>
          </p:nvPr>
        </p:nvSpPr>
        <p:spPr>
          <a:xfrm>
            <a:off x="706588" y="3054434"/>
            <a:ext cx="4815300" cy="438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600">
                <a:solidFill>
                  <a:srgbClr val="282520"/>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14" name="Shape 1814"/>
        <p:cNvGrpSpPr/>
        <p:nvPr/>
      </p:nvGrpSpPr>
      <p:grpSpPr>
        <a:xfrm>
          <a:off x="0" y="0"/>
          <a:ext cx="0" cy="0"/>
          <a:chOff x="0" y="0"/>
          <a:chExt cx="0" cy="0"/>
        </a:xfrm>
      </p:grpSpPr>
      <p:sp>
        <p:nvSpPr>
          <p:cNvPr id="1815" name="Google Shape;1815;p11"/>
          <p:cNvSpPr txBox="1"/>
          <p:nvPr>
            <p:ph hasCustomPrompt="1" type="title"/>
          </p:nvPr>
        </p:nvSpPr>
        <p:spPr>
          <a:xfrm>
            <a:off x="1457400" y="1070700"/>
            <a:ext cx="62292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solidFill>
                  <a:schemeClr val="accent3"/>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816" name="Google Shape;1816;p11"/>
          <p:cNvSpPr txBox="1"/>
          <p:nvPr>
            <p:ph idx="1" type="subTitle"/>
          </p:nvPr>
        </p:nvSpPr>
        <p:spPr>
          <a:xfrm>
            <a:off x="2438700" y="3034200"/>
            <a:ext cx="4266600" cy="7338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17" name="Google Shape;1817;p11"/>
          <p:cNvSpPr/>
          <p:nvPr/>
        </p:nvSpPr>
        <p:spPr>
          <a:xfrm flipH="1" rot="9709848">
            <a:off x="-338463" y="-394577"/>
            <a:ext cx="2927000" cy="1578568"/>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11"/>
          <p:cNvSpPr/>
          <p:nvPr/>
        </p:nvSpPr>
        <p:spPr>
          <a:xfrm rot="10800000">
            <a:off x="4023142" y="3996551"/>
            <a:ext cx="7199569" cy="2229069"/>
          </a:xfrm>
          <a:custGeom>
            <a:rect b="b" l="l" r="r" t="t"/>
            <a:pathLst>
              <a:path extrusionOk="0" h="32842" w="106071">
                <a:moveTo>
                  <a:pt x="0" y="0"/>
                </a:moveTo>
                <a:cubicBezTo>
                  <a:pt x="268" y="12588"/>
                  <a:pt x="3048" y="30882"/>
                  <a:pt x="17958" y="32682"/>
                </a:cubicBezTo>
                <a:cubicBezTo>
                  <a:pt x="18773" y="32791"/>
                  <a:pt x="19551" y="32842"/>
                  <a:pt x="20296" y="32842"/>
                </a:cubicBezTo>
                <a:cubicBezTo>
                  <a:pt x="28772" y="32842"/>
                  <a:pt x="33080" y="26197"/>
                  <a:pt x="40843" y="23689"/>
                </a:cubicBezTo>
                <a:cubicBezTo>
                  <a:pt x="42422" y="23190"/>
                  <a:pt x="43927" y="22969"/>
                  <a:pt x="45385" y="22969"/>
                </a:cubicBezTo>
                <a:cubicBezTo>
                  <a:pt x="49458" y="22969"/>
                  <a:pt x="53175" y="24682"/>
                  <a:pt x="57190" y="26686"/>
                </a:cubicBezTo>
                <a:cubicBezTo>
                  <a:pt x="63231" y="29543"/>
                  <a:pt x="69625" y="31249"/>
                  <a:pt x="75784" y="31249"/>
                </a:cubicBezTo>
                <a:cubicBezTo>
                  <a:pt x="84905" y="31249"/>
                  <a:pt x="93511" y="27512"/>
                  <a:pt x="99691" y="18244"/>
                </a:cubicBezTo>
                <a:cubicBezTo>
                  <a:pt x="103145" y="12944"/>
                  <a:pt x="105819" y="6482"/>
                  <a:pt x="1060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9" name="Google Shape;1819;p11"/>
          <p:cNvGrpSpPr/>
          <p:nvPr/>
        </p:nvGrpSpPr>
        <p:grpSpPr>
          <a:xfrm>
            <a:off x="0" y="-491186"/>
            <a:ext cx="1799252" cy="1938211"/>
            <a:chOff x="-3116825" y="4035300"/>
            <a:chExt cx="1101875" cy="1186975"/>
          </a:xfrm>
        </p:grpSpPr>
        <p:sp>
          <p:nvSpPr>
            <p:cNvPr id="1820" name="Google Shape;1820;p11"/>
            <p:cNvSpPr/>
            <p:nvPr/>
          </p:nvSpPr>
          <p:spPr>
            <a:xfrm>
              <a:off x="-2033975" y="40353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11"/>
            <p:cNvSpPr/>
            <p:nvPr/>
          </p:nvSpPr>
          <p:spPr>
            <a:xfrm>
              <a:off x="-2111475" y="40360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11"/>
            <p:cNvSpPr/>
            <p:nvPr/>
          </p:nvSpPr>
          <p:spPr>
            <a:xfrm>
              <a:off x="-2188975" y="4036050"/>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11"/>
            <p:cNvSpPr/>
            <p:nvPr/>
          </p:nvSpPr>
          <p:spPr>
            <a:xfrm>
              <a:off x="-2266500" y="40368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11"/>
            <p:cNvSpPr/>
            <p:nvPr/>
          </p:nvSpPr>
          <p:spPr>
            <a:xfrm>
              <a:off x="-2343250" y="403757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11"/>
            <p:cNvSpPr/>
            <p:nvPr/>
          </p:nvSpPr>
          <p:spPr>
            <a:xfrm>
              <a:off x="-2420750" y="403757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11"/>
            <p:cNvSpPr/>
            <p:nvPr/>
          </p:nvSpPr>
          <p:spPr>
            <a:xfrm>
              <a:off x="-2499025" y="40391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11"/>
            <p:cNvSpPr/>
            <p:nvPr/>
          </p:nvSpPr>
          <p:spPr>
            <a:xfrm>
              <a:off x="-2575775" y="4039850"/>
              <a:ext cx="10675" cy="9900"/>
            </a:xfrm>
            <a:custGeom>
              <a:rect b="b" l="l" r="r" t="t"/>
              <a:pathLst>
                <a:path extrusionOk="0" h="396"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11"/>
            <p:cNvSpPr/>
            <p:nvPr/>
          </p:nvSpPr>
          <p:spPr>
            <a:xfrm>
              <a:off x="-2653275" y="4039850"/>
              <a:ext cx="9125" cy="9900"/>
            </a:xfrm>
            <a:custGeom>
              <a:rect b="b" l="l" r="r" t="t"/>
              <a:pathLst>
                <a:path extrusionOk="0" h="396" w="365">
                  <a:moveTo>
                    <a:pt x="183" y="1"/>
                  </a:moveTo>
                  <a:cubicBezTo>
                    <a:pt x="61" y="1"/>
                    <a:pt x="0" y="92"/>
                    <a:pt x="0" y="183"/>
                  </a:cubicBezTo>
                  <a:cubicBezTo>
                    <a:pt x="0" y="305"/>
                    <a:pt x="61" y="396"/>
                    <a:pt x="183" y="396"/>
                  </a:cubicBezTo>
                  <a:cubicBezTo>
                    <a:pt x="304" y="396"/>
                    <a:pt x="365" y="274"/>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11"/>
            <p:cNvSpPr/>
            <p:nvPr/>
          </p:nvSpPr>
          <p:spPr>
            <a:xfrm>
              <a:off x="-2730800" y="40406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11"/>
            <p:cNvSpPr/>
            <p:nvPr/>
          </p:nvSpPr>
          <p:spPr>
            <a:xfrm>
              <a:off x="-2807550" y="4042125"/>
              <a:ext cx="6125" cy="5350"/>
            </a:xfrm>
            <a:custGeom>
              <a:rect b="b" l="l" r="r" t="t"/>
              <a:pathLst>
                <a:path extrusionOk="0" h="214" w="245">
                  <a:moveTo>
                    <a:pt x="123" y="1"/>
                  </a:moveTo>
                  <a:cubicBezTo>
                    <a:pt x="31" y="1"/>
                    <a:pt x="1" y="31"/>
                    <a:pt x="1" y="92"/>
                  </a:cubicBezTo>
                  <a:cubicBezTo>
                    <a:pt x="1" y="183"/>
                    <a:pt x="31" y="214"/>
                    <a:pt x="123" y="214"/>
                  </a:cubicBezTo>
                  <a:cubicBezTo>
                    <a:pt x="183" y="214"/>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11"/>
            <p:cNvSpPr/>
            <p:nvPr/>
          </p:nvSpPr>
          <p:spPr>
            <a:xfrm>
              <a:off x="-2885800" y="4042125"/>
              <a:ext cx="6100" cy="5350"/>
            </a:xfrm>
            <a:custGeom>
              <a:rect b="b" l="l" r="r" t="t"/>
              <a:pathLst>
                <a:path extrusionOk="0" h="214" w="244">
                  <a:moveTo>
                    <a:pt x="122" y="1"/>
                  </a:moveTo>
                  <a:cubicBezTo>
                    <a:pt x="61" y="1"/>
                    <a:pt x="0" y="62"/>
                    <a:pt x="0" y="92"/>
                  </a:cubicBezTo>
                  <a:cubicBezTo>
                    <a:pt x="0" y="183"/>
                    <a:pt x="91" y="214"/>
                    <a:pt x="122" y="214"/>
                  </a:cubicBezTo>
                  <a:cubicBezTo>
                    <a:pt x="213" y="214"/>
                    <a:pt x="243" y="15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11"/>
            <p:cNvSpPr/>
            <p:nvPr/>
          </p:nvSpPr>
          <p:spPr>
            <a:xfrm>
              <a:off x="-2962550" y="40429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11"/>
            <p:cNvSpPr/>
            <p:nvPr/>
          </p:nvSpPr>
          <p:spPr>
            <a:xfrm>
              <a:off x="-3039300" y="4043650"/>
              <a:ext cx="3050" cy="2300"/>
            </a:xfrm>
            <a:custGeom>
              <a:rect b="b" l="l" r="r" t="t"/>
              <a:pathLst>
                <a:path extrusionOk="0" h="92" w="122">
                  <a:moveTo>
                    <a:pt x="31" y="1"/>
                  </a:moveTo>
                  <a:cubicBezTo>
                    <a:pt x="31" y="1"/>
                    <a:pt x="0" y="1"/>
                    <a:pt x="0" y="31"/>
                  </a:cubicBezTo>
                  <a:cubicBezTo>
                    <a:pt x="0" y="31"/>
                    <a:pt x="0" y="92"/>
                    <a:pt x="31" y="92"/>
                  </a:cubicBezTo>
                  <a:cubicBezTo>
                    <a:pt x="91" y="92"/>
                    <a:pt x="122" y="9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11"/>
            <p:cNvSpPr/>
            <p:nvPr/>
          </p:nvSpPr>
          <p:spPr>
            <a:xfrm>
              <a:off x="-3116825" y="4044125"/>
              <a:ext cx="1500" cy="1825"/>
            </a:xfrm>
            <a:custGeom>
              <a:rect b="b" l="l" r="r" t="t"/>
              <a:pathLst>
                <a:path extrusionOk="0" h="73" w="60">
                  <a:moveTo>
                    <a:pt x="49" y="0"/>
                  </a:moveTo>
                  <a:cubicBezTo>
                    <a:pt x="45" y="0"/>
                    <a:pt x="39" y="4"/>
                    <a:pt x="31" y="12"/>
                  </a:cubicBezTo>
                  <a:cubicBezTo>
                    <a:pt x="31" y="12"/>
                    <a:pt x="1" y="12"/>
                    <a:pt x="31" y="73"/>
                  </a:cubicBezTo>
                  <a:cubicBezTo>
                    <a:pt x="54" y="28"/>
                    <a:pt x="59" y="0"/>
                    <a:pt x="49" y="0"/>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11"/>
            <p:cNvSpPr/>
            <p:nvPr/>
          </p:nvSpPr>
          <p:spPr>
            <a:xfrm>
              <a:off x="-2033975" y="41036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11"/>
            <p:cNvSpPr/>
            <p:nvPr/>
          </p:nvSpPr>
          <p:spPr>
            <a:xfrm>
              <a:off x="-2111475" y="410520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11"/>
            <p:cNvSpPr/>
            <p:nvPr/>
          </p:nvSpPr>
          <p:spPr>
            <a:xfrm>
              <a:off x="-2188975" y="4104450"/>
              <a:ext cx="16725" cy="17500"/>
            </a:xfrm>
            <a:custGeom>
              <a:rect b="b" l="l" r="r" t="t"/>
              <a:pathLst>
                <a:path extrusionOk="0" h="700" w="669">
                  <a:moveTo>
                    <a:pt x="334" y="0"/>
                  </a:moveTo>
                  <a:cubicBezTo>
                    <a:pt x="152" y="0"/>
                    <a:pt x="0" y="152"/>
                    <a:pt x="0" y="335"/>
                  </a:cubicBezTo>
                  <a:cubicBezTo>
                    <a:pt x="0" y="547"/>
                    <a:pt x="152" y="699"/>
                    <a:pt x="334" y="699"/>
                  </a:cubicBezTo>
                  <a:cubicBezTo>
                    <a:pt x="486" y="699"/>
                    <a:pt x="638" y="54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11"/>
            <p:cNvSpPr/>
            <p:nvPr/>
          </p:nvSpPr>
          <p:spPr>
            <a:xfrm>
              <a:off x="-2266500" y="4105200"/>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51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11"/>
            <p:cNvSpPr/>
            <p:nvPr/>
          </p:nvSpPr>
          <p:spPr>
            <a:xfrm>
              <a:off x="-2343250" y="4107475"/>
              <a:ext cx="13700" cy="12950"/>
            </a:xfrm>
            <a:custGeom>
              <a:rect b="b" l="l" r="r" t="t"/>
              <a:pathLst>
                <a:path extrusionOk="0" h="518" w="548">
                  <a:moveTo>
                    <a:pt x="274" y="1"/>
                  </a:moveTo>
                  <a:cubicBezTo>
                    <a:pt x="122" y="1"/>
                    <a:pt x="1" y="92"/>
                    <a:pt x="1" y="244"/>
                  </a:cubicBezTo>
                  <a:cubicBezTo>
                    <a:pt x="1" y="426"/>
                    <a:pt x="122" y="518"/>
                    <a:pt x="274" y="518"/>
                  </a:cubicBezTo>
                  <a:cubicBezTo>
                    <a:pt x="426" y="518"/>
                    <a:pt x="548" y="36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11"/>
            <p:cNvSpPr/>
            <p:nvPr/>
          </p:nvSpPr>
          <p:spPr>
            <a:xfrm>
              <a:off x="-2420750" y="410597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11"/>
            <p:cNvSpPr/>
            <p:nvPr/>
          </p:nvSpPr>
          <p:spPr>
            <a:xfrm>
              <a:off x="-2499025" y="41074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66"/>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11"/>
            <p:cNvSpPr/>
            <p:nvPr/>
          </p:nvSpPr>
          <p:spPr>
            <a:xfrm>
              <a:off x="-2575775" y="4109000"/>
              <a:ext cx="10675" cy="9900"/>
            </a:xfrm>
            <a:custGeom>
              <a:rect b="b" l="l" r="r" t="t"/>
              <a:pathLst>
                <a:path extrusionOk="0" h="396" w="427">
                  <a:moveTo>
                    <a:pt x="183" y="1"/>
                  </a:moveTo>
                  <a:cubicBezTo>
                    <a:pt x="92" y="1"/>
                    <a:pt x="1" y="92"/>
                    <a:pt x="1" y="213"/>
                  </a:cubicBezTo>
                  <a:cubicBezTo>
                    <a:pt x="1" y="305"/>
                    <a:pt x="92" y="396"/>
                    <a:pt x="183" y="396"/>
                  </a:cubicBezTo>
                  <a:cubicBezTo>
                    <a:pt x="305" y="396"/>
                    <a:pt x="426" y="27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11"/>
            <p:cNvSpPr/>
            <p:nvPr/>
          </p:nvSpPr>
          <p:spPr>
            <a:xfrm>
              <a:off x="-2653275" y="4108250"/>
              <a:ext cx="9125" cy="9900"/>
            </a:xfrm>
            <a:custGeom>
              <a:rect b="b" l="l" r="r" t="t"/>
              <a:pathLst>
                <a:path extrusionOk="0" h="396" w="365">
                  <a:moveTo>
                    <a:pt x="183" y="0"/>
                  </a:moveTo>
                  <a:cubicBezTo>
                    <a:pt x="61" y="0"/>
                    <a:pt x="0" y="91"/>
                    <a:pt x="0" y="183"/>
                  </a:cubicBezTo>
                  <a:cubicBezTo>
                    <a:pt x="0" y="304"/>
                    <a:pt x="61" y="395"/>
                    <a:pt x="183" y="395"/>
                  </a:cubicBezTo>
                  <a:cubicBezTo>
                    <a:pt x="304" y="395"/>
                    <a:pt x="365" y="304"/>
                    <a:pt x="365" y="18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11"/>
            <p:cNvSpPr/>
            <p:nvPr/>
          </p:nvSpPr>
          <p:spPr>
            <a:xfrm>
              <a:off x="-2730800" y="41090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11"/>
            <p:cNvSpPr/>
            <p:nvPr/>
          </p:nvSpPr>
          <p:spPr>
            <a:xfrm>
              <a:off x="-2807550" y="4111275"/>
              <a:ext cx="6875" cy="5350"/>
            </a:xfrm>
            <a:custGeom>
              <a:rect b="b" l="l" r="r" t="t"/>
              <a:pathLst>
                <a:path extrusionOk="0" h="214" w="275">
                  <a:moveTo>
                    <a:pt x="123" y="1"/>
                  </a:moveTo>
                  <a:cubicBezTo>
                    <a:pt x="31" y="1"/>
                    <a:pt x="1" y="31"/>
                    <a:pt x="1" y="122"/>
                  </a:cubicBezTo>
                  <a:cubicBezTo>
                    <a:pt x="1" y="183"/>
                    <a:pt x="31" y="214"/>
                    <a:pt x="123" y="214"/>
                  </a:cubicBezTo>
                  <a:cubicBezTo>
                    <a:pt x="183" y="214"/>
                    <a:pt x="274" y="15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11"/>
            <p:cNvSpPr/>
            <p:nvPr/>
          </p:nvSpPr>
          <p:spPr>
            <a:xfrm>
              <a:off x="-2885800" y="4110525"/>
              <a:ext cx="6100" cy="5350"/>
            </a:xfrm>
            <a:custGeom>
              <a:rect b="b" l="l" r="r" t="t"/>
              <a:pathLst>
                <a:path extrusionOk="0" h="214" w="244">
                  <a:moveTo>
                    <a:pt x="122" y="0"/>
                  </a:moveTo>
                  <a:cubicBezTo>
                    <a:pt x="61" y="0"/>
                    <a:pt x="0" y="61"/>
                    <a:pt x="0" y="92"/>
                  </a:cubicBezTo>
                  <a:cubicBezTo>
                    <a:pt x="0" y="183"/>
                    <a:pt x="91" y="213"/>
                    <a:pt x="122" y="213"/>
                  </a:cubicBezTo>
                  <a:cubicBezTo>
                    <a:pt x="213" y="213"/>
                    <a:pt x="243" y="183"/>
                    <a:pt x="243" y="9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11"/>
            <p:cNvSpPr/>
            <p:nvPr/>
          </p:nvSpPr>
          <p:spPr>
            <a:xfrm>
              <a:off x="-2962550" y="4111275"/>
              <a:ext cx="3825" cy="3825"/>
            </a:xfrm>
            <a:custGeom>
              <a:rect b="b" l="l" r="r" t="t"/>
              <a:pathLst>
                <a:path extrusionOk="0" h="153" w="153">
                  <a:moveTo>
                    <a:pt x="91" y="1"/>
                  </a:moveTo>
                  <a:cubicBezTo>
                    <a:pt x="61" y="1"/>
                    <a:pt x="0" y="31"/>
                    <a:pt x="0" y="62"/>
                  </a:cubicBezTo>
                  <a:cubicBezTo>
                    <a:pt x="0" y="122"/>
                    <a:pt x="6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11"/>
            <p:cNvSpPr/>
            <p:nvPr/>
          </p:nvSpPr>
          <p:spPr>
            <a:xfrm>
              <a:off x="-3039300" y="4112800"/>
              <a:ext cx="3050" cy="2300"/>
            </a:xfrm>
            <a:custGeom>
              <a:rect b="b" l="l" r="r" t="t"/>
              <a:pathLst>
                <a:path extrusionOk="0" h="92" w="122">
                  <a:moveTo>
                    <a:pt x="31" y="1"/>
                  </a:moveTo>
                  <a:cubicBezTo>
                    <a:pt x="31" y="1"/>
                    <a:pt x="0" y="1"/>
                    <a:pt x="0" y="61"/>
                  </a:cubicBezTo>
                  <a:cubicBezTo>
                    <a:pt x="0" y="61"/>
                    <a:pt x="0" y="92"/>
                    <a:pt x="31" y="92"/>
                  </a:cubicBezTo>
                  <a:cubicBezTo>
                    <a:pt x="91" y="92"/>
                    <a:pt x="122" y="61"/>
                    <a:pt x="61" y="61"/>
                  </a:cubicBezTo>
                  <a:cubicBezTo>
                    <a:pt x="61" y="6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11"/>
            <p:cNvSpPr/>
            <p:nvPr/>
          </p:nvSpPr>
          <p:spPr>
            <a:xfrm>
              <a:off x="-3116825" y="4112800"/>
              <a:ext cx="1550" cy="1550"/>
            </a:xfrm>
            <a:custGeom>
              <a:rect b="b" l="l" r="r" t="t"/>
              <a:pathLst>
                <a:path extrusionOk="0" h="62" w="62">
                  <a:moveTo>
                    <a:pt x="31" y="1"/>
                  </a:moveTo>
                  <a:cubicBezTo>
                    <a:pt x="31" y="1"/>
                    <a:pt x="1" y="1"/>
                    <a:pt x="31" y="6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11"/>
            <p:cNvSpPr/>
            <p:nvPr/>
          </p:nvSpPr>
          <p:spPr>
            <a:xfrm>
              <a:off x="-2033975" y="4172825"/>
              <a:ext cx="19025" cy="19025"/>
            </a:xfrm>
            <a:custGeom>
              <a:rect b="b" l="l" r="r" t="t"/>
              <a:pathLst>
                <a:path extrusionOk="0" h="761" w="761">
                  <a:moveTo>
                    <a:pt x="365" y="1"/>
                  </a:moveTo>
                  <a:cubicBezTo>
                    <a:pt x="153" y="1"/>
                    <a:pt x="1" y="183"/>
                    <a:pt x="1" y="366"/>
                  </a:cubicBezTo>
                  <a:cubicBezTo>
                    <a:pt x="1" y="578"/>
                    <a:pt x="153" y="761"/>
                    <a:pt x="365" y="761"/>
                  </a:cubicBezTo>
                  <a:cubicBezTo>
                    <a:pt x="578" y="761"/>
                    <a:pt x="761" y="578"/>
                    <a:pt x="761" y="36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11"/>
            <p:cNvSpPr/>
            <p:nvPr/>
          </p:nvSpPr>
          <p:spPr>
            <a:xfrm>
              <a:off x="-2111475" y="4173600"/>
              <a:ext cx="17500" cy="17500"/>
            </a:xfrm>
            <a:custGeom>
              <a:rect b="b" l="l" r="r" t="t"/>
              <a:pathLst>
                <a:path extrusionOk="0" h="700" w="700">
                  <a:moveTo>
                    <a:pt x="365" y="0"/>
                  </a:moveTo>
                  <a:cubicBezTo>
                    <a:pt x="152" y="0"/>
                    <a:pt x="0" y="152"/>
                    <a:pt x="0" y="335"/>
                  </a:cubicBezTo>
                  <a:cubicBezTo>
                    <a:pt x="0" y="547"/>
                    <a:pt x="152" y="699"/>
                    <a:pt x="365" y="699"/>
                  </a:cubicBezTo>
                  <a:cubicBezTo>
                    <a:pt x="548" y="699"/>
                    <a:pt x="699" y="54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11"/>
            <p:cNvSpPr/>
            <p:nvPr/>
          </p:nvSpPr>
          <p:spPr>
            <a:xfrm>
              <a:off x="-2188975" y="41728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11"/>
            <p:cNvSpPr/>
            <p:nvPr/>
          </p:nvSpPr>
          <p:spPr>
            <a:xfrm>
              <a:off x="-2266500" y="417435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11"/>
            <p:cNvSpPr/>
            <p:nvPr/>
          </p:nvSpPr>
          <p:spPr>
            <a:xfrm>
              <a:off x="-2343250" y="4175875"/>
              <a:ext cx="13700" cy="12950"/>
            </a:xfrm>
            <a:custGeom>
              <a:rect b="b" l="l" r="r" t="t"/>
              <a:pathLst>
                <a:path extrusionOk="0" h="518" w="548">
                  <a:moveTo>
                    <a:pt x="274" y="1"/>
                  </a:moveTo>
                  <a:cubicBezTo>
                    <a:pt x="122" y="1"/>
                    <a:pt x="1" y="92"/>
                    <a:pt x="1" y="244"/>
                  </a:cubicBezTo>
                  <a:cubicBezTo>
                    <a:pt x="1" y="426"/>
                    <a:pt x="122" y="517"/>
                    <a:pt x="274" y="517"/>
                  </a:cubicBezTo>
                  <a:cubicBezTo>
                    <a:pt x="426" y="517"/>
                    <a:pt x="548" y="42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11"/>
            <p:cNvSpPr/>
            <p:nvPr/>
          </p:nvSpPr>
          <p:spPr>
            <a:xfrm>
              <a:off x="-2420750" y="41751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11"/>
            <p:cNvSpPr/>
            <p:nvPr/>
          </p:nvSpPr>
          <p:spPr>
            <a:xfrm>
              <a:off x="-2499025" y="4176625"/>
              <a:ext cx="11425" cy="11425"/>
            </a:xfrm>
            <a:custGeom>
              <a:rect b="b" l="l" r="r" t="t"/>
              <a:pathLst>
                <a:path extrusionOk="0" h="457" w="457">
                  <a:moveTo>
                    <a:pt x="244" y="1"/>
                  </a:moveTo>
                  <a:cubicBezTo>
                    <a:pt x="122" y="1"/>
                    <a:pt x="1" y="92"/>
                    <a:pt x="1" y="214"/>
                  </a:cubicBezTo>
                  <a:cubicBezTo>
                    <a:pt x="1" y="366"/>
                    <a:pt x="122" y="457"/>
                    <a:pt x="244" y="457"/>
                  </a:cubicBezTo>
                  <a:cubicBezTo>
                    <a:pt x="365" y="457"/>
                    <a:pt x="457" y="366"/>
                    <a:pt x="457" y="21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11"/>
            <p:cNvSpPr/>
            <p:nvPr/>
          </p:nvSpPr>
          <p:spPr>
            <a:xfrm>
              <a:off x="-2575775" y="4177400"/>
              <a:ext cx="10675" cy="9900"/>
            </a:xfrm>
            <a:custGeom>
              <a:rect b="b" l="l" r="r" t="t"/>
              <a:pathLst>
                <a:path extrusionOk="0" h="396" w="427">
                  <a:moveTo>
                    <a:pt x="183" y="0"/>
                  </a:moveTo>
                  <a:cubicBezTo>
                    <a:pt x="92" y="0"/>
                    <a:pt x="1" y="91"/>
                    <a:pt x="1" y="183"/>
                  </a:cubicBezTo>
                  <a:cubicBezTo>
                    <a:pt x="1" y="304"/>
                    <a:pt x="92" y="395"/>
                    <a:pt x="183" y="395"/>
                  </a:cubicBezTo>
                  <a:cubicBezTo>
                    <a:pt x="305" y="395"/>
                    <a:pt x="426" y="304"/>
                    <a:pt x="396" y="18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11"/>
            <p:cNvSpPr/>
            <p:nvPr/>
          </p:nvSpPr>
          <p:spPr>
            <a:xfrm>
              <a:off x="-2653275" y="41766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11"/>
            <p:cNvSpPr/>
            <p:nvPr/>
          </p:nvSpPr>
          <p:spPr>
            <a:xfrm>
              <a:off x="-2730800" y="4178150"/>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11"/>
            <p:cNvSpPr/>
            <p:nvPr/>
          </p:nvSpPr>
          <p:spPr>
            <a:xfrm>
              <a:off x="-2807550" y="41796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11"/>
            <p:cNvSpPr/>
            <p:nvPr/>
          </p:nvSpPr>
          <p:spPr>
            <a:xfrm>
              <a:off x="-2885800" y="4178925"/>
              <a:ext cx="6100" cy="5325"/>
            </a:xfrm>
            <a:custGeom>
              <a:rect b="b" l="l" r="r" t="t"/>
              <a:pathLst>
                <a:path extrusionOk="0" h="213" w="244">
                  <a:moveTo>
                    <a:pt x="122" y="0"/>
                  </a:moveTo>
                  <a:cubicBezTo>
                    <a:pt x="61" y="0"/>
                    <a:pt x="0" y="30"/>
                    <a:pt x="0" y="91"/>
                  </a:cubicBezTo>
                  <a:cubicBezTo>
                    <a:pt x="0" y="182"/>
                    <a:pt x="91" y="213"/>
                    <a:pt x="122" y="213"/>
                  </a:cubicBezTo>
                  <a:cubicBezTo>
                    <a:pt x="213" y="213"/>
                    <a:pt x="243" y="182"/>
                    <a:pt x="243" y="91"/>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11"/>
            <p:cNvSpPr/>
            <p:nvPr/>
          </p:nvSpPr>
          <p:spPr>
            <a:xfrm>
              <a:off x="-2962550" y="418042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11"/>
            <p:cNvSpPr/>
            <p:nvPr/>
          </p:nvSpPr>
          <p:spPr>
            <a:xfrm>
              <a:off x="-3039300" y="4181200"/>
              <a:ext cx="2725" cy="2300"/>
            </a:xfrm>
            <a:custGeom>
              <a:rect b="b" l="l" r="r" t="t"/>
              <a:pathLst>
                <a:path extrusionOk="0" h="92" w="109">
                  <a:moveTo>
                    <a:pt x="31" y="0"/>
                  </a:moveTo>
                  <a:cubicBezTo>
                    <a:pt x="31" y="0"/>
                    <a:pt x="0" y="0"/>
                    <a:pt x="0" y="61"/>
                  </a:cubicBezTo>
                  <a:cubicBezTo>
                    <a:pt x="0" y="61"/>
                    <a:pt x="0" y="91"/>
                    <a:pt x="31" y="91"/>
                  </a:cubicBezTo>
                  <a:cubicBezTo>
                    <a:pt x="79" y="91"/>
                    <a:pt x="108" y="53"/>
                    <a:pt x="87" y="53"/>
                  </a:cubicBezTo>
                  <a:cubicBezTo>
                    <a:pt x="82" y="53"/>
                    <a:pt x="73" y="55"/>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11"/>
            <p:cNvSpPr/>
            <p:nvPr/>
          </p:nvSpPr>
          <p:spPr>
            <a:xfrm>
              <a:off x="-3116825" y="41812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11"/>
            <p:cNvSpPr/>
            <p:nvPr/>
          </p:nvSpPr>
          <p:spPr>
            <a:xfrm>
              <a:off x="-2033975" y="4241225"/>
              <a:ext cx="19025" cy="19025"/>
            </a:xfrm>
            <a:custGeom>
              <a:rect b="b" l="l" r="r" t="t"/>
              <a:pathLst>
                <a:path extrusionOk="0" h="761" w="761">
                  <a:moveTo>
                    <a:pt x="365" y="1"/>
                  </a:moveTo>
                  <a:cubicBezTo>
                    <a:pt x="153" y="1"/>
                    <a:pt x="1" y="183"/>
                    <a:pt x="1" y="396"/>
                  </a:cubicBezTo>
                  <a:cubicBezTo>
                    <a:pt x="1" y="578"/>
                    <a:pt x="153" y="760"/>
                    <a:pt x="365" y="760"/>
                  </a:cubicBezTo>
                  <a:cubicBezTo>
                    <a:pt x="578" y="760"/>
                    <a:pt x="761" y="578"/>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11"/>
            <p:cNvSpPr/>
            <p:nvPr/>
          </p:nvSpPr>
          <p:spPr>
            <a:xfrm>
              <a:off x="-2111475" y="4241975"/>
              <a:ext cx="17500" cy="17525"/>
            </a:xfrm>
            <a:custGeom>
              <a:rect b="b" l="l" r="r" t="t"/>
              <a:pathLst>
                <a:path extrusionOk="0" h="701" w="700">
                  <a:moveTo>
                    <a:pt x="365" y="1"/>
                  </a:moveTo>
                  <a:cubicBezTo>
                    <a:pt x="152" y="1"/>
                    <a:pt x="0" y="153"/>
                    <a:pt x="0" y="366"/>
                  </a:cubicBezTo>
                  <a:cubicBezTo>
                    <a:pt x="0" y="548"/>
                    <a:pt x="152" y="700"/>
                    <a:pt x="365" y="700"/>
                  </a:cubicBezTo>
                  <a:cubicBezTo>
                    <a:pt x="548" y="700"/>
                    <a:pt x="699" y="548"/>
                    <a:pt x="699" y="366"/>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11"/>
            <p:cNvSpPr/>
            <p:nvPr/>
          </p:nvSpPr>
          <p:spPr>
            <a:xfrm>
              <a:off x="-2188975" y="4241975"/>
              <a:ext cx="16725" cy="17525"/>
            </a:xfrm>
            <a:custGeom>
              <a:rect b="b" l="l" r="r" t="t"/>
              <a:pathLst>
                <a:path extrusionOk="0" h="701" w="669">
                  <a:moveTo>
                    <a:pt x="334" y="1"/>
                  </a:moveTo>
                  <a:cubicBezTo>
                    <a:pt x="152" y="1"/>
                    <a:pt x="0" y="153"/>
                    <a:pt x="0" y="366"/>
                  </a:cubicBezTo>
                  <a:cubicBezTo>
                    <a:pt x="0" y="548"/>
                    <a:pt x="152" y="700"/>
                    <a:pt x="334" y="700"/>
                  </a:cubicBezTo>
                  <a:cubicBezTo>
                    <a:pt x="486" y="700"/>
                    <a:pt x="638" y="548"/>
                    <a:pt x="669" y="366"/>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11"/>
            <p:cNvSpPr/>
            <p:nvPr/>
          </p:nvSpPr>
          <p:spPr>
            <a:xfrm>
              <a:off x="-2266500" y="4243500"/>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11"/>
            <p:cNvSpPr/>
            <p:nvPr/>
          </p:nvSpPr>
          <p:spPr>
            <a:xfrm>
              <a:off x="-2343250" y="4244275"/>
              <a:ext cx="13700" cy="12925"/>
            </a:xfrm>
            <a:custGeom>
              <a:rect b="b" l="l" r="r" t="t"/>
              <a:pathLst>
                <a:path extrusionOk="0" h="517" w="548">
                  <a:moveTo>
                    <a:pt x="274" y="0"/>
                  </a:moveTo>
                  <a:cubicBezTo>
                    <a:pt x="122" y="0"/>
                    <a:pt x="1" y="91"/>
                    <a:pt x="1" y="274"/>
                  </a:cubicBezTo>
                  <a:cubicBezTo>
                    <a:pt x="1" y="426"/>
                    <a:pt x="122" y="517"/>
                    <a:pt x="274" y="517"/>
                  </a:cubicBezTo>
                  <a:cubicBezTo>
                    <a:pt x="426" y="517"/>
                    <a:pt x="548" y="426"/>
                    <a:pt x="548" y="274"/>
                  </a:cubicBezTo>
                  <a:cubicBezTo>
                    <a:pt x="548"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11"/>
            <p:cNvSpPr/>
            <p:nvPr/>
          </p:nvSpPr>
          <p:spPr>
            <a:xfrm>
              <a:off x="-2420750" y="4244275"/>
              <a:ext cx="12950" cy="12925"/>
            </a:xfrm>
            <a:custGeom>
              <a:rect b="b" l="l" r="r" t="t"/>
              <a:pathLst>
                <a:path extrusionOk="0" h="517" w="518">
                  <a:moveTo>
                    <a:pt x="274" y="0"/>
                  </a:moveTo>
                  <a:cubicBezTo>
                    <a:pt x="122" y="0"/>
                    <a:pt x="0" y="91"/>
                    <a:pt x="0" y="274"/>
                  </a:cubicBezTo>
                  <a:cubicBezTo>
                    <a:pt x="0" y="426"/>
                    <a:pt x="122" y="517"/>
                    <a:pt x="274" y="517"/>
                  </a:cubicBezTo>
                  <a:cubicBezTo>
                    <a:pt x="365" y="517"/>
                    <a:pt x="487" y="426"/>
                    <a:pt x="517" y="274"/>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11"/>
            <p:cNvSpPr/>
            <p:nvPr/>
          </p:nvSpPr>
          <p:spPr>
            <a:xfrm>
              <a:off x="-2499025" y="4245025"/>
              <a:ext cx="11425" cy="11425"/>
            </a:xfrm>
            <a:custGeom>
              <a:rect b="b" l="l" r="r" t="t"/>
              <a:pathLst>
                <a:path extrusionOk="0" h="457" w="457">
                  <a:moveTo>
                    <a:pt x="244" y="1"/>
                  </a:moveTo>
                  <a:cubicBezTo>
                    <a:pt x="122" y="1"/>
                    <a:pt x="1" y="92"/>
                    <a:pt x="1" y="244"/>
                  </a:cubicBezTo>
                  <a:cubicBezTo>
                    <a:pt x="1" y="365"/>
                    <a:pt x="122" y="456"/>
                    <a:pt x="244" y="456"/>
                  </a:cubicBezTo>
                  <a:cubicBezTo>
                    <a:pt x="365" y="456"/>
                    <a:pt x="457" y="365"/>
                    <a:pt x="457" y="24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11"/>
            <p:cNvSpPr/>
            <p:nvPr/>
          </p:nvSpPr>
          <p:spPr>
            <a:xfrm>
              <a:off x="-2575775" y="4245775"/>
              <a:ext cx="10675" cy="9925"/>
            </a:xfrm>
            <a:custGeom>
              <a:rect b="b" l="l" r="r" t="t"/>
              <a:pathLst>
                <a:path extrusionOk="0" h="397" w="427">
                  <a:moveTo>
                    <a:pt x="183" y="1"/>
                  </a:moveTo>
                  <a:cubicBezTo>
                    <a:pt x="92" y="1"/>
                    <a:pt x="1" y="92"/>
                    <a:pt x="1" y="214"/>
                  </a:cubicBezTo>
                  <a:cubicBezTo>
                    <a:pt x="1" y="305"/>
                    <a:pt x="92" y="396"/>
                    <a:pt x="183" y="396"/>
                  </a:cubicBezTo>
                  <a:cubicBezTo>
                    <a:pt x="305" y="396"/>
                    <a:pt x="426" y="305"/>
                    <a:pt x="396" y="214"/>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11"/>
            <p:cNvSpPr/>
            <p:nvPr/>
          </p:nvSpPr>
          <p:spPr>
            <a:xfrm>
              <a:off x="-2653275" y="4245775"/>
              <a:ext cx="9125" cy="9925"/>
            </a:xfrm>
            <a:custGeom>
              <a:rect b="b" l="l" r="r" t="t"/>
              <a:pathLst>
                <a:path extrusionOk="0" h="397" w="365">
                  <a:moveTo>
                    <a:pt x="183" y="1"/>
                  </a:moveTo>
                  <a:cubicBezTo>
                    <a:pt x="61" y="1"/>
                    <a:pt x="0" y="92"/>
                    <a:pt x="0" y="214"/>
                  </a:cubicBezTo>
                  <a:cubicBezTo>
                    <a:pt x="0" y="305"/>
                    <a:pt x="61" y="396"/>
                    <a:pt x="183" y="396"/>
                  </a:cubicBezTo>
                  <a:cubicBezTo>
                    <a:pt x="274" y="396"/>
                    <a:pt x="365" y="305"/>
                    <a:pt x="365" y="214"/>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11"/>
            <p:cNvSpPr/>
            <p:nvPr/>
          </p:nvSpPr>
          <p:spPr>
            <a:xfrm>
              <a:off x="-2730800" y="4247300"/>
              <a:ext cx="7625" cy="7625"/>
            </a:xfrm>
            <a:custGeom>
              <a:rect b="b" l="l" r="r" t="t"/>
              <a:pathLst>
                <a:path extrusionOk="0" h="305" w="305">
                  <a:moveTo>
                    <a:pt x="153" y="1"/>
                  </a:moveTo>
                  <a:cubicBezTo>
                    <a:pt x="62" y="1"/>
                    <a:pt x="1" y="61"/>
                    <a:pt x="1" y="153"/>
                  </a:cubicBezTo>
                  <a:cubicBezTo>
                    <a:pt x="1" y="213"/>
                    <a:pt x="62" y="305"/>
                    <a:pt x="153" y="305"/>
                  </a:cubicBezTo>
                  <a:cubicBezTo>
                    <a:pt x="244" y="305"/>
                    <a:pt x="305" y="213"/>
                    <a:pt x="305" y="153"/>
                  </a:cubicBezTo>
                  <a:cubicBezTo>
                    <a:pt x="305" y="61"/>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11"/>
            <p:cNvSpPr/>
            <p:nvPr/>
          </p:nvSpPr>
          <p:spPr>
            <a:xfrm>
              <a:off x="-2807550" y="4248075"/>
              <a:ext cx="6875" cy="5325"/>
            </a:xfrm>
            <a:custGeom>
              <a:rect b="b" l="l" r="r" t="t"/>
              <a:pathLst>
                <a:path extrusionOk="0" h="213" w="275">
                  <a:moveTo>
                    <a:pt x="123" y="0"/>
                  </a:moveTo>
                  <a:cubicBezTo>
                    <a:pt x="31" y="0"/>
                    <a:pt x="1" y="30"/>
                    <a:pt x="1" y="122"/>
                  </a:cubicBezTo>
                  <a:cubicBezTo>
                    <a:pt x="1" y="182"/>
                    <a:pt x="31" y="213"/>
                    <a:pt x="123" y="213"/>
                  </a:cubicBezTo>
                  <a:cubicBezTo>
                    <a:pt x="183" y="213"/>
                    <a:pt x="274" y="18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11"/>
            <p:cNvSpPr/>
            <p:nvPr/>
          </p:nvSpPr>
          <p:spPr>
            <a:xfrm>
              <a:off x="-2885800" y="4248075"/>
              <a:ext cx="6100" cy="5325"/>
            </a:xfrm>
            <a:custGeom>
              <a:rect b="b" l="l" r="r" t="t"/>
              <a:pathLst>
                <a:path extrusionOk="0" h="213" w="244">
                  <a:moveTo>
                    <a:pt x="122" y="0"/>
                  </a:moveTo>
                  <a:cubicBezTo>
                    <a:pt x="61" y="0"/>
                    <a:pt x="0" y="30"/>
                    <a:pt x="0" y="122"/>
                  </a:cubicBezTo>
                  <a:cubicBezTo>
                    <a:pt x="0" y="182"/>
                    <a:pt x="91" y="213"/>
                    <a:pt x="122" y="213"/>
                  </a:cubicBezTo>
                  <a:cubicBezTo>
                    <a:pt x="213" y="213"/>
                    <a:pt x="243" y="182"/>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11"/>
            <p:cNvSpPr/>
            <p:nvPr/>
          </p:nvSpPr>
          <p:spPr>
            <a:xfrm>
              <a:off x="-2962550" y="4248825"/>
              <a:ext cx="3825" cy="3825"/>
            </a:xfrm>
            <a:custGeom>
              <a:rect b="b" l="l" r="r" t="t"/>
              <a:pathLst>
                <a:path extrusionOk="0" h="153" w="153">
                  <a:moveTo>
                    <a:pt x="91" y="0"/>
                  </a:moveTo>
                  <a:cubicBezTo>
                    <a:pt x="31" y="0"/>
                    <a:pt x="0" y="31"/>
                    <a:pt x="0" y="92"/>
                  </a:cubicBezTo>
                  <a:cubicBezTo>
                    <a:pt x="0" y="122"/>
                    <a:pt x="31" y="152"/>
                    <a:pt x="91" y="152"/>
                  </a:cubicBezTo>
                  <a:cubicBezTo>
                    <a:pt x="122" y="152"/>
                    <a:pt x="152" y="122"/>
                    <a:pt x="152" y="92"/>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11"/>
            <p:cNvSpPr/>
            <p:nvPr/>
          </p:nvSpPr>
          <p:spPr>
            <a:xfrm>
              <a:off x="-3039300" y="4249575"/>
              <a:ext cx="1550" cy="2325"/>
            </a:xfrm>
            <a:custGeom>
              <a:rect b="b" l="l" r="r" t="t"/>
              <a:pathLst>
                <a:path extrusionOk="0" h="93" w="62">
                  <a:moveTo>
                    <a:pt x="31" y="1"/>
                  </a:moveTo>
                  <a:cubicBezTo>
                    <a:pt x="31" y="1"/>
                    <a:pt x="0" y="31"/>
                    <a:pt x="0" y="62"/>
                  </a:cubicBezTo>
                  <a:cubicBezTo>
                    <a:pt x="0" y="62"/>
                    <a:pt x="31" y="92"/>
                    <a:pt x="31" y="92"/>
                  </a:cubicBezTo>
                  <a:cubicBezTo>
                    <a:pt x="61" y="92"/>
                    <a:pt x="61" y="62"/>
                    <a:pt x="61" y="62"/>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11"/>
            <p:cNvSpPr/>
            <p:nvPr/>
          </p:nvSpPr>
          <p:spPr>
            <a:xfrm>
              <a:off x="-3116825" y="4250450"/>
              <a:ext cx="1475" cy="1450"/>
            </a:xfrm>
            <a:custGeom>
              <a:rect b="b" l="l" r="r" t="t"/>
              <a:pathLst>
                <a:path extrusionOk="0" h="58" w="59">
                  <a:moveTo>
                    <a:pt x="51" y="1"/>
                  </a:moveTo>
                  <a:cubicBezTo>
                    <a:pt x="47" y="1"/>
                    <a:pt x="41" y="8"/>
                    <a:pt x="31" y="27"/>
                  </a:cubicBezTo>
                  <a:cubicBezTo>
                    <a:pt x="31" y="27"/>
                    <a:pt x="1" y="27"/>
                    <a:pt x="31" y="57"/>
                  </a:cubicBezTo>
                  <a:cubicBezTo>
                    <a:pt x="52" y="36"/>
                    <a:pt x="59" y="1"/>
                    <a:pt x="51" y="1"/>
                  </a:cubicBezTo>
                  <a:close/>
                  <a:moveTo>
                    <a:pt x="52" y="44"/>
                  </a:moveTo>
                  <a:cubicBezTo>
                    <a:pt x="48" y="44"/>
                    <a:pt x="41" y="47"/>
                    <a:pt x="31" y="57"/>
                  </a:cubicBezTo>
                  <a:cubicBezTo>
                    <a:pt x="52" y="57"/>
                    <a:pt x="58" y="44"/>
                    <a:pt x="52" y="4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11"/>
            <p:cNvSpPr/>
            <p:nvPr/>
          </p:nvSpPr>
          <p:spPr>
            <a:xfrm>
              <a:off x="-2033975" y="4309625"/>
              <a:ext cx="19025" cy="19025"/>
            </a:xfrm>
            <a:custGeom>
              <a:rect b="b" l="l" r="r" t="t"/>
              <a:pathLst>
                <a:path extrusionOk="0" h="761" w="761">
                  <a:moveTo>
                    <a:pt x="365" y="0"/>
                  </a:moveTo>
                  <a:cubicBezTo>
                    <a:pt x="153" y="0"/>
                    <a:pt x="1" y="183"/>
                    <a:pt x="1" y="395"/>
                  </a:cubicBezTo>
                  <a:cubicBezTo>
                    <a:pt x="1" y="578"/>
                    <a:pt x="153" y="760"/>
                    <a:pt x="365" y="760"/>
                  </a:cubicBezTo>
                  <a:cubicBezTo>
                    <a:pt x="578" y="760"/>
                    <a:pt x="761" y="57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11"/>
            <p:cNvSpPr/>
            <p:nvPr/>
          </p:nvSpPr>
          <p:spPr>
            <a:xfrm>
              <a:off x="-2111475" y="4311125"/>
              <a:ext cx="17500" cy="17525"/>
            </a:xfrm>
            <a:custGeom>
              <a:rect b="b" l="l" r="r" t="t"/>
              <a:pathLst>
                <a:path extrusionOk="0" h="701" w="700">
                  <a:moveTo>
                    <a:pt x="365" y="1"/>
                  </a:moveTo>
                  <a:cubicBezTo>
                    <a:pt x="152" y="1"/>
                    <a:pt x="0" y="183"/>
                    <a:pt x="0" y="366"/>
                  </a:cubicBezTo>
                  <a:cubicBezTo>
                    <a:pt x="0" y="548"/>
                    <a:pt x="152" y="700"/>
                    <a:pt x="365" y="700"/>
                  </a:cubicBezTo>
                  <a:cubicBezTo>
                    <a:pt x="548" y="700"/>
                    <a:pt x="699" y="548"/>
                    <a:pt x="699" y="366"/>
                  </a:cubicBezTo>
                  <a:cubicBezTo>
                    <a:pt x="699" y="18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11"/>
            <p:cNvSpPr/>
            <p:nvPr/>
          </p:nvSpPr>
          <p:spPr>
            <a:xfrm>
              <a:off x="-2188975" y="43103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11"/>
            <p:cNvSpPr/>
            <p:nvPr/>
          </p:nvSpPr>
          <p:spPr>
            <a:xfrm>
              <a:off x="-2266500" y="4311125"/>
              <a:ext cx="15225" cy="16000"/>
            </a:xfrm>
            <a:custGeom>
              <a:rect b="b" l="l" r="r" t="t"/>
              <a:pathLst>
                <a:path extrusionOk="0" h="640" w="609">
                  <a:moveTo>
                    <a:pt x="305" y="1"/>
                  </a:moveTo>
                  <a:cubicBezTo>
                    <a:pt x="153" y="1"/>
                    <a:pt x="1" y="153"/>
                    <a:pt x="1" y="335"/>
                  </a:cubicBezTo>
                  <a:cubicBezTo>
                    <a:pt x="1" y="487"/>
                    <a:pt x="153" y="639"/>
                    <a:pt x="305" y="639"/>
                  </a:cubicBezTo>
                  <a:cubicBezTo>
                    <a:pt x="487" y="639"/>
                    <a:pt x="609" y="487"/>
                    <a:pt x="609" y="33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11"/>
            <p:cNvSpPr/>
            <p:nvPr/>
          </p:nvSpPr>
          <p:spPr>
            <a:xfrm>
              <a:off x="-2343250" y="4312650"/>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11"/>
            <p:cNvSpPr/>
            <p:nvPr/>
          </p:nvSpPr>
          <p:spPr>
            <a:xfrm>
              <a:off x="-2420750" y="4312650"/>
              <a:ext cx="12950" cy="12950"/>
            </a:xfrm>
            <a:custGeom>
              <a:rect b="b" l="l" r="r" t="t"/>
              <a:pathLst>
                <a:path extrusionOk="0" h="518" w="518">
                  <a:moveTo>
                    <a:pt x="274" y="1"/>
                  </a:moveTo>
                  <a:cubicBezTo>
                    <a:pt x="122" y="1"/>
                    <a:pt x="0" y="122"/>
                    <a:pt x="0" y="274"/>
                  </a:cubicBezTo>
                  <a:cubicBezTo>
                    <a:pt x="0" y="426"/>
                    <a:pt x="122" y="517"/>
                    <a:pt x="274" y="517"/>
                  </a:cubicBezTo>
                  <a:cubicBezTo>
                    <a:pt x="365" y="517"/>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11"/>
            <p:cNvSpPr/>
            <p:nvPr/>
          </p:nvSpPr>
          <p:spPr>
            <a:xfrm>
              <a:off x="-2499025" y="4313425"/>
              <a:ext cx="11425" cy="11425"/>
            </a:xfrm>
            <a:custGeom>
              <a:rect b="b" l="l" r="r" t="t"/>
              <a:pathLst>
                <a:path extrusionOk="0" h="457" w="457">
                  <a:moveTo>
                    <a:pt x="244" y="0"/>
                  </a:moveTo>
                  <a:cubicBezTo>
                    <a:pt x="122" y="0"/>
                    <a:pt x="1" y="91"/>
                    <a:pt x="1" y="243"/>
                  </a:cubicBezTo>
                  <a:cubicBezTo>
                    <a:pt x="1" y="365"/>
                    <a:pt x="122" y="456"/>
                    <a:pt x="244" y="456"/>
                  </a:cubicBezTo>
                  <a:cubicBezTo>
                    <a:pt x="365" y="456"/>
                    <a:pt x="457" y="365"/>
                    <a:pt x="457" y="24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11"/>
            <p:cNvSpPr/>
            <p:nvPr/>
          </p:nvSpPr>
          <p:spPr>
            <a:xfrm>
              <a:off x="-2575775" y="4315700"/>
              <a:ext cx="9900" cy="9150"/>
            </a:xfrm>
            <a:custGeom>
              <a:rect b="b" l="l" r="r" t="t"/>
              <a:pathLst>
                <a:path extrusionOk="0" h="366" w="396">
                  <a:moveTo>
                    <a:pt x="183" y="0"/>
                  </a:moveTo>
                  <a:cubicBezTo>
                    <a:pt x="92" y="0"/>
                    <a:pt x="1" y="61"/>
                    <a:pt x="1" y="183"/>
                  </a:cubicBezTo>
                  <a:cubicBezTo>
                    <a:pt x="1" y="304"/>
                    <a:pt x="92" y="365"/>
                    <a:pt x="183" y="365"/>
                  </a:cubicBezTo>
                  <a:cubicBezTo>
                    <a:pt x="305" y="365"/>
                    <a:pt x="39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11"/>
            <p:cNvSpPr/>
            <p:nvPr/>
          </p:nvSpPr>
          <p:spPr>
            <a:xfrm>
              <a:off x="-2653275" y="4314175"/>
              <a:ext cx="9125" cy="9900"/>
            </a:xfrm>
            <a:custGeom>
              <a:rect b="b" l="l" r="r" t="t"/>
              <a:pathLst>
                <a:path extrusionOk="0" h="396" w="365">
                  <a:moveTo>
                    <a:pt x="183" y="1"/>
                  </a:moveTo>
                  <a:cubicBezTo>
                    <a:pt x="61" y="1"/>
                    <a:pt x="0" y="92"/>
                    <a:pt x="0" y="213"/>
                  </a:cubicBezTo>
                  <a:cubicBezTo>
                    <a:pt x="0" y="304"/>
                    <a:pt x="61" y="396"/>
                    <a:pt x="183" y="396"/>
                  </a:cubicBezTo>
                  <a:cubicBezTo>
                    <a:pt x="304" y="396"/>
                    <a:pt x="365" y="304"/>
                    <a:pt x="365" y="21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11"/>
            <p:cNvSpPr/>
            <p:nvPr/>
          </p:nvSpPr>
          <p:spPr>
            <a:xfrm>
              <a:off x="-2730800" y="4314925"/>
              <a:ext cx="7625" cy="8400"/>
            </a:xfrm>
            <a:custGeom>
              <a:rect b="b" l="l" r="r" t="t"/>
              <a:pathLst>
                <a:path extrusionOk="0" h="336" w="305">
                  <a:moveTo>
                    <a:pt x="153" y="1"/>
                  </a:moveTo>
                  <a:cubicBezTo>
                    <a:pt x="62" y="1"/>
                    <a:pt x="1" y="92"/>
                    <a:pt x="1" y="183"/>
                  </a:cubicBezTo>
                  <a:cubicBezTo>
                    <a:pt x="1" y="244"/>
                    <a:pt x="62" y="335"/>
                    <a:pt x="153" y="335"/>
                  </a:cubicBezTo>
                  <a:cubicBezTo>
                    <a:pt x="244" y="335"/>
                    <a:pt x="305" y="244"/>
                    <a:pt x="305" y="18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11"/>
            <p:cNvSpPr/>
            <p:nvPr/>
          </p:nvSpPr>
          <p:spPr>
            <a:xfrm>
              <a:off x="-2807550" y="4317225"/>
              <a:ext cx="6875" cy="6100"/>
            </a:xfrm>
            <a:custGeom>
              <a:rect b="b" l="l" r="r" t="t"/>
              <a:pathLst>
                <a:path extrusionOk="0" h="244" w="275">
                  <a:moveTo>
                    <a:pt x="123" y="0"/>
                  </a:moveTo>
                  <a:cubicBezTo>
                    <a:pt x="31" y="0"/>
                    <a:pt x="1" y="30"/>
                    <a:pt x="1" y="122"/>
                  </a:cubicBezTo>
                  <a:cubicBezTo>
                    <a:pt x="1" y="182"/>
                    <a:pt x="31" y="243"/>
                    <a:pt x="123" y="243"/>
                  </a:cubicBezTo>
                  <a:cubicBezTo>
                    <a:pt x="183" y="243"/>
                    <a:pt x="274" y="15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11"/>
            <p:cNvSpPr/>
            <p:nvPr/>
          </p:nvSpPr>
          <p:spPr>
            <a:xfrm>
              <a:off x="-2885800" y="4316450"/>
              <a:ext cx="6100" cy="5350"/>
            </a:xfrm>
            <a:custGeom>
              <a:rect b="b" l="l" r="r" t="t"/>
              <a:pathLst>
                <a:path extrusionOk="0" h="214" w="244">
                  <a:moveTo>
                    <a:pt x="122" y="1"/>
                  </a:moveTo>
                  <a:cubicBezTo>
                    <a:pt x="61" y="1"/>
                    <a:pt x="0" y="31"/>
                    <a:pt x="0" y="122"/>
                  </a:cubicBezTo>
                  <a:cubicBezTo>
                    <a:pt x="0" y="183"/>
                    <a:pt x="91" y="213"/>
                    <a:pt x="122" y="213"/>
                  </a:cubicBezTo>
                  <a:cubicBezTo>
                    <a:pt x="213" y="213"/>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11"/>
            <p:cNvSpPr/>
            <p:nvPr/>
          </p:nvSpPr>
          <p:spPr>
            <a:xfrm>
              <a:off x="-2962550" y="431722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11"/>
            <p:cNvSpPr/>
            <p:nvPr/>
          </p:nvSpPr>
          <p:spPr>
            <a:xfrm>
              <a:off x="-3039300" y="4317975"/>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11"/>
            <p:cNvSpPr/>
            <p:nvPr/>
          </p:nvSpPr>
          <p:spPr>
            <a:xfrm>
              <a:off x="-3116825" y="43195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11"/>
            <p:cNvSpPr/>
            <p:nvPr/>
          </p:nvSpPr>
          <p:spPr>
            <a:xfrm>
              <a:off x="-2033975" y="43787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11"/>
            <p:cNvSpPr/>
            <p:nvPr/>
          </p:nvSpPr>
          <p:spPr>
            <a:xfrm>
              <a:off x="-2111475" y="43802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11"/>
            <p:cNvSpPr/>
            <p:nvPr/>
          </p:nvSpPr>
          <p:spPr>
            <a:xfrm>
              <a:off x="-2188975" y="4378775"/>
              <a:ext cx="16725" cy="17500"/>
            </a:xfrm>
            <a:custGeom>
              <a:rect b="b" l="l" r="r" t="t"/>
              <a:pathLst>
                <a:path extrusionOk="0" h="700" w="669">
                  <a:moveTo>
                    <a:pt x="334" y="0"/>
                  </a:moveTo>
                  <a:cubicBezTo>
                    <a:pt x="152" y="0"/>
                    <a:pt x="0" y="152"/>
                    <a:pt x="0" y="334"/>
                  </a:cubicBezTo>
                  <a:cubicBezTo>
                    <a:pt x="0" y="547"/>
                    <a:pt x="152" y="699"/>
                    <a:pt x="334" y="699"/>
                  </a:cubicBezTo>
                  <a:cubicBezTo>
                    <a:pt x="486" y="699"/>
                    <a:pt x="638" y="578"/>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11"/>
            <p:cNvSpPr/>
            <p:nvPr/>
          </p:nvSpPr>
          <p:spPr>
            <a:xfrm>
              <a:off x="-2266500" y="43810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11"/>
            <p:cNvSpPr/>
            <p:nvPr/>
          </p:nvSpPr>
          <p:spPr>
            <a:xfrm>
              <a:off x="-2343250" y="43818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11"/>
            <p:cNvSpPr/>
            <p:nvPr/>
          </p:nvSpPr>
          <p:spPr>
            <a:xfrm>
              <a:off x="-2420750" y="4381050"/>
              <a:ext cx="12950" cy="12950"/>
            </a:xfrm>
            <a:custGeom>
              <a:rect b="b" l="l" r="r" t="t"/>
              <a:pathLst>
                <a:path extrusionOk="0" h="518" w="518">
                  <a:moveTo>
                    <a:pt x="274" y="0"/>
                  </a:moveTo>
                  <a:cubicBezTo>
                    <a:pt x="122" y="0"/>
                    <a:pt x="0" y="122"/>
                    <a:pt x="0" y="274"/>
                  </a:cubicBezTo>
                  <a:cubicBezTo>
                    <a:pt x="0" y="426"/>
                    <a:pt x="122" y="517"/>
                    <a:pt x="274" y="517"/>
                  </a:cubicBezTo>
                  <a:cubicBezTo>
                    <a:pt x="365" y="51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11"/>
            <p:cNvSpPr/>
            <p:nvPr/>
          </p:nvSpPr>
          <p:spPr>
            <a:xfrm>
              <a:off x="-2499025" y="43825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11"/>
            <p:cNvSpPr/>
            <p:nvPr/>
          </p:nvSpPr>
          <p:spPr>
            <a:xfrm>
              <a:off x="-2575775" y="43840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305"/>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11"/>
            <p:cNvSpPr/>
            <p:nvPr/>
          </p:nvSpPr>
          <p:spPr>
            <a:xfrm>
              <a:off x="-2653275" y="43825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11"/>
            <p:cNvSpPr/>
            <p:nvPr/>
          </p:nvSpPr>
          <p:spPr>
            <a:xfrm>
              <a:off x="-2730800" y="43848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11"/>
            <p:cNvSpPr/>
            <p:nvPr/>
          </p:nvSpPr>
          <p:spPr>
            <a:xfrm>
              <a:off x="-2807550" y="4385600"/>
              <a:ext cx="6875" cy="6100"/>
            </a:xfrm>
            <a:custGeom>
              <a:rect b="b" l="l" r="r" t="t"/>
              <a:pathLst>
                <a:path extrusionOk="0" h="244" w="275">
                  <a:moveTo>
                    <a:pt x="123" y="1"/>
                  </a:moveTo>
                  <a:cubicBezTo>
                    <a:pt x="31" y="1"/>
                    <a:pt x="1" y="31"/>
                    <a:pt x="1" y="122"/>
                  </a:cubicBezTo>
                  <a:cubicBezTo>
                    <a:pt x="1" y="183"/>
                    <a:pt x="31" y="244"/>
                    <a:pt x="123" y="244"/>
                  </a:cubicBezTo>
                  <a:cubicBezTo>
                    <a:pt x="183" y="244"/>
                    <a:pt x="27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11"/>
            <p:cNvSpPr/>
            <p:nvPr/>
          </p:nvSpPr>
          <p:spPr>
            <a:xfrm>
              <a:off x="-2885800" y="43848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11"/>
            <p:cNvSpPr/>
            <p:nvPr/>
          </p:nvSpPr>
          <p:spPr>
            <a:xfrm>
              <a:off x="-2962550" y="43863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11"/>
            <p:cNvSpPr/>
            <p:nvPr/>
          </p:nvSpPr>
          <p:spPr>
            <a:xfrm>
              <a:off x="-3039300" y="4387875"/>
              <a:ext cx="3050" cy="1550"/>
            </a:xfrm>
            <a:custGeom>
              <a:rect b="b" l="l" r="r" t="t"/>
              <a:pathLst>
                <a:path extrusionOk="0" h="62" w="122">
                  <a:moveTo>
                    <a:pt x="31" y="1"/>
                  </a:moveTo>
                  <a:cubicBezTo>
                    <a:pt x="31" y="1"/>
                    <a:pt x="0" y="1"/>
                    <a:pt x="0" y="31"/>
                  </a:cubicBezTo>
                  <a:cubicBezTo>
                    <a:pt x="0" y="31"/>
                    <a:pt x="0" y="62"/>
                    <a:pt x="31" y="62"/>
                  </a:cubicBezTo>
                  <a:cubicBezTo>
                    <a:pt x="91" y="62"/>
                    <a:pt x="122" y="6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11"/>
            <p:cNvSpPr/>
            <p:nvPr/>
          </p:nvSpPr>
          <p:spPr>
            <a:xfrm>
              <a:off x="-3116825" y="43878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11"/>
            <p:cNvSpPr/>
            <p:nvPr/>
          </p:nvSpPr>
          <p:spPr>
            <a:xfrm>
              <a:off x="-2033975" y="44471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11"/>
            <p:cNvSpPr/>
            <p:nvPr/>
          </p:nvSpPr>
          <p:spPr>
            <a:xfrm>
              <a:off x="-2111475" y="4448675"/>
              <a:ext cx="17500" cy="16750"/>
            </a:xfrm>
            <a:custGeom>
              <a:rect b="b" l="l" r="r" t="t"/>
              <a:pathLst>
                <a:path extrusionOk="0" h="670" w="700">
                  <a:moveTo>
                    <a:pt x="365" y="1"/>
                  </a:moveTo>
                  <a:cubicBezTo>
                    <a:pt x="152" y="1"/>
                    <a:pt x="0" y="153"/>
                    <a:pt x="0" y="335"/>
                  </a:cubicBezTo>
                  <a:cubicBezTo>
                    <a:pt x="0" y="517"/>
                    <a:pt x="152" y="669"/>
                    <a:pt x="365" y="669"/>
                  </a:cubicBezTo>
                  <a:cubicBezTo>
                    <a:pt x="548" y="669"/>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11"/>
            <p:cNvSpPr/>
            <p:nvPr/>
          </p:nvSpPr>
          <p:spPr>
            <a:xfrm>
              <a:off x="-2188975" y="4448675"/>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11"/>
            <p:cNvSpPr/>
            <p:nvPr/>
          </p:nvSpPr>
          <p:spPr>
            <a:xfrm>
              <a:off x="-2266500" y="4449425"/>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48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11"/>
            <p:cNvSpPr/>
            <p:nvPr/>
          </p:nvSpPr>
          <p:spPr>
            <a:xfrm>
              <a:off x="-2343250" y="44502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11"/>
            <p:cNvSpPr/>
            <p:nvPr/>
          </p:nvSpPr>
          <p:spPr>
            <a:xfrm>
              <a:off x="-2420750" y="4450200"/>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11"/>
            <p:cNvSpPr/>
            <p:nvPr/>
          </p:nvSpPr>
          <p:spPr>
            <a:xfrm>
              <a:off x="-2499025" y="4450950"/>
              <a:ext cx="11425" cy="11425"/>
            </a:xfrm>
            <a:custGeom>
              <a:rect b="b" l="l" r="r" t="t"/>
              <a:pathLst>
                <a:path extrusionOk="0" h="457" w="457">
                  <a:moveTo>
                    <a:pt x="244" y="1"/>
                  </a:moveTo>
                  <a:cubicBezTo>
                    <a:pt x="122" y="1"/>
                    <a:pt x="1" y="122"/>
                    <a:pt x="1" y="244"/>
                  </a:cubicBezTo>
                  <a:cubicBezTo>
                    <a:pt x="1" y="365"/>
                    <a:pt x="122" y="457"/>
                    <a:pt x="244" y="457"/>
                  </a:cubicBezTo>
                  <a:cubicBezTo>
                    <a:pt x="396"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11"/>
            <p:cNvSpPr/>
            <p:nvPr/>
          </p:nvSpPr>
          <p:spPr>
            <a:xfrm>
              <a:off x="-2575775" y="4452475"/>
              <a:ext cx="10675" cy="9150"/>
            </a:xfrm>
            <a:custGeom>
              <a:rect b="b" l="l" r="r" t="t"/>
              <a:pathLst>
                <a:path extrusionOk="0" h="366" w="427">
                  <a:moveTo>
                    <a:pt x="183" y="1"/>
                  </a:moveTo>
                  <a:cubicBezTo>
                    <a:pt x="92" y="1"/>
                    <a:pt x="1" y="61"/>
                    <a:pt x="1" y="183"/>
                  </a:cubicBezTo>
                  <a:cubicBezTo>
                    <a:pt x="1" y="304"/>
                    <a:pt x="92" y="365"/>
                    <a:pt x="183" y="365"/>
                  </a:cubicBezTo>
                  <a:cubicBezTo>
                    <a:pt x="305" y="365"/>
                    <a:pt x="426" y="304"/>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11"/>
            <p:cNvSpPr/>
            <p:nvPr/>
          </p:nvSpPr>
          <p:spPr>
            <a:xfrm>
              <a:off x="-2653275" y="4452475"/>
              <a:ext cx="9125" cy="9150"/>
            </a:xfrm>
            <a:custGeom>
              <a:rect b="b" l="l" r="r" t="t"/>
              <a:pathLst>
                <a:path extrusionOk="0" h="366" w="365">
                  <a:moveTo>
                    <a:pt x="183" y="1"/>
                  </a:moveTo>
                  <a:cubicBezTo>
                    <a:pt x="61" y="1"/>
                    <a:pt x="0" y="61"/>
                    <a:pt x="0" y="183"/>
                  </a:cubicBezTo>
                  <a:cubicBezTo>
                    <a:pt x="0" y="304"/>
                    <a:pt x="61" y="365"/>
                    <a:pt x="183" y="365"/>
                  </a:cubicBezTo>
                  <a:cubicBezTo>
                    <a:pt x="304" y="365"/>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11"/>
            <p:cNvSpPr/>
            <p:nvPr/>
          </p:nvSpPr>
          <p:spPr>
            <a:xfrm>
              <a:off x="-2730800" y="4453225"/>
              <a:ext cx="7625" cy="7625"/>
            </a:xfrm>
            <a:custGeom>
              <a:rect b="b" l="l" r="r" t="t"/>
              <a:pathLst>
                <a:path extrusionOk="0" h="305" w="305">
                  <a:moveTo>
                    <a:pt x="153" y="1"/>
                  </a:moveTo>
                  <a:cubicBezTo>
                    <a:pt x="92" y="1"/>
                    <a:pt x="1" y="62"/>
                    <a:pt x="1" y="153"/>
                  </a:cubicBezTo>
                  <a:cubicBezTo>
                    <a:pt x="1" y="214"/>
                    <a:pt x="92" y="305"/>
                    <a:pt x="153" y="305"/>
                  </a:cubicBezTo>
                  <a:cubicBezTo>
                    <a:pt x="274" y="305"/>
                    <a:pt x="305" y="21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11"/>
            <p:cNvSpPr/>
            <p:nvPr/>
          </p:nvSpPr>
          <p:spPr>
            <a:xfrm>
              <a:off x="-2807550" y="4454000"/>
              <a:ext cx="6875" cy="6100"/>
            </a:xfrm>
            <a:custGeom>
              <a:rect b="b" l="l" r="r" t="t"/>
              <a:pathLst>
                <a:path extrusionOk="0" h="244" w="275">
                  <a:moveTo>
                    <a:pt x="123" y="0"/>
                  </a:moveTo>
                  <a:cubicBezTo>
                    <a:pt x="31" y="0"/>
                    <a:pt x="1" y="31"/>
                    <a:pt x="1" y="122"/>
                  </a:cubicBezTo>
                  <a:cubicBezTo>
                    <a:pt x="1" y="183"/>
                    <a:pt x="31" y="243"/>
                    <a:pt x="123" y="243"/>
                  </a:cubicBezTo>
                  <a:cubicBezTo>
                    <a:pt x="183" y="24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11"/>
            <p:cNvSpPr/>
            <p:nvPr/>
          </p:nvSpPr>
          <p:spPr>
            <a:xfrm>
              <a:off x="-2885800" y="44540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11"/>
            <p:cNvSpPr/>
            <p:nvPr/>
          </p:nvSpPr>
          <p:spPr>
            <a:xfrm>
              <a:off x="-2962550" y="4454750"/>
              <a:ext cx="3825" cy="3825"/>
            </a:xfrm>
            <a:custGeom>
              <a:rect b="b" l="l" r="r" t="t"/>
              <a:pathLst>
                <a:path extrusionOk="0" h="153" w="153">
                  <a:moveTo>
                    <a:pt x="91" y="1"/>
                  </a:moveTo>
                  <a:cubicBezTo>
                    <a:pt x="61" y="1"/>
                    <a:pt x="0" y="61"/>
                    <a:pt x="0" y="92"/>
                  </a:cubicBezTo>
                  <a:cubicBezTo>
                    <a:pt x="0" y="122"/>
                    <a:pt x="61" y="153"/>
                    <a:pt x="91" y="153"/>
                  </a:cubicBezTo>
                  <a:cubicBezTo>
                    <a:pt x="122" y="153"/>
                    <a:pt x="152" y="122"/>
                    <a:pt x="152" y="92"/>
                  </a:cubicBezTo>
                  <a:cubicBezTo>
                    <a:pt x="152" y="6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11"/>
            <p:cNvSpPr/>
            <p:nvPr/>
          </p:nvSpPr>
          <p:spPr>
            <a:xfrm>
              <a:off x="-3039300" y="44562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11"/>
            <p:cNvSpPr/>
            <p:nvPr/>
          </p:nvSpPr>
          <p:spPr>
            <a:xfrm>
              <a:off x="-3116825" y="44567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11"/>
            <p:cNvSpPr/>
            <p:nvPr/>
          </p:nvSpPr>
          <p:spPr>
            <a:xfrm>
              <a:off x="-2033975" y="4517075"/>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11"/>
            <p:cNvSpPr/>
            <p:nvPr/>
          </p:nvSpPr>
          <p:spPr>
            <a:xfrm>
              <a:off x="-2111475" y="45178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11"/>
            <p:cNvSpPr/>
            <p:nvPr/>
          </p:nvSpPr>
          <p:spPr>
            <a:xfrm>
              <a:off x="-2188975" y="4516300"/>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11"/>
            <p:cNvSpPr/>
            <p:nvPr/>
          </p:nvSpPr>
          <p:spPr>
            <a:xfrm>
              <a:off x="-2266500" y="4518575"/>
              <a:ext cx="15225" cy="15225"/>
            </a:xfrm>
            <a:custGeom>
              <a:rect b="b" l="l" r="r" t="t"/>
              <a:pathLst>
                <a:path extrusionOk="0" h="609" w="609">
                  <a:moveTo>
                    <a:pt x="305" y="1"/>
                  </a:moveTo>
                  <a:cubicBezTo>
                    <a:pt x="153" y="1"/>
                    <a:pt x="1" y="122"/>
                    <a:pt x="1" y="305"/>
                  </a:cubicBezTo>
                  <a:cubicBezTo>
                    <a:pt x="1" y="487"/>
                    <a:pt x="153" y="609"/>
                    <a:pt x="305" y="609"/>
                  </a:cubicBezTo>
                  <a:cubicBezTo>
                    <a:pt x="487" y="609"/>
                    <a:pt x="609" y="48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11"/>
            <p:cNvSpPr/>
            <p:nvPr/>
          </p:nvSpPr>
          <p:spPr>
            <a:xfrm>
              <a:off x="-2343250" y="45193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11"/>
            <p:cNvSpPr/>
            <p:nvPr/>
          </p:nvSpPr>
          <p:spPr>
            <a:xfrm>
              <a:off x="-2420750" y="45185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11"/>
            <p:cNvSpPr/>
            <p:nvPr/>
          </p:nvSpPr>
          <p:spPr>
            <a:xfrm>
              <a:off x="-2499025" y="4520875"/>
              <a:ext cx="11425" cy="11425"/>
            </a:xfrm>
            <a:custGeom>
              <a:rect b="b" l="l" r="r" t="t"/>
              <a:pathLst>
                <a:path extrusionOk="0" h="457" w="457">
                  <a:moveTo>
                    <a:pt x="244" y="0"/>
                  </a:moveTo>
                  <a:cubicBezTo>
                    <a:pt x="122" y="0"/>
                    <a:pt x="1" y="91"/>
                    <a:pt x="1" y="213"/>
                  </a:cubicBezTo>
                  <a:cubicBezTo>
                    <a:pt x="1" y="334"/>
                    <a:pt x="122" y="456"/>
                    <a:pt x="244" y="456"/>
                  </a:cubicBezTo>
                  <a:cubicBezTo>
                    <a:pt x="365" y="456"/>
                    <a:pt x="457" y="334"/>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11"/>
            <p:cNvSpPr/>
            <p:nvPr/>
          </p:nvSpPr>
          <p:spPr>
            <a:xfrm>
              <a:off x="-2575775" y="45216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11"/>
            <p:cNvSpPr/>
            <p:nvPr/>
          </p:nvSpPr>
          <p:spPr>
            <a:xfrm>
              <a:off x="-2653275" y="45208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11"/>
            <p:cNvSpPr/>
            <p:nvPr/>
          </p:nvSpPr>
          <p:spPr>
            <a:xfrm>
              <a:off x="-2730800" y="452237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11"/>
            <p:cNvSpPr/>
            <p:nvPr/>
          </p:nvSpPr>
          <p:spPr>
            <a:xfrm>
              <a:off x="-2807550" y="45231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11"/>
            <p:cNvSpPr/>
            <p:nvPr/>
          </p:nvSpPr>
          <p:spPr>
            <a:xfrm>
              <a:off x="-2885800" y="45223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11"/>
            <p:cNvSpPr/>
            <p:nvPr/>
          </p:nvSpPr>
          <p:spPr>
            <a:xfrm>
              <a:off x="-2962550" y="4524675"/>
              <a:ext cx="3825" cy="3825"/>
            </a:xfrm>
            <a:custGeom>
              <a:rect b="b" l="l" r="r" t="t"/>
              <a:pathLst>
                <a:path extrusionOk="0" h="153" w="153">
                  <a:moveTo>
                    <a:pt x="91" y="0"/>
                  </a:moveTo>
                  <a:cubicBezTo>
                    <a:pt x="31" y="0"/>
                    <a:pt x="0" y="30"/>
                    <a:pt x="0" y="61"/>
                  </a:cubicBezTo>
                  <a:cubicBezTo>
                    <a:pt x="0" y="91"/>
                    <a:pt x="31" y="152"/>
                    <a:pt x="91" y="152"/>
                  </a:cubicBezTo>
                  <a:cubicBezTo>
                    <a:pt x="122" y="152"/>
                    <a:pt x="152" y="91"/>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11"/>
            <p:cNvSpPr/>
            <p:nvPr/>
          </p:nvSpPr>
          <p:spPr>
            <a:xfrm>
              <a:off x="-3039300" y="45254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11"/>
            <p:cNvSpPr/>
            <p:nvPr/>
          </p:nvSpPr>
          <p:spPr>
            <a:xfrm>
              <a:off x="-3116825" y="45254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11"/>
            <p:cNvSpPr/>
            <p:nvPr/>
          </p:nvSpPr>
          <p:spPr>
            <a:xfrm>
              <a:off x="-2033975" y="4585450"/>
              <a:ext cx="19025" cy="19025"/>
            </a:xfrm>
            <a:custGeom>
              <a:rect b="b" l="l" r="r" t="t"/>
              <a:pathLst>
                <a:path extrusionOk="0" h="761" w="761">
                  <a:moveTo>
                    <a:pt x="365" y="1"/>
                  </a:moveTo>
                  <a:cubicBezTo>
                    <a:pt x="153" y="1"/>
                    <a:pt x="1" y="153"/>
                    <a:pt x="1" y="365"/>
                  </a:cubicBezTo>
                  <a:cubicBezTo>
                    <a:pt x="1" y="578"/>
                    <a:pt x="153" y="761"/>
                    <a:pt x="365" y="761"/>
                  </a:cubicBezTo>
                  <a:cubicBezTo>
                    <a:pt x="578" y="761"/>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11"/>
            <p:cNvSpPr/>
            <p:nvPr/>
          </p:nvSpPr>
          <p:spPr>
            <a:xfrm>
              <a:off x="-2111475" y="4586225"/>
              <a:ext cx="17500" cy="16725"/>
            </a:xfrm>
            <a:custGeom>
              <a:rect b="b" l="l" r="r" t="t"/>
              <a:pathLst>
                <a:path extrusionOk="0" h="669" w="700">
                  <a:moveTo>
                    <a:pt x="365" y="0"/>
                  </a:moveTo>
                  <a:cubicBezTo>
                    <a:pt x="152" y="0"/>
                    <a:pt x="0" y="152"/>
                    <a:pt x="0" y="334"/>
                  </a:cubicBezTo>
                  <a:cubicBezTo>
                    <a:pt x="0" y="517"/>
                    <a:pt x="152" y="669"/>
                    <a:pt x="365" y="669"/>
                  </a:cubicBezTo>
                  <a:cubicBezTo>
                    <a:pt x="548" y="669"/>
                    <a:pt x="699" y="517"/>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11"/>
            <p:cNvSpPr/>
            <p:nvPr/>
          </p:nvSpPr>
          <p:spPr>
            <a:xfrm>
              <a:off x="-2188975" y="458622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11"/>
            <p:cNvSpPr/>
            <p:nvPr/>
          </p:nvSpPr>
          <p:spPr>
            <a:xfrm>
              <a:off x="-2266500" y="4586975"/>
              <a:ext cx="15225" cy="15225"/>
            </a:xfrm>
            <a:custGeom>
              <a:rect b="b" l="l" r="r" t="t"/>
              <a:pathLst>
                <a:path extrusionOk="0" h="609" w="609">
                  <a:moveTo>
                    <a:pt x="305" y="1"/>
                  </a:moveTo>
                  <a:cubicBezTo>
                    <a:pt x="153" y="1"/>
                    <a:pt x="1" y="122"/>
                    <a:pt x="1" y="304"/>
                  </a:cubicBezTo>
                  <a:cubicBezTo>
                    <a:pt x="1" y="487"/>
                    <a:pt x="153" y="608"/>
                    <a:pt x="305" y="608"/>
                  </a:cubicBezTo>
                  <a:cubicBezTo>
                    <a:pt x="487" y="608"/>
                    <a:pt x="609" y="487"/>
                    <a:pt x="609" y="304"/>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11"/>
            <p:cNvSpPr/>
            <p:nvPr/>
          </p:nvSpPr>
          <p:spPr>
            <a:xfrm>
              <a:off x="-2343250" y="4587725"/>
              <a:ext cx="13700" cy="13725"/>
            </a:xfrm>
            <a:custGeom>
              <a:rect b="b" l="l" r="r" t="t"/>
              <a:pathLst>
                <a:path extrusionOk="0" h="549"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11"/>
            <p:cNvSpPr/>
            <p:nvPr/>
          </p:nvSpPr>
          <p:spPr>
            <a:xfrm>
              <a:off x="-2420750" y="4587725"/>
              <a:ext cx="12950" cy="13725"/>
            </a:xfrm>
            <a:custGeom>
              <a:rect b="b" l="l" r="r" t="t"/>
              <a:pathLst>
                <a:path extrusionOk="0" h="549" w="518">
                  <a:moveTo>
                    <a:pt x="274" y="1"/>
                  </a:moveTo>
                  <a:cubicBezTo>
                    <a:pt x="122" y="1"/>
                    <a:pt x="0" y="122"/>
                    <a:pt x="0" y="274"/>
                  </a:cubicBezTo>
                  <a:cubicBezTo>
                    <a:pt x="0" y="426"/>
                    <a:pt x="122" y="548"/>
                    <a:pt x="274" y="548"/>
                  </a:cubicBezTo>
                  <a:cubicBezTo>
                    <a:pt x="365" y="548"/>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11"/>
            <p:cNvSpPr/>
            <p:nvPr/>
          </p:nvSpPr>
          <p:spPr>
            <a:xfrm>
              <a:off x="-2499025" y="4588500"/>
              <a:ext cx="11425" cy="12175"/>
            </a:xfrm>
            <a:custGeom>
              <a:rect b="b" l="l" r="r" t="t"/>
              <a:pathLst>
                <a:path extrusionOk="0" h="487" w="457">
                  <a:moveTo>
                    <a:pt x="244" y="0"/>
                  </a:moveTo>
                  <a:cubicBezTo>
                    <a:pt x="122" y="0"/>
                    <a:pt x="1" y="122"/>
                    <a:pt x="1" y="243"/>
                  </a:cubicBezTo>
                  <a:cubicBezTo>
                    <a:pt x="1" y="365"/>
                    <a:pt x="122" y="487"/>
                    <a:pt x="244" y="487"/>
                  </a:cubicBezTo>
                  <a:cubicBezTo>
                    <a:pt x="365" y="487"/>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11"/>
            <p:cNvSpPr/>
            <p:nvPr/>
          </p:nvSpPr>
          <p:spPr>
            <a:xfrm>
              <a:off x="-2575775" y="4590025"/>
              <a:ext cx="10675" cy="9125"/>
            </a:xfrm>
            <a:custGeom>
              <a:rect b="b" l="l" r="r" t="t"/>
              <a:pathLst>
                <a:path extrusionOk="0" h="365" w="427">
                  <a:moveTo>
                    <a:pt x="183" y="0"/>
                  </a:moveTo>
                  <a:cubicBezTo>
                    <a:pt x="92" y="0"/>
                    <a:pt x="1" y="61"/>
                    <a:pt x="1" y="182"/>
                  </a:cubicBezTo>
                  <a:cubicBezTo>
                    <a:pt x="1" y="304"/>
                    <a:pt x="92" y="365"/>
                    <a:pt x="183" y="365"/>
                  </a:cubicBezTo>
                  <a:cubicBezTo>
                    <a:pt x="305" y="365"/>
                    <a:pt x="426" y="304"/>
                    <a:pt x="396" y="182"/>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11"/>
            <p:cNvSpPr/>
            <p:nvPr/>
          </p:nvSpPr>
          <p:spPr>
            <a:xfrm>
              <a:off x="-2653275" y="4590025"/>
              <a:ext cx="9125" cy="9125"/>
            </a:xfrm>
            <a:custGeom>
              <a:rect b="b" l="l" r="r" t="t"/>
              <a:pathLst>
                <a:path extrusionOk="0" h="365" w="365">
                  <a:moveTo>
                    <a:pt x="183" y="0"/>
                  </a:moveTo>
                  <a:cubicBezTo>
                    <a:pt x="61" y="0"/>
                    <a:pt x="0" y="91"/>
                    <a:pt x="0" y="182"/>
                  </a:cubicBezTo>
                  <a:cubicBezTo>
                    <a:pt x="0" y="274"/>
                    <a:pt x="61" y="365"/>
                    <a:pt x="183" y="365"/>
                  </a:cubicBezTo>
                  <a:cubicBezTo>
                    <a:pt x="274" y="365"/>
                    <a:pt x="365" y="274"/>
                    <a:pt x="365" y="182"/>
                  </a:cubicBezTo>
                  <a:cubicBezTo>
                    <a:pt x="365" y="91"/>
                    <a:pt x="27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11"/>
            <p:cNvSpPr/>
            <p:nvPr/>
          </p:nvSpPr>
          <p:spPr>
            <a:xfrm>
              <a:off x="-2730800" y="4590775"/>
              <a:ext cx="7625" cy="7625"/>
            </a:xfrm>
            <a:custGeom>
              <a:rect b="b" l="l" r="r" t="t"/>
              <a:pathLst>
                <a:path extrusionOk="0" h="305" w="305">
                  <a:moveTo>
                    <a:pt x="153" y="0"/>
                  </a:moveTo>
                  <a:cubicBezTo>
                    <a:pt x="62" y="0"/>
                    <a:pt x="1" y="61"/>
                    <a:pt x="1" y="152"/>
                  </a:cubicBezTo>
                  <a:cubicBezTo>
                    <a:pt x="1" y="244"/>
                    <a:pt x="62" y="304"/>
                    <a:pt x="153" y="304"/>
                  </a:cubicBezTo>
                  <a:cubicBezTo>
                    <a:pt x="244" y="304"/>
                    <a:pt x="305" y="244"/>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11"/>
            <p:cNvSpPr/>
            <p:nvPr/>
          </p:nvSpPr>
          <p:spPr>
            <a:xfrm>
              <a:off x="-2807550" y="4591525"/>
              <a:ext cx="6125" cy="6125"/>
            </a:xfrm>
            <a:custGeom>
              <a:rect b="b" l="l" r="r" t="t"/>
              <a:pathLst>
                <a:path extrusionOk="0" h="245" w="245">
                  <a:moveTo>
                    <a:pt x="123" y="1"/>
                  </a:moveTo>
                  <a:cubicBezTo>
                    <a:pt x="31" y="1"/>
                    <a:pt x="1" y="62"/>
                    <a:pt x="1" y="122"/>
                  </a:cubicBezTo>
                  <a:cubicBezTo>
                    <a:pt x="1" y="214"/>
                    <a:pt x="31" y="244"/>
                    <a:pt x="123" y="244"/>
                  </a:cubicBezTo>
                  <a:cubicBezTo>
                    <a:pt x="183" y="244"/>
                    <a:pt x="244" y="214"/>
                    <a:pt x="244" y="122"/>
                  </a:cubicBezTo>
                  <a:cubicBezTo>
                    <a:pt x="244" y="62"/>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11"/>
            <p:cNvSpPr/>
            <p:nvPr/>
          </p:nvSpPr>
          <p:spPr>
            <a:xfrm>
              <a:off x="-2885800" y="4591525"/>
              <a:ext cx="6100" cy="6125"/>
            </a:xfrm>
            <a:custGeom>
              <a:rect b="b" l="l" r="r" t="t"/>
              <a:pathLst>
                <a:path extrusionOk="0" h="245" w="244">
                  <a:moveTo>
                    <a:pt x="122" y="1"/>
                  </a:moveTo>
                  <a:cubicBezTo>
                    <a:pt x="61" y="1"/>
                    <a:pt x="0" y="62"/>
                    <a:pt x="0" y="122"/>
                  </a:cubicBezTo>
                  <a:cubicBezTo>
                    <a:pt x="0" y="214"/>
                    <a:pt x="91" y="244"/>
                    <a:pt x="122" y="244"/>
                  </a:cubicBezTo>
                  <a:cubicBezTo>
                    <a:pt x="213" y="244"/>
                    <a:pt x="243" y="214"/>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11"/>
            <p:cNvSpPr/>
            <p:nvPr/>
          </p:nvSpPr>
          <p:spPr>
            <a:xfrm>
              <a:off x="-2962550" y="4592300"/>
              <a:ext cx="3825" cy="4575"/>
            </a:xfrm>
            <a:custGeom>
              <a:rect b="b" l="l" r="r" t="t"/>
              <a:pathLst>
                <a:path extrusionOk="0" h="183" w="153">
                  <a:moveTo>
                    <a:pt x="91" y="0"/>
                  </a:moveTo>
                  <a:cubicBezTo>
                    <a:pt x="31" y="0"/>
                    <a:pt x="0" y="61"/>
                    <a:pt x="0" y="91"/>
                  </a:cubicBezTo>
                  <a:cubicBezTo>
                    <a:pt x="0" y="122"/>
                    <a:pt x="31" y="183"/>
                    <a:pt x="91" y="183"/>
                  </a:cubicBezTo>
                  <a:cubicBezTo>
                    <a:pt x="122" y="183"/>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11"/>
            <p:cNvSpPr/>
            <p:nvPr/>
          </p:nvSpPr>
          <p:spPr>
            <a:xfrm>
              <a:off x="-3039300" y="4593825"/>
              <a:ext cx="3050" cy="1525"/>
            </a:xfrm>
            <a:custGeom>
              <a:rect b="b" l="l" r="r" t="t"/>
              <a:pathLst>
                <a:path extrusionOk="0" h="61" w="122">
                  <a:moveTo>
                    <a:pt x="31" y="0"/>
                  </a:moveTo>
                  <a:cubicBezTo>
                    <a:pt x="31" y="0"/>
                    <a:pt x="0" y="0"/>
                    <a:pt x="0" y="30"/>
                  </a:cubicBezTo>
                  <a:cubicBezTo>
                    <a:pt x="0" y="30"/>
                    <a:pt x="0" y="61"/>
                    <a:pt x="31" y="61"/>
                  </a:cubicBezTo>
                  <a:cubicBezTo>
                    <a:pt x="91" y="61"/>
                    <a:pt x="122" y="61"/>
                    <a:pt x="61" y="30"/>
                  </a:cubicBezTo>
                  <a:cubicBezTo>
                    <a:pt x="61" y="30"/>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11"/>
            <p:cNvSpPr/>
            <p:nvPr/>
          </p:nvSpPr>
          <p:spPr>
            <a:xfrm>
              <a:off x="-3116825" y="4594250"/>
              <a:ext cx="1500" cy="1100"/>
            </a:xfrm>
            <a:custGeom>
              <a:rect b="b" l="l" r="r" t="t"/>
              <a:pathLst>
                <a:path extrusionOk="0" h="44" w="60">
                  <a:moveTo>
                    <a:pt x="50" y="1"/>
                  </a:moveTo>
                  <a:cubicBezTo>
                    <a:pt x="46" y="1"/>
                    <a:pt x="40" y="5"/>
                    <a:pt x="31" y="13"/>
                  </a:cubicBezTo>
                  <a:cubicBezTo>
                    <a:pt x="31" y="13"/>
                    <a:pt x="1" y="13"/>
                    <a:pt x="31" y="44"/>
                  </a:cubicBezTo>
                  <a:cubicBezTo>
                    <a:pt x="53" y="22"/>
                    <a:pt x="59" y="1"/>
                    <a:pt x="50" y="1"/>
                  </a:cubicBezTo>
                  <a:close/>
                  <a:moveTo>
                    <a:pt x="52" y="30"/>
                  </a:moveTo>
                  <a:cubicBezTo>
                    <a:pt x="48" y="30"/>
                    <a:pt x="41" y="34"/>
                    <a:pt x="31" y="44"/>
                  </a:cubicBezTo>
                  <a:cubicBezTo>
                    <a:pt x="52" y="44"/>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11"/>
            <p:cNvSpPr/>
            <p:nvPr/>
          </p:nvSpPr>
          <p:spPr>
            <a:xfrm>
              <a:off x="-2033975" y="4653075"/>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11"/>
            <p:cNvSpPr/>
            <p:nvPr/>
          </p:nvSpPr>
          <p:spPr>
            <a:xfrm>
              <a:off x="-2111475" y="4655375"/>
              <a:ext cx="17500" cy="17500"/>
            </a:xfrm>
            <a:custGeom>
              <a:rect b="b" l="l" r="r" t="t"/>
              <a:pathLst>
                <a:path extrusionOk="0" h="700" w="700">
                  <a:moveTo>
                    <a:pt x="365" y="0"/>
                  </a:moveTo>
                  <a:cubicBezTo>
                    <a:pt x="152" y="0"/>
                    <a:pt x="0" y="152"/>
                    <a:pt x="0" y="334"/>
                  </a:cubicBezTo>
                  <a:cubicBezTo>
                    <a:pt x="0" y="547"/>
                    <a:pt x="152" y="699"/>
                    <a:pt x="365" y="699"/>
                  </a:cubicBezTo>
                  <a:cubicBezTo>
                    <a:pt x="548" y="699"/>
                    <a:pt x="699" y="486"/>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11"/>
            <p:cNvSpPr/>
            <p:nvPr/>
          </p:nvSpPr>
          <p:spPr>
            <a:xfrm>
              <a:off x="-2188975" y="4654600"/>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11"/>
            <p:cNvSpPr/>
            <p:nvPr/>
          </p:nvSpPr>
          <p:spPr>
            <a:xfrm>
              <a:off x="-2266500" y="4655375"/>
              <a:ext cx="15225" cy="15225"/>
            </a:xfrm>
            <a:custGeom>
              <a:rect b="b" l="l" r="r" t="t"/>
              <a:pathLst>
                <a:path extrusionOk="0" h="609" w="609">
                  <a:moveTo>
                    <a:pt x="305" y="0"/>
                  </a:moveTo>
                  <a:cubicBezTo>
                    <a:pt x="153" y="0"/>
                    <a:pt x="1" y="122"/>
                    <a:pt x="1" y="304"/>
                  </a:cubicBezTo>
                  <a:cubicBezTo>
                    <a:pt x="1" y="486"/>
                    <a:pt x="153" y="608"/>
                    <a:pt x="305" y="608"/>
                  </a:cubicBezTo>
                  <a:cubicBezTo>
                    <a:pt x="487" y="608"/>
                    <a:pt x="609" y="48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11"/>
            <p:cNvSpPr/>
            <p:nvPr/>
          </p:nvSpPr>
          <p:spPr>
            <a:xfrm>
              <a:off x="-2343250" y="465612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11"/>
            <p:cNvSpPr/>
            <p:nvPr/>
          </p:nvSpPr>
          <p:spPr>
            <a:xfrm>
              <a:off x="-2420750" y="465612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11"/>
            <p:cNvSpPr/>
            <p:nvPr/>
          </p:nvSpPr>
          <p:spPr>
            <a:xfrm>
              <a:off x="-2499025" y="4656875"/>
              <a:ext cx="11425" cy="11425"/>
            </a:xfrm>
            <a:custGeom>
              <a:rect b="b" l="l" r="r" t="t"/>
              <a:pathLst>
                <a:path extrusionOk="0" h="457" w="457">
                  <a:moveTo>
                    <a:pt x="244" y="1"/>
                  </a:moveTo>
                  <a:cubicBezTo>
                    <a:pt x="122" y="1"/>
                    <a:pt x="1" y="122"/>
                    <a:pt x="1" y="244"/>
                  </a:cubicBezTo>
                  <a:cubicBezTo>
                    <a:pt x="1" y="366"/>
                    <a:pt x="122" y="457"/>
                    <a:pt x="244" y="457"/>
                  </a:cubicBezTo>
                  <a:cubicBezTo>
                    <a:pt x="365" y="457"/>
                    <a:pt x="457" y="366"/>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11"/>
            <p:cNvSpPr/>
            <p:nvPr/>
          </p:nvSpPr>
          <p:spPr>
            <a:xfrm>
              <a:off x="-2575775" y="4659175"/>
              <a:ext cx="10675" cy="9900"/>
            </a:xfrm>
            <a:custGeom>
              <a:rect b="b" l="l" r="r" t="t"/>
              <a:pathLst>
                <a:path extrusionOk="0" h="396" w="427">
                  <a:moveTo>
                    <a:pt x="183" y="0"/>
                  </a:moveTo>
                  <a:cubicBezTo>
                    <a:pt x="92" y="0"/>
                    <a:pt x="1" y="91"/>
                    <a:pt x="1" y="182"/>
                  </a:cubicBezTo>
                  <a:cubicBezTo>
                    <a:pt x="1" y="304"/>
                    <a:pt x="92" y="395"/>
                    <a:pt x="183" y="395"/>
                  </a:cubicBezTo>
                  <a:cubicBezTo>
                    <a:pt x="305" y="395"/>
                    <a:pt x="426" y="274"/>
                    <a:pt x="396" y="182"/>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11"/>
            <p:cNvSpPr/>
            <p:nvPr/>
          </p:nvSpPr>
          <p:spPr>
            <a:xfrm>
              <a:off x="-2653275" y="4658400"/>
              <a:ext cx="9125" cy="9150"/>
            </a:xfrm>
            <a:custGeom>
              <a:rect b="b" l="l" r="r" t="t"/>
              <a:pathLst>
                <a:path extrusionOk="0" h="366" w="365">
                  <a:moveTo>
                    <a:pt x="183" y="1"/>
                  </a:moveTo>
                  <a:cubicBezTo>
                    <a:pt x="61" y="1"/>
                    <a:pt x="0" y="92"/>
                    <a:pt x="0" y="183"/>
                  </a:cubicBezTo>
                  <a:cubicBezTo>
                    <a:pt x="0" y="274"/>
                    <a:pt x="61" y="365"/>
                    <a:pt x="183" y="365"/>
                  </a:cubicBezTo>
                  <a:cubicBezTo>
                    <a:pt x="274" y="365"/>
                    <a:pt x="365" y="27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11"/>
            <p:cNvSpPr/>
            <p:nvPr/>
          </p:nvSpPr>
          <p:spPr>
            <a:xfrm>
              <a:off x="-2730800" y="465917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11"/>
            <p:cNvSpPr/>
            <p:nvPr/>
          </p:nvSpPr>
          <p:spPr>
            <a:xfrm>
              <a:off x="-2807550" y="4661450"/>
              <a:ext cx="6875" cy="5350"/>
            </a:xfrm>
            <a:custGeom>
              <a:rect b="b" l="l" r="r" t="t"/>
              <a:pathLst>
                <a:path extrusionOk="0" h="214" w="275">
                  <a:moveTo>
                    <a:pt x="123" y="0"/>
                  </a:moveTo>
                  <a:cubicBezTo>
                    <a:pt x="31" y="0"/>
                    <a:pt x="1" y="31"/>
                    <a:pt x="1" y="91"/>
                  </a:cubicBezTo>
                  <a:cubicBezTo>
                    <a:pt x="1" y="183"/>
                    <a:pt x="31" y="213"/>
                    <a:pt x="123" y="213"/>
                  </a:cubicBezTo>
                  <a:cubicBezTo>
                    <a:pt x="183" y="213"/>
                    <a:pt x="274" y="152"/>
                    <a:pt x="244" y="91"/>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11"/>
            <p:cNvSpPr/>
            <p:nvPr/>
          </p:nvSpPr>
          <p:spPr>
            <a:xfrm>
              <a:off x="-2885800" y="4659925"/>
              <a:ext cx="6100" cy="6100"/>
            </a:xfrm>
            <a:custGeom>
              <a:rect b="b" l="l" r="r" t="t"/>
              <a:pathLst>
                <a:path extrusionOk="0" h="244" w="244">
                  <a:moveTo>
                    <a:pt x="122" y="0"/>
                  </a:moveTo>
                  <a:cubicBezTo>
                    <a:pt x="61" y="0"/>
                    <a:pt x="0" y="61"/>
                    <a:pt x="0" y="122"/>
                  </a:cubicBezTo>
                  <a:cubicBezTo>
                    <a:pt x="0" y="213"/>
                    <a:pt x="91" y="244"/>
                    <a:pt x="122" y="244"/>
                  </a:cubicBezTo>
                  <a:cubicBezTo>
                    <a:pt x="213" y="244"/>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11"/>
            <p:cNvSpPr/>
            <p:nvPr/>
          </p:nvSpPr>
          <p:spPr>
            <a:xfrm>
              <a:off x="-2962550" y="4660675"/>
              <a:ext cx="3825" cy="3825"/>
            </a:xfrm>
            <a:custGeom>
              <a:rect b="b" l="l" r="r" t="t"/>
              <a:pathLst>
                <a:path extrusionOk="0" h="153" w="153">
                  <a:moveTo>
                    <a:pt x="91" y="1"/>
                  </a:moveTo>
                  <a:cubicBezTo>
                    <a:pt x="31" y="1"/>
                    <a:pt x="0" y="62"/>
                    <a:pt x="0" y="92"/>
                  </a:cubicBezTo>
                  <a:cubicBezTo>
                    <a:pt x="0" y="122"/>
                    <a:pt x="31" y="153"/>
                    <a:pt x="91" y="153"/>
                  </a:cubicBezTo>
                  <a:cubicBezTo>
                    <a:pt x="122" y="153"/>
                    <a:pt x="152" y="122"/>
                    <a:pt x="152" y="92"/>
                  </a:cubicBezTo>
                  <a:cubicBezTo>
                    <a:pt x="152" y="62"/>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11"/>
            <p:cNvSpPr/>
            <p:nvPr/>
          </p:nvSpPr>
          <p:spPr>
            <a:xfrm>
              <a:off x="-3039300" y="4662200"/>
              <a:ext cx="1550" cy="1550"/>
            </a:xfrm>
            <a:custGeom>
              <a:rect b="b" l="l" r="r" t="t"/>
              <a:pathLst>
                <a:path extrusionOk="0" h="62" w="62">
                  <a:moveTo>
                    <a:pt x="31" y="1"/>
                  </a:moveTo>
                  <a:cubicBezTo>
                    <a:pt x="31" y="1"/>
                    <a:pt x="0" y="1"/>
                    <a:pt x="0" y="31"/>
                  </a:cubicBezTo>
                  <a:cubicBezTo>
                    <a:pt x="0" y="61"/>
                    <a:pt x="31" y="61"/>
                    <a:pt x="31" y="61"/>
                  </a:cubicBezTo>
                  <a:cubicBezTo>
                    <a:pt x="61" y="61"/>
                    <a:pt x="61" y="61"/>
                    <a:pt x="61" y="3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11"/>
            <p:cNvSpPr/>
            <p:nvPr/>
          </p:nvSpPr>
          <p:spPr>
            <a:xfrm>
              <a:off x="-3116825" y="4662975"/>
              <a:ext cx="1550" cy="775"/>
            </a:xfrm>
            <a:custGeom>
              <a:rect b="b" l="l" r="r" t="t"/>
              <a:pathLst>
                <a:path extrusionOk="0" h="31" w="62">
                  <a:moveTo>
                    <a:pt x="31" y="0"/>
                  </a:moveTo>
                  <a:cubicBezTo>
                    <a:pt x="31" y="0"/>
                    <a:pt x="1" y="0"/>
                    <a:pt x="31" y="30"/>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11"/>
            <p:cNvSpPr/>
            <p:nvPr/>
          </p:nvSpPr>
          <p:spPr>
            <a:xfrm>
              <a:off x="-2033975" y="47230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11"/>
            <p:cNvSpPr/>
            <p:nvPr/>
          </p:nvSpPr>
          <p:spPr>
            <a:xfrm>
              <a:off x="-2111475" y="47237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11"/>
            <p:cNvSpPr/>
            <p:nvPr/>
          </p:nvSpPr>
          <p:spPr>
            <a:xfrm>
              <a:off x="-2188975" y="4723000"/>
              <a:ext cx="16725" cy="16750"/>
            </a:xfrm>
            <a:custGeom>
              <a:rect b="b" l="l" r="r" t="t"/>
              <a:pathLst>
                <a:path extrusionOk="0" h="670" w="669">
                  <a:moveTo>
                    <a:pt x="334" y="0"/>
                  </a:moveTo>
                  <a:cubicBezTo>
                    <a:pt x="152" y="0"/>
                    <a:pt x="0" y="152"/>
                    <a:pt x="0" y="335"/>
                  </a:cubicBezTo>
                  <a:cubicBezTo>
                    <a:pt x="0" y="517"/>
                    <a:pt x="152" y="669"/>
                    <a:pt x="334" y="669"/>
                  </a:cubicBezTo>
                  <a:cubicBezTo>
                    <a:pt x="486" y="66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11"/>
            <p:cNvSpPr/>
            <p:nvPr/>
          </p:nvSpPr>
          <p:spPr>
            <a:xfrm>
              <a:off x="-2266500" y="47245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11"/>
            <p:cNvSpPr/>
            <p:nvPr/>
          </p:nvSpPr>
          <p:spPr>
            <a:xfrm>
              <a:off x="-2343250" y="4726025"/>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11"/>
            <p:cNvSpPr/>
            <p:nvPr/>
          </p:nvSpPr>
          <p:spPr>
            <a:xfrm>
              <a:off x="-2420750" y="472452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11"/>
            <p:cNvSpPr/>
            <p:nvPr/>
          </p:nvSpPr>
          <p:spPr>
            <a:xfrm>
              <a:off x="-2499025" y="47268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11"/>
            <p:cNvSpPr/>
            <p:nvPr/>
          </p:nvSpPr>
          <p:spPr>
            <a:xfrm>
              <a:off x="-2575775" y="4727550"/>
              <a:ext cx="10675" cy="9900"/>
            </a:xfrm>
            <a:custGeom>
              <a:rect b="b" l="l" r="r" t="t"/>
              <a:pathLst>
                <a:path extrusionOk="0" h="396" w="427">
                  <a:moveTo>
                    <a:pt x="183" y="1"/>
                  </a:moveTo>
                  <a:cubicBezTo>
                    <a:pt x="92" y="1"/>
                    <a:pt x="1" y="61"/>
                    <a:pt x="1" y="183"/>
                  </a:cubicBezTo>
                  <a:cubicBezTo>
                    <a:pt x="1" y="305"/>
                    <a:pt x="92" y="396"/>
                    <a:pt x="183" y="396"/>
                  </a:cubicBezTo>
                  <a:cubicBezTo>
                    <a:pt x="305" y="396"/>
                    <a:pt x="426" y="305"/>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11"/>
            <p:cNvSpPr/>
            <p:nvPr/>
          </p:nvSpPr>
          <p:spPr>
            <a:xfrm>
              <a:off x="-2653275" y="472680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11"/>
            <p:cNvSpPr/>
            <p:nvPr/>
          </p:nvSpPr>
          <p:spPr>
            <a:xfrm>
              <a:off x="-2730800" y="47283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11"/>
            <p:cNvSpPr/>
            <p:nvPr/>
          </p:nvSpPr>
          <p:spPr>
            <a:xfrm>
              <a:off x="-2807550" y="4729075"/>
              <a:ext cx="6875" cy="6100"/>
            </a:xfrm>
            <a:custGeom>
              <a:rect b="b" l="l" r="r" t="t"/>
              <a:pathLst>
                <a:path extrusionOk="0" h="244" w="275">
                  <a:moveTo>
                    <a:pt x="123" y="0"/>
                  </a:moveTo>
                  <a:cubicBezTo>
                    <a:pt x="31" y="0"/>
                    <a:pt x="1" y="61"/>
                    <a:pt x="1" y="122"/>
                  </a:cubicBezTo>
                  <a:cubicBezTo>
                    <a:pt x="1" y="213"/>
                    <a:pt x="31" y="244"/>
                    <a:pt x="123" y="244"/>
                  </a:cubicBezTo>
                  <a:cubicBezTo>
                    <a:pt x="183" y="244"/>
                    <a:pt x="274" y="18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11"/>
            <p:cNvSpPr/>
            <p:nvPr/>
          </p:nvSpPr>
          <p:spPr>
            <a:xfrm>
              <a:off x="-2885800" y="472832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11"/>
            <p:cNvSpPr/>
            <p:nvPr/>
          </p:nvSpPr>
          <p:spPr>
            <a:xfrm>
              <a:off x="-2962550" y="47306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11"/>
            <p:cNvSpPr/>
            <p:nvPr/>
          </p:nvSpPr>
          <p:spPr>
            <a:xfrm>
              <a:off x="-3039300" y="4731350"/>
              <a:ext cx="3050" cy="2300"/>
            </a:xfrm>
            <a:custGeom>
              <a:rect b="b" l="l" r="r" t="t"/>
              <a:pathLst>
                <a:path extrusionOk="0" h="92" w="122">
                  <a:moveTo>
                    <a:pt x="31" y="1"/>
                  </a:moveTo>
                  <a:cubicBezTo>
                    <a:pt x="31" y="1"/>
                    <a:pt x="0" y="1"/>
                    <a:pt x="0" y="31"/>
                  </a:cubicBezTo>
                  <a:cubicBezTo>
                    <a:pt x="0" y="31"/>
                    <a:pt x="0" y="92"/>
                    <a:pt x="31" y="92"/>
                  </a:cubicBezTo>
                  <a:cubicBezTo>
                    <a:pt x="91" y="9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11"/>
            <p:cNvSpPr/>
            <p:nvPr/>
          </p:nvSpPr>
          <p:spPr>
            <a:xfrm>
              <a:off x="-3116825" y="4731350"/>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11"/>
            <p:cNvSpPr/>
            <p:nvPr/>
          </p:nvSpPr>
          <p:spPr>
            <a:xfrm>
              <a:off x="-2033975" y="47913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11"/>
            <p:cNvSpPr/>
            <p:nvPr/>
          </p:nvSpPr>
          <p:spPr>
            <a:xfrm>
              <a:off x="-2111475" y="4792150"/>
              <a:ext cx="17500" cy="17500"/>
            </a:xfrm>
            <a:custGeom>
              <a:rect b="b" l="l" r="r" t="t"/>
              <a:pathLst>
                <a:path extrusionOk="0" h="700" w="700">
                  <a:moveTo>
                    <a:pt x="365" y="0"/>
                  </a:moveTo>
                  <a:cubicBezTo>
                    <a:pt x="152" y="0"/>
                    <a:pt x="0" y="152"/>
                    <a:pt x="0" y="335"/>
                  </a:cubicBezTo>
                  <a:cubicBezTo>
                    <a:pt x="0" y="517"/>
                    <a:pt x="152" y="699"/>
                    <a:pt x="365" y="699"/>
                  </a:cubicBezTo>
                  <a:cubicBezTo>
                    <a:pt x="548" y="699"/>
                    <a:pt x="699" y="51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11"/>
            <p:cNvSpPr/>
            <p:nvPr/>
          </p:nvSpPr>
          <p:spPr>
            <a:xfrm>
              <a:off x="-2188975" y="4792150"/>
              <a:ext cx="16725" cy="17500"/>
            </a:xfrm>
            <a:custGeom>
              <a:rect b="b" l="l" r="r" t="t"/>
              <a:pathLst>
                <a:path extrusionOk="0" h="700" w="669">
                  <a:moveTo>
                    <a:pt x="334" y="0"/>
                  </a:moveTo>
                  <a:cubicBezTo>
                    <a:pt x="152" y="0"/>
                    <a:pt x="0" y="152"/>
                    <a:pt x="0" y="335"/>
                  </a:cubicBezTo>
                  <a:cubicBezTo>
                    <a:pt x="0" y="517"/>
                    <a:pt x="152" y="699"/>
                    <a:pt x="334" y="699"/>
                  </a:cubicBezTo>
                  <a:cubicBezTo>
                    <a:pt x="486" y="69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11"/>
            <p:cNvSpPr/>
            <p:nvPr/>
          </p:nvSpPr>
          <p:spPr>
            <a:xfrm>
              <a:off x="-2266500" y="479290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11"/>
            <p:cNvSpPr/>
            <p:nvPr/>
          </p:nvSpPr>
          <p:spPr>
            <a:xfrm>
              <a:off x="-2343250" y="4794425"/>
              <a:ext cx="13700" cy="12950"/>
            </a:xfrm>
            <a:custGeom>
              <a:rect b="b" l="l" r="r" t="t"/>
              <a:pathLst>
                <a:path extrusionOk="0" h="518" w="548">
                  <a:moveTo>
                    <a:pt x="274" y="1"/>
                  </a:moveTo>
                  <a:cubicBezTo>
                    <a:pt x="122" y="1"/>
                    <a:pt x="1" y="92"/>
                    <a:pt x="1" y="244"/>
                  </a:cubicBezTo>
                  <a:cubicBezTo>
                    <a:pt x="1" y="396"/>
                    <a:pt x="122" y="517"/>
                    <a:pt x="274" y="517"/>
                  </a:cubicBezTo>
                  <a:cubicBezTo>
                    <a:pt x="426" y="517"/>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11"/>
            <p:cNvSpPr/>
            <p:nvPr/>
          </p:nvSpPr>
          <p:spPr>
            <a:xfrm>
              <a:off x="-2420750" y="4794425"/>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11"/>
            <p:cNvSpPr/>
            <p:nvPr/>
          </p:nvSpPr>
          <p:spPr>
            <a:xfrm>
              <a:off x="-2499025" y="47951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35"/>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11"/>
            <p:cNvSpPr/>
            <p:nvPr/>
          </p:nvSpPr>
          <p:spPr>
            <a:xfrm>
              <a:off x="-2575775" y="4795950"/>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11"/>
            <p:cNvSpPr/>
            <p:nvPr/>
          </p:nvSpPr>
          <p:spPr>
            <a:xfrm>
              <a:off x="-2653275" y="479595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11"/>
            <p:cNvSpPr/>
            <p:nvPr/>
          </p:nvSpPr>
          <p:spPr>
            <a:xfrm>
              <a:off x="-2730800" y="47967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11"/>
            <p:cNvSpPr/>
            <p:nvPr/>
          </p:nvSpPr>
          <p:spPr>
            <a:xfrm>
              <a:off x="-2807550" y="4797475"/>
              <a:ext cx="6875" cy="6100"/>
            </a:xfrm>
            <a:custGeom>
              <a:rect b="b" l="l" r="r" t="t"/>
              <a:pathLst>
                <a:path extrusionOk="0" h="244" w="275">
                  <a:moveTo>
                    <a:pt x="123" y="0"/>
                  </a:moveTo>
                  <a:cubicBezTo>
                    <a:pt x="31" y="0"/>
                    <a:pt x="1" y="61"/>
                    <a:pt x="1" y="122"/>
                  </a:cubicBezTo>
                  <a:cubicBezTo>
                    <a:pt x="1" y="213"/>
                    <a:pt x="31" y="243"/>
                    <a:pt x="123" y="243"/>
                  </a:cubicBezTo>
                  <a:cubicBezTo>
                    <a:pt x="183" y="243"/>
                    <a:pt x="274" y="21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11"/>
            <p:cNvSpPr/>
            <p:nvPr/>
          </p:nvSpPr>
          <p:spPr>
            <a:xfrm>
              <a:off x="-2885800" y="479747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11"/>
            <p:cNvSpPr/>
            <p:nvPr/>
          </p:nvSpPr>
          <p:spPr>
            <a:xfrm>
              <a:off x="-2962550" y="479897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11"/>
            <p:cNvSpPr/>
            <p:nvPr/>
          </p:nvSpPr>
          <p:spPr>
            <a:xfrm>
              <a:off x="-3039300" y="4799750"/>
              <a:ext cx="3050" cy="2300"/>
            </a:xfrm>
            <a:custGeom>
              <a:rect b="b" l="l" r="r" t="t"/>
              <a:pathLst>
                <a:path extrusionOk="0" h="92" w="122">
                  <a:moveTo>
                    <a:pt x="31" y="0"/>
                  </a:moveTo>
                  <a:cubicBezTo>
                    <a:pt x="31" y="0"/>
                    <a:pt x="0" y="0"/>
                    <a:pt x="0" y="31"/>
                  </a:cubicBezTo>
                  <a:cubicBezTo>
                    <a:pt x="0" y="31"/>
                    <a:pt x="0" y="91"/>
                    <a:pt x="31" y="91"/>
                  </a:cubicBezTo>
                  <a:cubicBezTo>
                    <a:pt x="91" y="91"/>
                    <a:pt x="122" y="9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11"/>
            <p:cNvSpPr/>
            <p:nvPr/>
          </p:nvSpPr>
          <p:spPr>
            <a:xfrm>
              <a:off x="-3116825" y="4800200"/>
              <a:ext cx="1500" cy="1850"/>
            </a:xfrm>
            <a:custGeom>
              <a:rect b="b" l="l" r="r" t="t"/>
              <a:pathLst>
                <a:path extrusionOk="0" h="74" w="60">
                  <a:moveTo>
                    <a:pt x="49" y="1"/>
                  </a:moveTo>
                  <a:cubicBezTo>
                    <a:pt x="45" y="1"/>
                    <a:pt x="39" y="5"/>
                    <a:pt x="31" y="13"/>
                  </a:cubicBezTo>
                  <a:cubicBezTo>
                    <a:pt x="31" y="13"/>
                    <a:pt x="1" y="13"/>
                    <a:pt x="31" y="73"/>
                  </a:cubicBezTo>
                  <a:cubicBezTo>
                    <a:pt x="54" y="29"/>
                    <a:pt x="59" y="1"/>
                    <a:pt x="49" y="1"/>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11"/>
            <p:cNvSpPr/>
            <p:nvPr/>
          </p:nvSpPr>
          <p:spPr>
            <a:xfrm>
              <a:off x="-2033975" y="4859775"/>
              <a:ext cx="19025" cy="19025"/>
            </a:xfrm>
            <a:custGeom>
              <a:rect b="b" l="l" r="r" t="t"/>
              <a:pathLst>
                <a:path extrusionOk="0" h="761" w="761">
                  <a:moveTo>
                    <a:pt x="365" y="1"/>
                  </a:moveTo>
                  <a:cubicBezTo>
                    <a:pt x="153" y="1"/>
                    <a:pt x="1" y="153"/>
                    <a:pt x="1" y="365"/>
                  </a:cubicBezTo>
                  <a:cubicBezTo>
                    <a:pt x="1" y="578"/>
                    <a:pt x="153" y="760"/>
                    <a:pt x="365" y="760"/>
                  </a:cubicBezTo>
                  <a:cubicBezTo>
                    <a:pt x="578" y="760"/>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11"/>
            <p:cNvSpPr/>
            <p:nvPr/>
          </p:nvSpPr>
          <p:spPr>
            <a:xfrm>
              <a:off x="-2111475" y="4861300"/>
              <a:ext cx="17500" cy="17500"/>
            </a:xfrm>
            <a:custGeom>
              <a:rect b="b" l="l" r="r" t="t"/>
              <a:pathLst>
                <a:path extrusionOk="0" h="700" w="700">
                  <a:moveTo>
                    <a:pt x="365" y="0"/>
                  </a:moveTo>
                  <a:cubicBezTo>
                    <a:pt x="152" y="0"/>
                    <a:pt x="0" y="152"/>
                    <a:pt x="0" y="365"/>
                  </a:cubicBezTo>
                  <a:cubicBezTo>
                    <a:pt x="0" y="547"/>
                    <a:pt x="152" y="699"/>
                    <a:pt x="365" y="699"/>
                  </a:cubicBezTo>
                  <a:cubicBezTo>
                    <a:pt x="548" y="699"/>
                    <a:pt x="699" y="547"/>
                    <a:pt x="699" y="36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11"/>
            <p:cNvSpPr/>
            <p:nvPr/>
          </p:nvSpPr>
          <p:spPr>
            <a:xfrm>
              <a:off x="-2188975" y="48605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11"/>
            <p:cNvSpPr/>
            <p:nvPr/>
          </p:nvSpPr>
          <p:spPr>
            <a:xfrm>
              <a:off x="-2266500" y="4861300"/>
              <a:ext cx="15975" cy="15225"/>
            </a:xfrm>
            <a:custGeom>
              <a:rect b="b" l="l" r="r" t="t"/>
              <a:pathLst>
                <a:path extrusionOk="0" h="609" w="639">
                  <a:moveTo>
                    <a:pt x="335" y="0"/>
                  </a:moveTo>
                  <a:cubicBezTo>
                    <a:pt x="183" y="0"/>
                    <a:pt x="1" y="152"/>
                    <a:pt x="1" y="304"/>
                  </a:cubicBezTo>
                  <a:cubicBezTo>
                    <a:pt x="1" y="456"/>
                    <a:pt x="183" y="608"/>
                    <a:pt x="335" y="608"/>
                  </a:cubicBezTo>
                  <a:cubicBezTo>
                    <a:pt x="487" y="608"/>
                    <a:pt x="639" y="517"/>
                    <a:pt x="639" y="304"/>
                  </a:cubicBezTo>
                  <a:cubicBezTo>
                    <a:pt x="639" y="152"/>
                    <a:pt x="48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1"/>
            <p:cNvSpPr/>
            <p:nvPr/>
          </p:nvSpPr>
          <p:spPr>
            <a:xfrm>
              <a:off x="-2343250" y="4863575"/>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1"/>
            <p:cNvSpPr/>
            <p:nvPr/>
          </p:nvSpPr>
          <p:spPr>
            <a:xfrm>
              <a:off x="-2420750" y="48628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11"/>
            <p:cNvSpPr/>
            <p:nvPr/>
          </p:nvSpPr>
          <p:spPr>
            <a:xfrm>
              <a:off x="-2499025" y="4863575"/>
              <a:ext cx="11425" cy="11425"/>
            </a:xfrm>
            <a:custGeom>
              <a:rect b="b" l="l" r="r" t="t"/>
              <a:pathLst>
                <a:path extrusionOk="0" h="457" w="457">
                  <a:moveTo>
                    <a:pt x="244" y="1"/>
                  </a:moveTo>
                  <a:cubicBezTo>
                    <a:pt x="122" y="1"/>
                    <a:pt x="1" y="92"/>
                    <a:pt x="1" y="213"/>
                  </a:cubicBezTo>
                  <a:cubicBezTo>
                    <a:pt x="1" y="335"/>
                    <a:pt x="122" y="456"/>
                    <a:pt x="244" y="456"/>
                  </a:cubicBezTo>
                  <a:cubicBezTo>
                    <a:pt x="365" y="456"/>
                    <a:pt x="457" y="33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11"/>
            <p:cNvSpPr/>
            <p:nvPr/>
          </p:nvSpPr>
          <p:spPr>
            <a:xfrm>
              <a:off x="-2575775" y="4865100"/>
              <a:ext cx="10675" cy="9900"/>
            </a:xfrm>
            <a:custGeom>
              <a:rect b="b" l="l" r="r" t="t"/>
              <a:pathLst>
                <a:path extrusionOk="0" h="396" w="427">
                  <a:moveTo>
                    <a:pt x="183" y="0"/>
                  </a:moveTo>
                  <a:cubicBezTo>
                    <a:pt x="92" y="0"/>
                    <a:pt x="1" y="91"/>
                    <a:pt x="1" y="213"/>
                  </a:cubicBezTo>
                  <a:cubicBezTo>
                    <a:pt x="1" y="304"/>
                    <a:pt x="92" y="395"/>
                    <a:pt x="183" y="395"/>
                  </a:cubicBezTo>
                  <a:cubicBezTo>
                    <a:pt x="305" y="395"/>
                    <a:pt x="426" y="274"/>
                    <a:pt x="396" y="21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11"/>
            <p:cNvSpPr/>
            <p:nvPr/>
          </p:nvSpPr>
          <p:spPr>
            <a:xfrm>
              <a:off x="-2653275" y="48643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1"/>
            <p:cNvSpPr/>
            <p:nvPr/>
          </p:nvSpPr>
          <p:spPr>
            <a:xfrm>
              <a:off x="-2730800" y="486510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11"/>
            <p:cNvSpPr/>
            <p:nvPr/>
          </p:nvSpPr>
          <p:spPr>
            <a:xfrm>
              <a:off x="-2807550" y="48673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11"/>
            <p:cNvSpPr/>
            <p:nvPr/>
          </p:nvSpPr>
          <p:spPr>
            <a:xfrm>
              <a:off x="-2885800" y="4865850"/>
              <a:ext cx="6100" cy="6100"/>
            </a:xfrm>
            <a:custGeom>
              <a:rect b="b" l="l" r="r" t="t"/>
              <a:pathLst>
                <a:path extrusionOk="0" h="244" w="244">
                  <a:moveTo>
                    <a:pt x="122" y="1"/>
                  </a:moveTo>
                  <a:cubicBezTo>
                    <a:pt x="61" y="1"/>
                    <a:pt x="0" y="92"/>
                    <a:pt x="0" y="122"/>
                  </a:cubicBezTo>
                  <a:cubicBezTo>
                    <a:pt x="0" y="213"/>
                    <a:pt x="91" y="244"/>
                    <a:pt x="122" y="244"/>
                  </a:cubicBezTo>
                  <a:cubicBezTo>
                    <a:pt x="213" y="244"/>
                    <a:pt x="243" y="21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11"/>
            <p:cNvSpPr/>
            <p:nvPr/>
          </p:nvSpPr>
          <p:spPr>
            <a:xfrm>
              <a:off x="-2962550" y="4867375"/>
              <a:ext cx="3825" cy="3825"/>
            </a:xfrm>
            <a:custGeom>
              <a:rect b="b" l="l" r="r" t="t"/>
              <a:pathLst>
                <a:path extrusionOk="0" h="153" w="153">
                  <a:moveTo>
                    <a:pt x="91" y="0"/>
                  </a:moveTo>
                  <a:cubicBezTo>
                    <a:pt x="61" y="0"/>
                    <a:pt x="0" y="31"/>
                    <a:pt x="0" y="61"/>
                  </a:cubicBezTo>
                  <a:cubicBezTo>
                    <a:pt x="0" y="122"/>
                    <a:pt x="61" y="152"/>
                    <a:pt x="91" y="152"/>
                  </a:cubicBezTo>
                  <a:cubicBezTo>
                    <a:pt x="122" y="152"/>
                    <a:pt x="152" y="15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11"/>
            <p:cNvSpPr/>
            <p:nvPr/>
          </p:nvSpPr>
          <p:spPr>
            <a:xfrm>
              <a:off x="-3039300" y="4868900"/>
              <a:ext cx="3050" cy="2300"/>
            </a:xfrm>
            <a:custGeom>
              <a:rect b="b" l="l" r="r" t="t"/>
              <a:pathLst>
                <a:path extrusionOk="0" h="92" w="122">
                  <a:moveTo>
                    <a:pt x="31" y="0"/>
                  </a:moveTo>
                  <a:cubicBezTo>
                    <a:pt x="31" y="0"/>
                    <a:pt x="0" y="0"/>
                    <a:pt x="0" y="61"/>
                  </a:cubicBezTo>
                  <a:cubicBezTo>
                    <a:pt x="0" y="61"/>
                    <a:pt x="0" y="91"/>
                    <a:pt x="31" y="91"/>
                  </a:cubicBezTo>
                  <a:cubicBezTo>
                    <a:pt x="91" y="91"/>
                    <a:pt x="122" y="61"/>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1"/>
            <p:cNvSpPr/>
            <p:nvPr/>
          </p:nvSpPr>
          <p:spPr>
            <a:xfrm>
              <a:off x="-3116825" y="4868900"/>
              <a:ext cx="1550" cy="1550"/>
            </a:xfrm>
            <a:custGeom>
              <a:rect b="b" l="l" r="r" t="t"/>
              <a:pathLst>
                <a:path extrusionOk="0" h="62" w="62">
                  <a:moveTo>
                    <a:pt x="31" y="0"/>
                  </a:moveTo>
                  <a:cubicBezTo>
                    <a:pt x="31" y="0"/>
                    <a:pt x="1" y="0"/>
                    <a:pt x="31" y="6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11"/>
            <p:cNvSpPr/>
            <p:nvPr/>
          </p:nvSpPr>
          <p:spPr>
            <a:xfrm>
              <a:off x="-2033975" y="4928925"/>
              <a:ext cx="19025" cy="19025"/>
            </a:xfrm>
            <a:custGeom>
              <a:rect b="b" l="l" r="r" t="t"/>
              <a:pathLst>
                <a:path extrusionOk="0" h="761" w="761">
                  <a:moveTo>
                    <a:pt x="365" y="1"/>
                  </a:moveTo>
                  <a:cubicBezTo>
                    <a:pt x="153" y="1"/>
                    <a:pt x="1" y="183"/>
                    <a:pt x="1" y="365"/>
                  </a:cubicBezTo>
                  <a:cubicBezTo>
                    <a:pt x="1" y="578"/>
                    <a:pt x="153" y="760"/>
                    <a:pt x="365" y="760"/>
                  </a:cubicBezTo>
                  <a:cubicBezTo>
                    <a:pt x="578" y="760"/>
                    <a:pt x="761" y="578"/>
                    <a:pt x="761" y="365"/>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11"/>
            <p:cNvSpPr/>
            <p:nvPr/>
          </p:nvSpPr>
          <p:spPr>
            <a:xfrm>
              <a:off x="-2111475" y="4929675"/>
              <a:ext cx="17500" cy="17525"/>
            </a:xfrm>
            <a:custGeom>
              <a:rect b="b" l="l" r="r" t="t"/>
              <a:pathLst>
                <a:path extrusionOk="0" h="701"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11"/>
            <p:cNvSpPr/>
            <p:nvPr/>
          </p:nvSpPr>
          <p:spPr>
            <a:xfrm>
              <a:off x="-2188975" y="4928925"/>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7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11"/>
            <p:cNvSpPr/>
            <p:nvPr/>
          </p:nvSpPr>
          <p:spPr>
            <a:xfrm>
              <a:off x="-2266500" y="4930450"/>
              <a:ext cx="15225" cy="15225"/>
            </a:xfrm>
            <a:custGeom>
              <a:rect b="b" l="l" r="r" t="t"/>
              <a:pathLst>
                <a:path extrusionOk="0" h="609" w="609">
                  <a:moveTo>
                    <a:pt x="305" y="0"/>
                  </a:moveTo>
                  <a:cubicBezTo>
                    <a:pt x="153" y="0"/>
                    <a:pt x="1" y="152"/>
                    <a:pt x="1" y="304"/>
                  </a:cubicBezTo>
                  <a:cubicBezTo>
                    <a:pt x="1" y="487"/>
                    <a:pt x="153" y="608"/>
                    <a:pt x="305" y="608"/>
                  </a:cubicBezTo>
                  <a:cubicBezTo>
                    <a:pt x="487" y="608"/>
                    <a:pt x="609" y="487"/>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11"/>
            <p:cNvSpPr/>
            <p:nvPr/>
          </p:nvSpPr>
          <p:spPr>
            <a:xfrm>
              <a:off x="-2343250" y="4931975"/>
              <a:ext cx="13700" cy="12925"/>
            </a:xfrm>
            <a:custGeom>
              <a:rect b="b" l="l" r="r" t="t"/>
              <a:pathLst>
                <a:path extrusionOk="0" h="517" w="548">
                  <a:moveTo>
                    <a:pt x="274" y="0"/>
                  </a:moveTo>
                  <a:cubicBezTo>
                    <a:pt x="122" y="0"/>
                    <a:pt x="1" y="122"/>
                    <a:pt x="1" y="274"/>
                  </a:cubicBezTo>
                  <a:cubicBezTo>
                    <a:pt x="1" y="426"/>
                    <a:pt x="122" y="517"/>
                    <a:pt x="274" y="517"/>
                  </a:cubicBezTo>
                  <a:cubicBezTo>
                    <a:pt x="426" y="51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11"/>
            <p:cNvSpPr/>
            <p:nvPr/>
          </p:nvSpPr>
          <p:spPr>
            <a:xfrm>
              <a:off x="-2420750" y="4931200"/>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11"/>
            <p:cNvSpPr/>
            <p:nvPr/>
          </p:nvSpPr>
          <p:spPr>
            <a:xfrm>
              <a:off x="-2499025" y="4932725"/>
              <a:ext cx="11425" cy="11425"/>
            </a:xfrm>
            <a:custGeom>
              <a:rect b="b" l="l" r="r" t="t"/>
              <a:pathLst>
                <a:path extrusionOk="0" h="457" w="457">
                  <a:moveTo>
                    <a:pt x="244" y="1"/>
                  </a:moveTo>
                  <a:cubicBezTo>
                    <a:pt x="122" y="1"/>
                    <a:pt x="1" y="92"/>
                    <a:pt x="1" y="213"/>
                  </a:cubicBezTo>
                  <a:cubicBezTo>
                    <a:pt x="1" y="365"/>
                    <a:pt x="122" y="456"/>
                    <a:pt x="244" y="456"/>
                  </a:cubicBezTo>
                  <a:cubicBezTo>
                    <a:pt x="365" y="456"/>
                    <a:pt x="457" y="36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11"/>
            <p:cNvSpPr/>
            <p:nvPr/>
          </p:nvSpPr>
          <p:spPr>
            <a:xfrm>
              <a:off x="-2575775" y="4933475"/>
              <a:ext cx="10675" cy="9925"/>
            </a:xfrm>
            <a:custGeom>
              <a:rect b="b" l="l" r="r" t="t"/>
              <a:pathLst>
                <a:path extrusionOk="0" h="397"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11"/>
            <p:cNvSpPr/>
            <p:nvPr/>
          </p:nvSpPr>
          <p:spPr>
            <a:xfrm>
              <a:off x="-2653275" y="4932725"/>
              <a:ext cx="9125" cy="9900"/>
            </a:xfrm>
            <a:custGeom>
              <a:rect b="b" l="l" r="r" t="t"/>
              <a:pathLst>
                <a:path extrusionOk="0" h="396" w="365">
                  <a:moveTo>
                    <a:pt x="183" y="1"/>
                  </a:moveTo>
                  <a:cubicBezTo>
                    <a:pt x="61" y="1"/>
                    <a:pt x="0" y="61"/>
                    <a:pt x="0" y="183"/>
                  </a:cubicBezTo>
                  <a:cubicBezTo>
                    <a:pt x="0" y="304"/>
                    <a:pt x="61" y="396"/>
                    <a:pt x="183" y="396"/>
                  </a:cubicBezTo>
                  <a:cubicBezTo>
                    <a:pt x="304" y="396"/>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11"/>
            <p:cNvSpPr/>
            <p:nvPr/>
          </p:nvSpPr>
          <p:spPr>
            <a:xfrm>
              <a:off x="-2730800" y="4934250"/>
              <a:ext cx="7625" cy="7625"/>
            </a:xfrm>
            <a:custGeom>
              <a:rect b="b" l="l" r="r" t="t"/>
              <a:pathLst>
                <a:path extrusionOk="0" h="305" w="305">
                  <a:moveTo>
                    <a:pt x="153" y="0"/>
                  </a:moveTo>
                  <a:cubicBezTo>
                    <a:pt x="62" y="0"/>
                    <a:pt x="1" y="91"/>
                    <a:pt x="1" y="152"/>
                  </a:cubicBezTo>
                  <a:cubicBezTo>
                    <a:pt x="1" y="243"/>
                    <a:pt x="62" y="304"/>
                    <a:pt x="153" y="304"/>
                  </a:cubicBezTo>
                  <a:cubicBezTo>
                    <a:pt x="244" y="304"/>
                    <a:pt x="305" y="243"/>
                    <a:pt x="305" y="152"/>
                  </a:cubicBezTo>
                  <a:cubicBezTo>
                    <a:pt x="305" y="9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11"/>
            <p:cNvSpPr/>
            <p:nvPr/>
          </p:nvSpPr>
          <p:spPr>
            <a:xfrm>
              <a:off x="-2807550" y="4935775"/>
              <a:ext cx="6875" cy="5325"/>
            </a:xfrm>
            <a:custGeom>
              <a:rect b="b" l="l" r="r" t="t"/>
              <a:pathLst>
                <a:path extrusionOk="0" h="213" w="275">
                  <a:moveTo>
                    <a:pt x="123" y="0"/>
                  </a:moveTo>
                  <a:cubicBezTo>
                    <a:pt x="31" y="0"/>
                    <a:pt x="1" y="30"/>
                    <a:pt x="1" y="91"/>
                  </a:cubicBezTo>
                  <a:cubicBezTo>
                    <a:pt x="1" y="182"/>
                    <a:pt x="31" y="213"/>
                    <a:pt x="123" y="213"/>
                  </a:cubicBezTo>
                  <a:cubicBezTo>
                    <a:pt x="183" y="213"/>
                    <a:pt x="274" y="182"/>
                    <a:pt x="244" y="91"/>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11"/>
            <p:cNvSpPr/>
            <p:nvPr/>
          </p:nvSpPr>
          <p:spPr>
            <a:xfrm>
              <a:off x="-2885800" y="4934250"/>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11"/>
            <p:cNvSpPr/>
            <p:nvPr/>
          </p:nvSpPr>
          <p:spPr>
            <a:xfrm>
              <a:off x="-2962550" y="4936525"/>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11"/>
            <p:cNvSpPr/>
            <p:nvPr/>
          </p:nvSpPr>
          <p:spPr>
            <a:xfrm>
              <a:off x="-3039300" y="4937275"/>
              <a:ext cx="3050" cy="2325"/>
            </a:xfrm>
            <a:custGeom>
              <a:rect b="b" l="l" r="r" t="t"/>
              <a:pathLst>
                <a:path extrusionOk="0" h="93" w="122">
                  <a:moveTo>
                    <a:pt x="31" y="1"/>
                  </a:moveTo>
                  <a:cubicBezTo>
                    <a:pt x="31" y="1"/>
                    <a:pt x="0" y="1"/>
                    <a:pt x="0" y="62"/>
                  </a:cubicBezTo>
                  <a:cubicBezTo>
                    <a:pt x="0" y="62"/>
                    <a:pt x="0" y="92"/>
                    <a:pt x="31" y="92"/>
                  </a:cubicBezTo>
                  <a:cubicBezTo>
                    <a:pt x="91" y="92"/>
                    <a:pt x="122" y="92"/>
                    <a:pt x="61" y="62"/>
                  </a:cubicBezTo>
                  <a:cubicBezTo>
                    <a:pt x="61" y="62"/>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11"/>
            <p:cNvSpPr/>
            <p:nvPr/>
          </p:nvSpPr>
          <p:spPr>
            <a:xfrm>
              <a:off x="-3116825" y="49372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11"/>
            <p:cNvSpPr/>
            <p:nvPr/>
          </p:nvSpPr>
          <p:spPr>
            <a:xfrm>
              <a:off x="-2033975" y="4997325"/>
              <a:ext cx="19025" cy="19025"/>
            </a:xfrm>
            <a:custGeom>
              <a:rect b="b" l="l" r="r" t="t"/>
              <a:pathLst>
                <a:path extrusionOk="0" h="761" w="761">
                  <a:moveTo>
                    <a:pt x="365" y="0"/>
                  </a:moveTo>
                  <a:cubicBezTo>
                    <a:pt x="153" y="0"/>
                    <a:pt x="1" y="183"/>
                    <a:pt x="1" y="365"/>
                  </a:cubicBezTo>
                  <a:cubicBezTo>
                    <a:pt x="1" y="578"/>
                    <a:pt x="153" y="760"/>
                    <a:pt x="365" y="760"/>
                  </a:cubicBezTo>
                  <a:cubicBezTo>
                    <a:pt x="578" y="760"/>
                    <a:pt x="761" y="578"/>
                    <a:pt x="761" y="36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11"/>
            <p:cNvSpPr/>
            <p:nvPr/>
          </p:nvSpPr>
          <p:spPr>
            <a:xfrm>
              <a:off x="-2111475" y="4998075"/>
              <a:ext cx="17500" cy="17500"/>
            </a:xfrm>
            <a:custGeom>
              <a:rect b="b" l="l" r="r" t="t"/>
              <a:pathLst>
                <a:path extrusionOk="0" h="700" w="700">
                  <a:moveTo>
                    <a:pt x="365" y="1"/>
                  </a:moveTo>
                  <a:cubicBezTo>
                    <a:pt x="152" y="1"/>
                    <a:pt x="0" y="153"/>
                    <a:pt x="0" y="365"/>
                  </a:cubicBezTo>
                  <a:cubicBezTo>
                    <a:pt x="0" y="548"/>
                    <a:pt x="152" y="700"/>
                    <a:pt x="365" y="700"/>
                  </a:cubicBezTo>
                  <a:cubicBezTo>
                    <a:pt x="548" y="700"/>
                    <a:pt x="699" y="548"/>
                    <a:pt x="699" y="36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11"/>
            <p:cNvSpPr/>
            <p:nvPr/>
          </p:nvSpPr>
          <p:spPr>
            <a:xfrm>
              <a:off x="-2188975" y="49980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69"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11"/>
            <p:cNvSpPr/>
            <p:nvPr/>
          </p:nvSpPr>
          <p:spPr>
            <a:xfrm>
              <a:off x="-2266500" y="4998825"/>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11"/>
            <p:cNvSpPr/>
            <p:nvPr/>
          </p:nvSpPr>
          <p:spPr>
            <a:xfrm>
              <a:off x="-2343250" y="5000350"/>
              <a:ext cx="13700" cy="12950"/>
            </a:xfrm>
            <a:custGeom>
              <a:rect b="b" l="l" r="r" t="t"/>
              <a:pathLst>
                <a:path extrusionOk="0" h="518" w="548">
                  <a:moveTo>
                    <a:pt x="274" y="1"/>
                  </a:moveTo>
                  <a:cubicBezTo>
                    <a:pt x="122" y="1"/>
                    <a:pt x="1" y="122"/>
                    <a:pt x="1" y="244"/>
                  </a:cubicBezTo>
                  <a:cubicBezTo>
                    <a:pt x="1" y="396"/>
                    <a:pt x="122" y="517"/>
                    <a:pt x="274" y="517"/>
                  </a:cubicBezTo>
                  <a:cubicBezTo>
                    <a:pt x="426" y="517"/>
                    <a:pt x="548" y="396"/>
                    <a:pt x="548" y="24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11"/>
            <p:cNvSpPr/>
            <p:nvPr/>
          </p:nvSpPr>
          <p:spPr>
            <a:xfrm>
              <a:off x="-2420750" y="5000350"/>
              <a:ext cx="12950" cy="12950"/>
            </a:xfrm>
            <a:custGeom>
              <a:rect b="b" l="l" r="r" t="t"/>
              <a:pathLst>
                <a:path extrusionOk="0" h="518" w="518">
                  <a:moveTo>
                    <a:pt x="274" y="1"/>
                  </a:moveTo>
                  <a:cubicBezTo>
                    <a:pt x="122" y="1"/>
                    <a:pt x="0" y="122"/>
                    <a:pt x="0" y="274"/>
                  </a:cubicBezTo>
                  <a:cubicBezTo>
                    <a:pt x="0" y="396"/>
                    <a:pt x="122" y="517"/>
                    <a:pt x="274" y="517"/>
                  </a:cubicBezTo>
                  <a:cubicBezTo>
                    <a:pt x="365" y="517"/>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11"/>
            <p:cNvSpPr/>
            <p:nvPr/>
          </p:nvSpPr>
          <p:spPr>
            <a:xfrm>
              <a:off x="-2499025" y="5001125"/>
              <a:ext cx="11425" cy="11425"/>
            </a:xfrm>
            <a:custGeom>
              <a:rect b="b" l="l" r="r" t="t"/>
              <a:pathLst>
                <a:path extrusionOk="0" h="457" w="457">
                  <a:moveTo>
                    <a:pt x="244" y="0"/>
                  </a:moveTo>
                  <a:cubicBezTo>
                    <a:pt x="122" y="0"/>
                    <a:pt x="1" y="91"/>
                    <a:pt x="1" y="213"/>
                  </a:cubicBezTo>
                  <a:cubicBezTo>
                    <a:pt x="1" y="365"/>
                    <a:pt x="122" y="456"/>
                    <a:pt x="244" y="456"/>
                  </a:cubicBezTo>
                  <a:cubicBezTo>
                    <a:pt x="365" y="456"/>
                    <a:pt x="457" y="36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11"/>
            <p:cNvSpPr/>
            <p:nvPr/>
          </p:nvSpPr>
          <p:spPr>
            <a:xfrm>
              <a:off x="-2575775" y="5001875"/>
              <a:ext cx="10675" cy="9900"/>
            </a:xfrm>
            <a:custGeom>
              <a:rect b="b" l="l" r="r" t="t"/>
              <a:pathLst>
                <a:path extrusionOk="0" h="396" w="427">
                  <a:moveTo>
                    <a:pt x="183" y="1"/>
                  </a:moveTo>
                  <a:cubicBezTo>
                    <a:pt x="92" y="1"/>
                    <a:pt x="1" y="92"/>
                    <a:pt x="1" y="213"/>
                  </a:cubicBezTo>
                  <a:cubicBezTo>
                    <a:pt x="1" y="304"/>
                    <a:pt x="92" y="396"/>
                    <a:pt x="183" y="396"/>
                  </a:cubicBezTo>
                  <a:cubicBezTo>
                    <a:pt x="305" y="396"/>
                    <a:pt x="426" y="30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11"/>
            <p:cNvSpPr/>
            <p:nvPr/>
          </p:nvSpPr>
          <p:spPr>
            <a:xfrm>
              <a:off x="-2653275" y="5001875"/>
              <a:ext cx="9125" cy="9900"/>
            </a:xfrm>
            <a:custGeom>
              <a:rect b="b" l="l" r="r" t="t"/>
              <a:pathLst>
                <a:path extrusionOk="0" h="396" w="365">
                  <a:moveTo>
                    <a:pt x="183" y="1"/>
                  </a:moveTo>
                  <a:cubicBezTo>
                    <a:pt x="61" y="1"/>
                    <a:pt x="0" y="92"/>
                    <a:pt x="0" y="183"/>
                  </a:cubicBezTo>
                  <a:cubicBezTo>
                    <a:pt x="0" y="304"/>
                    <a:pt x="61" y="396"/>
                    <a:pt x="183" y="396"/>
                  </a:cubicBezTo>
                  <a:cubicBezTo>
                    <a:pt x="274" y="396"/>
                    <a:pt x="365" y="30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11"/>
            <p:cNvSpPr/>
            <p:nvPr/>
          </p:nvSpPr>
          <p:spPr>
            <a:xfrm>
              <a:off x="-2730800" y="5002625"/>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11"/>
            <p:cNvSpPr/>
            <p:nvPr/>
          </p:nvSpPr>
          <p:spPr>
            <a:xfrm>
              <a:off x="-2807550" y="5004150"/>
              <a:ext cx="6125" cy="5350"/>
            </a:xfrm>
            <a:custGeom>
              <a:rect b="b" l="l" r="r" t="t"/>
              <a:pathLst>
                <a:path extrusionOk="0" h="214" w="245">
                  <a:moveTo>
                    <a:pt x="123" y="1"/>
                  </a:moveTo>
                  <a:cubicBezTo>
                    <a:pt x="31" y="1"/>
                    <a:pt x="1" y="31"/>
                    <a:pt x="1" y="92"/>
                  </a:cubicBezTo>
                  <a:cubicBezTo>
                    <a:pt x="1" y="183"/>
                    <a:pt x="31" y="213"/>
                    <a:pt x="123" y="213"/>
                  </a:cubicBezTo>
                  <a:cubicBezTo>
                    <a:pt x="183" y="213"/>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11"/>
            <p:cNvSpPr/>
            <p:nvPr/>
          </p:nvSpPr>
          <p:spPr>
            <a:xfrm>
              <a:off x="-2885800" y="5004150"/>
              <a:ext cx="6100" cy="5350"/>
            </a:xfrm>
            <a:custGeom>
              <a:rect b="b" l="l" r="r" t="t"/>
              <a:pathLst>
                <a:path extrusionOk="0" h="214" w="244">
                  <a:moveTo>
                    <a:pt x="122" y="1"/>
                  </a:moveTo>
                  <a:cubicBezTo>
                    <a:pt x="61" y="1"/>
                    <a:pt x="0" y="61"/>
                    <a:pt x="0" y="92"/>
                  </a:cubicBezTo>
                  <a:cubicBezTo>
                    <a:pt x="0" y="183"/>
                    <a:pt x="91" y="213"/>
                    <a:pt x="122" y="213"/>
                  </a:cubicBezTo>
                  <a:cubicBezTo>
                    <a:pt x="213" y="213"/>
                    <a:pt x="243" y="18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11"/>
            <p:cNvSpPr/>
            <p:nvPr/>
          </p:nvSpPr>
          <p:spPr>
            <a:xfrm>
              <a:off x="-2962550" y="5004925"/>
              <a:ext cx="3825" cy="3825"/>
            </a:xfrm>
            <a:custGeom>
              <a:rect b="b" l="l" r="r" t="t"/>
              <a:pathLst>
                <a:path extrusionOk="0" h="153" w="153">
                  <a:moveTo>
                    <a:pt x="91" y="0"/>
                  </a:moveTo>
                  <a:cubicBezTo>
                    <a:pt x="31" y="0"/>
                    <a:pt x="0" y="30"/>
                    <a:pt x="0" y="61"/>
                  </a:cubicBezTo>
                  <a:cubicBezTo>
                    <a:pt x="0" y="122"/>
                    <a:pt x="31" y="152"/>
                    <a:pt x="91" y="152"/>
                  </a:cubicBezTo>
                  <a:cubicBezTo>
                    <a:pt x="122" y="152"/>
                    <a:pt x="152" y="122"/>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11"/>
            <p:cNvSpPr/>
            <p:nvPr/>
          </p:nvSpPr>
          <p:spPr>
            <a:xfrm>
              <a:off x="-3039300" y="5005675"/>
              <a:ext cx="1550" cy="2300"/>
            </a:xfrm>
            <a:custGeom>
              <a:rect b="b" l="l" r="r" t="t"/>
              <a:pathLst>
                <a:path extrusionOk="0" h="92" w="62">
                  <a:moveTo>
                    <a:pt x="31" y="0"/>
                  </a:moveTo>
                  <a:cubicBezTo>
                    <a:pt x="31" y="0"/>
                    <a:pt x="0" y="31"/>
                    <a:pt x="0" y="31"/>
                  </a:cubicBezTo>
                  <a:cubicBezTo>
                    <a:pt x="0" y="61"/>
                    <a:pt x="31" y="92"/>
                    <a:pt x="31" y="92"/>
                  </a:cubicBezTo>
                  <a:cubicBezTo>
                    <a:pt x="61" y="92"/>
                    <a:pt x="61"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11"/>
            <p:cNvSpPr/>
            <p:nvPr/>
          </p:nvSpPr>
          <p:spPr>
            <a:xfrm>
              <a:off x="-3116825" y="5006550"/>
              <a:ext cx="1475" cy="1425"/>
            </a:xfrm>
            <a:custGeom>
              <a:rect b="b" l="l" r="r" t="t"/>
              <a:pathLst>
                <a:path extrusionOk="0" h="57" w="59">
                  <a:moveTo>
                    <a:pt x="51" y="0"/>
                  </a:moveTo>
                  <a:cubicBezTo>
                    <a:pt x="47" y="0"/>
                    <a:pt x="41" y="7"/>
                    <a:pt x="31" y="26"/>
                  </a:cubicBezTo>
                  <a:cubicBezTo>
                    <a:pt x="31" y="26"/>
                    <a:pt x="1" y="26"/>
                    <a:pt x="31" y="57"/>
                  </a:cubicBezTo>
                  <a:cubicBezTo>
                    <a:pt x="52" y="36"/>
                    <a:pt x="59" y="0"/>
                    <a:pt x="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11"/>
            <p:cNvSpPr/>
            <p:nvPr/>
          </p:nvSpPr>
          <p:spPr>
            <a:xfrm>
              <a:off x="-2033975" y="50664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11"/>
            <p:cNvSpPr/>
            <p:nvPr/>
          </p:nvSpPr>
          <p:spPr>
            <a:xfrm>
              <a:off x="-2111475" y="50679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11"/>
            <p:cNvSpPr/>
            <p:nvPr/>
          </p:nvSpPr>
          <p:spPr>
            <a:xfrm>
              <a:off x="-2188975" y="5066475"/>
              <a:ext cx="16725" cy="17500"/>
            </a:xfrm>
            <a:custGeom>
              <a:rect b="b" l="l" r="r" t="t"/>
              <a:pathLst>
                <a:path extrusionOk="0" h="700" w="669">
                  <a:moveTo>
                    <a:pt x="334" y="0"/>
                  </a:moveTo>
                  <a:cubicBezTo>
                    <a:pt x="152" y="0"/>
                    <a:pt x="0" y="152"/>
                    <a:pt x="0" y="365"/>
                  </a:cubicBezTo>
                  <a:cubicBezTo>
                    <a:pt x="0" y="547"/>
                    <a:pt x="152" y="699"/>
                    <a:pt x="334" y="699"/>
                  </a:cubicBezTo>
                  <a:cubicBezTo>
                    <a:pt x="486" y="699"/>
                    <a:pt x="638" y="547"/>
                    <a:pt x="669" y="36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11"/>
            <p:cNvSpPr/>
            <p:nvPr/>
          </p:nvSpPr>
          <p:spPr>
            <a:xfrm>
              <a:off x="-2266500" y="50687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11"/>
            <p:cNvSpPr/>
            <p:nvPr/>
          </p:nvSpPr>
          <p:spPr>
            <a:xfrm>
              <a:off x="-2343250" y="50695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11"/>
            <p:cNvSpPr/>
            <p:nvPr/>
          </p:nvSpPr>
          <p:spPr>
            <a:xfrm>
              <a:off x="-2420750" y="5068750"/>
              <a:ext cx="12950" cy="12950"/>
            </a:xfrm>
            <a:custGeom>
              <a:rect b="b" l="l" r="r" t="t"/>
              <a:pathLst>
                <a:path extrusionOk="0" h="518" w="518">
                  <a:moveTo>
                    <a:pt x="274" y="0"/>
                  </a:moveTo>
                  <a:cubicBezTo>
                    <a:pt x="122" y="0"/>
                    <a:pt x="0" y="122"/>
                    <a:pt x="0" y="274"/>
                  </a:cubicBezTo>
                  <a:cubicBezTo>
                    <a:pt x="0" y="426"/>
                    <a:pt x="122" y="517"/>
                    <a:pt x="274" y="517"/>
                  </a:cubicBezTo>
                  <a:cubicBezTo>
                    <a:pt x="365" y="51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11"/>
            <p:cNvSpPr/>
            <p:nvPr/>
          </p:nvSpPr>
          <p:spPr>
            <a:xfrm>
              <a:off x="-2499025" y="50702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11"/>
            <p:cNvSpPr/>
            <p:nvPr/>
          </p:nvSpPr>
          <p:spPr>
            <a:xfrm>
              <a:off x="-2575775" y="50717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244"/>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11"/>
            <p:cNvSpPr/>
            <p:nvPr/>
          </p:nvSpPr>
          <p:spPr>
            <a:xfrm>
              <a:off x="-2653275" y="50702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11"/>
            <p:cNvSpPr/>
            <p:nvPr/>
          </p:nvSpPr>
          <p:spPr>
            <a:xfrm>
              <a:off x="-2730800" y="50725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11"/>
            <p:cNvSpPr/>
            <p:nvPr/>
          </p:nvSpPr>
          <p:spPr>
            <a:xfrm>
              <a:off x="-2807550" y="5073300"/>
              <a:ext cx="6125" cy="6100"/>
            </a:xfrm>
            <a:custGeom>
              <a:rect b="b" l="l" r="r" t="t"/>
              <a:pathLst>
                <a:path extrusionOk="0" h="244" w="245">
                  <a:moveTo>
                    <a:pt x="123" y="1"/>
                  </a:moveTo>
                  <a:cubicBezTo>
                    <a:pt x="31" y="1"/>
                    <a:pt x="1" y="31"/>
                    <a:pt x="1" y="122"/>
                  </a:cubicBezTo>
                  <a:cubicBezTo>
                    <a:pt x="1" y="183"/>
                    <a:pt x="31" y="244"/>
                    <a:pt x="123" y="244"/>
                  </a:cubicBezTo>
                  <a:cubicBezTo>
                    <a:pt x="183" y="244"/>
                    <a:pt x="24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11"/>
            <p:cNvSpPr/>
            <p:nvPr/>
          </p:nvSpPr>
          <p:spPr>
            <a:xfrm>
              <a:off x="-2885800" y="50725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11"/>
            <p:cNvSpPr/>
            <p:nvPr/>
          </p:nvSpPr>
          <p:spPr>
            <a:xfrm>
              <a:off x="-2962550" y="50740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11"/>
            <p:cNvSpPr/>
            <p:nvPr/>
          </p:nvSpPr>
          <p:spPr>
            <a:xfrm>
              <a:off x="-3039300" y="5075575"/>
              <a:ext cx="3050" cy="1550"/>
            </a:xfrm>
            <a:custGeom>
              <a:rect b="b" l="l" r="r" t="t"/>
              <a:pathLst>
                <a:path extrusionOk="0" h="62" w="122">
                  <a:moveTo>
                    <a:pt x="31" y="1"/>
                  </a:moveTo>
                  <a:cubicBezTo>
                    <a:pt x="31" y="1"/>
                    <a:pt x="0" y="1"/>
                    <a:pt x="0" y="31"/>
                  </a:cubicBezTo>
                  <a:cubicBezTo>
                    <a:pt x="0" y="31"/>
                    <a:pt x="0" y="62"/>
                    <a:pt x="31" y="62"/>
                  </a:cubicBezTo>
                  <a:cubicBezTo>
                    <a:pt x="91" y="6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11"/>
            <p:cNvSpPr/>
            <p:nvPr/>
          </p:nvSpPr>
          <p:spPr>
            <a:xfrm>
              <a:off x="-3116825" y="50755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11"/>
            <p:cNvSpPr/>
            <p:nvPr/>
          </p:nvSpPr>
          <p:spPr>
            <a:xfrm>
              <a:off x="-2033975" y="51348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11"/>
            <p:cNvSpPr/>
            <p:nvPr/>
          </p:nvSpPr>
          <p:spPr>
            <a:xfrm>
              <a:off x="-2111475" y="513637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11"/>
            <p:cNvSpPr/>
            <p:nvPr/>
          </p:nvSpPr>
          <p:spPr>
            <a:xfrm>
              <a:off x="-2188975" y="5136375"/>
              <a:ext cx="16725" cy="16750"/>
            </a:xfrm>
            <a:custGeom>
              <a:rect b="b" l="l" r="r" t="t"/>
              <a:pathLst>
                <a:path extrusionOk="0" h="670" w="669">
                  <a:moveTo>
                    <a:pt x="334" y="1"/>
                  </a:moveTo>
                  <a:cubicBezTo>
                    <a:pt x="152" y="1"/>
                    <a:pt x="0" y="152"/>
                    <a:pt x="0" y="335"/>
                  </a:cubicBezTo>
                  <a:cubicBezTo>
                    <a:pt x="0" y="517"/>
                    <a:pt x="152" y="669"/>
                    <a:pt x="334" y="669"/>
                  </a:cubicBezTo>
                  <a:cubicBezTo>
                    <a:pt x="486" y="669"/>
                    <a:pt x="638" y="517"/>
                    <a:pt x="669" y="335"/>
                  </a:cubicBezTo>
                  <a:cubicBezTo>
                    <a:pt x="669" y="152"/>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11"/>
            <p:cNvSpPr/>
            <p:nvPr/>
          </p:nvSpPr>
          <p:spPr>
            <a:xfrm>
              <a:off x="-2266500" y="5137125"/>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11"/>
            <p:cNvSpPr/>
            <p:nvPr/>
          </p:nvSpPr>
          <p:spPr>
            <a:xfrm>
              <a:off x="-2343250" y="51379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11"/>
            <p:cNvSpPr/>
            <p:nvPr/>
          </p:nvSpPr>
          <p:spPr>
            <a:xfrm>
              <a:off x="-2420750" y="5137900"/>
              <a:ext cx="12950" cy="13700"/>
            </a:xfrm>
            <a:custGeom>
              <a:rect b="b" l="l" r="r" t="t"/>
              <a:pathLst>
                <a:path extrusionOk="0" h="548" w="518">
                  <a:moveTo>
                    <a:pt x="274" y="0"/>
                  </a:moveTo>
                  <a:cubicBezTo>
                    <a:pt x="122" y="0"/>
                    <a:pt x="0" y="122"/>
                    <a:pt x="0" y="274"/>
                  </a:cubicBezTo>
                  <a:cubicBezTo>
                    <a:pt x="0" y="426"/>
                    <a:pt x="122" y="547"/>
                    <a:pt x="274" y="547"/>
                  </a:cubicBezTo>
                  <a:cubicBezTo>
                    <a:pt x="365" y="54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11"/>
            <p:cNvSpPr/>
            <p:nvPr/>
          </p:nvSpPr>
          <p:spPr>
            <a:xfrm>
              <a:off x="-2499025" y="5138650"/>
              <a:ext cx="11425" cy="11425"/>
            </a:xfrm>
            <a:custGeom>
              <a:rect b="b" l="l" r="r" t="t"/>
              <a:pathLst>
                <a:path extrusionOk="0" h="457" w="457">
                  <a:moveTo>
                    <a:pt x="244" y="1"/>
                  </a:moveTo>
                  <a:cubicBezTo>
                    <a:pt x="122" y="1"/>
                    <a:pt x="1" y="122"/>
                    <a:pt x="1" y="244"/>
                  </a:cubicBezTo>
                  <a:cubicBezTo>
                    <a:pt x="1" y="365"/>
                    <a:pt x="122" y="457"/>
                    <a:pt x="244" y="457"/>
                  </a:cubicBezTo>
                  <a:cubicBezTo>
                    <a:pt x="365"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11"/>
            <p:cNvSpPr/>
            <p:nvPr/>
          </p:nvSpPr>
          <p:spPr>
            <a:xfrm>
              <a:off x="-2575775" y="5140175"/>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11"/>
            <p:cNvSpPr/>
            <p:nvPr/>
          </p:nvSpPr>
          <p:spPr>
            <a:xfrm>
              <a:off x="-2653275" y="5140175"/>
              <a:ext cx="9125" cy="9150"/>
            </a:xfrm>
            <a:custGeom>
              <a:rect b="b" l="l" r="r" t="t"/>
              <a:pathLst>
                <a:path extrusionOk="0" h="366" w="365">
                  <a:moveTo>
                    <a:pt x="183" y="0"/>
                  </a:moveTo>
                  <a:cubicBezTo>
                    <a:pt x="61" y="0"/>
                    <a:pt x="0" y="61"/>
                    <a:pt x="0" y="183"/>
                  </a:cubicBezTo>
                  <a:cubicBezTo>
                    <a:pt x="0" y="304"/>
                    <a:pt x="61" y="365"/>
                    <a:pt x="183" y="365"/>
                  </a:cubicBezTo>
                  <a:cubicBezTo>
                    <a:pt x="304" y="365"/>
                    <a:pt x="365" y="24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11"/>
            <p:cNvSpPr/>
            <p:nvPr/>
          </p:nvSpPr>
          <p:spPr>
            <a:xfrm>
              <a:off x="-2730800" y="514092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11"/>
            <p:cNvSpPr/>
            <p:nvPr/>
          </p:nvSpPr>
          <p:spPr>
            <a:xfrm>
              <a:off x="-2807550" y="5141700"/>
              <a:ext cx="6125" cy="6100"/>
            </a:xfrm>
            <a:custGeom>
              <a:rect b="b" l="l" r="r" t="t"/>
              <a:pathLst>
                <a:path extrusionOk="0" h="244" w="245">
                  <a:moveTo>
                    <a:pt x="123" y="0"/>
                  </a:moveTo>
                  <a:cubicBezTo>
                    <a:pt x="31" y="0"/>
                    <a:pt x="1" y="31"/>
                    <a:pt x="1" y="122"/>
                  </a:cubicBezTo>
                  <a:cubicBezTo>
                    <a:pt x="1" y="183"/>
                    <a:pt x="31" y="243"/>
                    <a:pt x="123" y="243"/>
                  </a:cubicBezTo>
                  <a:cubicBezTo>
                    <a:pt x="183" y="243"/>
                    <a:pt x="24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11"/>
            <p:cNvSpPr/>
            <p:nvPr/>
          </p:nvSpPr>
          <p:spPr>
            <a:xfrm>
              <a:off x="-2885800" y="51417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52"/>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11"/>
            <p:cNvSpPr/>
            <p:nvPr/>
          </p:nvSpPr>
          <p:spPr>
            <a:xfrm>
              <a:off x="-2962550" y="5142450"/>
              <a:ext cx="3825" cy="3825"/>
            </a:xfrm>
            <a:custGeom>
              <a:rect b="b" l="l" r="r" t="t"/>
              <a:pathLst>
                <a:path extrusionOk="0" h="153" w="153">
                  <a:moveTo>
                    <a:pt x="91" y="1"/>
                  </a:moveTo>
                  <a:cubicBezTo>
                    <a:pt x="31" y="1"/>
                    <a:pt x="0" y="31"/>
                    <a:pt x="0" y="92"/>
                  </a:cubicBezTo>
                  <a:cubicBezTo>
                    <a:pt x="0" y="122"/>
                    <a:pt x="31" y="153"/>
                    <a:pt x="91" y="153"/>
                  </a:cubicBezTo>
                  <a:cubicBezTo>
                    <a:pt x="122" y="153"/>
                    <a:pt x="152" y="122"/>
                    <a:pt x="152" y="9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11"/>
            <p:cNvSpPr/>
            <p:nvPr/>
          </p:nvSpPr>
          <p:spPr>
            <a:xfrm>
              <a:off x="-3039300" y="51439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11"/>
            <p:cNvSpPr/>
            <p:nvPr/>
          </p:nvSpPr>
          <p:spPr>
            <a:xfrm>
              <a:off x="-3116825" y="51444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moveTo>
                    <a:pt x="52" y="30"/>
                  </a:moveTo>
                  <a:cubicBezTo>
                    <a:pt x="48" y="30"/>
                    <a:pt x="41" y="33"/>
                    <a:pt x="31" y="43"/>
                  </a:cubicBezTo>
                  <a:cubicBezTo>
                    <a:pt x="52" y="43"/>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11"/>
            <p:cNvSpPr/>
            <p:nvPr/>
          </p:nvSpPr>
          <p:spPr>
            <a:xfrm>
              <a:off x="-2033975" y="5203250"/>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11"/>
            <p:cNvSpPr/>
            <p:nvPr/>
          </p:nvSpPr>
          <p:spPr>
            <a:xfrm>
              <a:off x="-2111475" y="52055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48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11"/>
            <p:cNvSpPr/>
            <p:nvPr/>
          </p:nvSpPr>
          <p:spPr>
            <a:xfrm>
              <a:off x="-2188975" y="520477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11"/>
            <p:cNvSpPr/>
            <p:nvPr/>
          </p:nvSpPr>
          <p:spPr>
            <a:xfrm>
              <a:off x="-2266500" y="5205525"/>
              <a:ext cx="15975" cy="15225"/>
            </a:xfrm>
            <a:custGeom>
              <a:rect b="b" l="l" r="r" t="t"/>
              <a:pathLst>
                <a:path extrusionOk="0" h="609" w="639">
                  <a:moveTo>
                    <a:pt x="335" y="1"/>
                  </a:moveTo>
                  <a:cubicBezTo>
                    <a:pt x="183" y="1"/>
                    <a:pt x="1" y="152"/>
                    <a:pt x="1" y="304"/>
                  </a:cubicBezTo>
                  <a:cubicBezTo>
                    <a:pt x="1" y="456"/>
                    <a:pt x="183" y="608"/>
                    <a:pt x="335" y="608"/>
                  </a:cubicBezTo>
                  <a:cubicBezTo>
                    <a:pt x="487" y="608"/>
                    <a:pt x="639" y="487"/>
                    <a:pt x="639" y="304"/>
                  </a:cubicBezTo>
                  <a:cubicBezTo>
                    <a:pt x="639" y="152"/>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11"/>
            <p:cNvSpPr/>
            <p:nvPr/>
          </p:nvSpPr>
          <p:spPr>
            <a:xfrm>
              <a:off x="-2343250" y="52070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395"/>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11"/>
            <p:cNvSpPr/>
            <p:nvPr/>
          </p:nvSpPr>
          <p:spPr>
            <a:xfrm>
              <a:off x="-2420750" y="52062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11"/>
            <p:cNvSpPr/>
            <p:nvPr/>
          </p:nvSpPr>
          <p:spPr>
            <a:xfrm>
              <a:off x="-2499025" y="5207050"/>
              <a:ext cx="11425" cy="11425"/>
            </a:xfrm>
            <a:custGeom>
              <a:rect b="b" l="l" r="r" t="t"/>
              <a:pathLst>
                <a:path extrusionOk="0" h="457" w="457">
                  <a:moveTo>
                    <a:pt x="244" y="0"/>
                  </a:moveTo>
                  <a:cubicBezTo>
                    <a:pt x="122" y="0"/>
                    <a:pt x="1" y="122"/>
                    <a:pt x="1" y="243"/>
                  </a:cubicBezTo>
                  <a:cubicBezTo>
                    <a:pt x="1" y="335"/>
                    <a:pt x="122" y="456"/>
                    <a:pt x="244" y="456"/>
                  </a:cubicBezTo>
                  <a:cubicBezTo>
                    <a:pt x="396" y="456"/>
                    <a:pt x="457" y="39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11"/>
            <p:cNvSpPr/>
            <p:nvPr/>
          </p:nvSpPr>
          <p:spPr>
            <a:xfrm>
              <a:off x="-2575775" y="52093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11"/>
            <p:cNvSpPr/>
            <p:nvPr/>
          </p:nvSpPr>
          <p:spPr>
            <a:xfrm>
              <a:off x="-2653275" y="52085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11"/>
            <p:cNvSpPr/>
            <p:nvPr/>
          </p:nvSpPr>
          <p:spPr>
            <a:xfrm>
              <a:off x="-2730800" y="5209325"/>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11"/>
            <p:cNvSpPr/>
            <p:nvPr/>
          </p:nvSpPr>
          <p:spPr>
            <a:xfrm>
              <a:off x="-2807550" y="52108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11"/>
            <p:cNvSpPr/>
            <p:nvPr/>
          </p:nvSpPr>
          <p:spPr>
            <a:xfrm>
              <a:off x="-2885800" y="52100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11"/>
            <p:cNvSpPr/>
            <p:nvPr/>
          </p:nvSpPr>
          <p:spPr>
            <a:xfrm>
              <a:off x="-2962550" y="5210850"/>
              <a:ext cx="3825" cy="3825"/>
            </a:xfrm>
            <a:custGeom>
              <a:rect b="b" l="l" r="r" t="t"/>
              <a:pathLst>
                <a:path extrusionOk="0" h="153" w="153">
                  <a:moveTo>
                    <a:pt x="91" y="0"/>
                  </a:moveTo>
                  <a:cubicBezTo>
                    <a:pt x="61" y="0"/>
                    <a:pt x="0" y="61"/>
                    <a:pt x="0" y="91"/>
                  </a:cubicBezTo>
                  <a:cubicBezTo>
                    <a:pt x="0" y="122"/>
                    <a:pt x="61" y="152"/>
                    <a:pt x="91" y="152"/>
                  </a:cubicBezTo>
                  <a:cubicBezTo>
                    <a:pt x="122" y="152"/>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11"/>
            <p:cNvSpPr/>
            <p:nvPr/>
          </p:nvSpPr>
          <p:spPr>
            <a:xfrm>
              <a:off x="-3039300" y="52131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11"/>
            <p:cNvSpPr/>
            <p:nvPr/>
          </p:nvSpPr>
          <p:spPr>
            <a:xfrm>
              <a:off x="-3116825" y="52131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0" name="Google Shape;2090;p11"/>
          <p:cNvGrpSpPr/>
          <p:nvPr/>
        </p:nvGrpSpPr>
        <p:grpSpPr>
          <a:xfrm>
            <a:off x="4073488" y="4567413"/>
            <a:ext cx="997000" cy="25"/>
            <a:chOff x="854588" y="4567400"/>
            <a:chExt cx="997000" cy="25"/>
          </a:xfrm>
        </p:grpSpPr>
        <p:sp>
          <p:nvSpPr>
            <p:cNvPr id="2091" name="Google Shape;2091;p11"/>
            <p:cNvSpPr/>
            <p:nvPr/>
          </p:nvSpPr>
          <p:spPr>
            <a:xfrm rot="-5400000">
              <a:off x="854588"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11"/>
            <p:cNvSpPr/>
            <p:nvPr/>
          </p:nvSpPr>
          <p:spPr>
            <a:xfrm rot="-5400000">
              <a:off x="1394488" y="4193925"/>
              <a:ext cx="25" cy="746975"/>
            </a:xfrm>
            <a:custGeom>
              <a:rect b="b" l="l" r="r" t="t"/>
              <a:pathLst>
                <a:path extrusionOk="0" fill="none" h="29879" w="1">
                  <a:moveTo>
                    <a:pt x="1" y="0"/>
                  </a:moveTo>
                  <a:lnTo>
                    <a:pt x="1" y="29879"/>
                  </a:lnTo>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11"/>
            <p:cNvSpPr/>
            <p:nvPr/>
          </p:nvSpPr>
          <p:spPr>
            <a:xfrm rot="-5400000">
              <a:off x="1851563"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4" name="Google Shape;2094;p11"/>
          <p:cNvSpPr/>
          <p:nvPr/>
        </p:nvSpPr>
        <p:spPr>
          <a:xfrm>
            <a:off x="6822429" y="-576153"/>
            <a:ext cx="1799258" cy="1799258"/>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11"/>
          <p:cNvSpPr/>
          <p:nvPr/>
        </p:nvSpPr>
        <p:spPr>
          <a:xfrm>
            <a:off x="580226" y="3372952"/>
            <a:ext cx="1246154" cy="1246154"/>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6" name="Google Shape;2096;p11"/>
          <p:cNvGrpSpPr/>
          <p:nvPr/>
        </p:nvGrpSpPr>
        <p:grpSpPr>
          <a:xfrm flipH="1">
            <a:off x="548163" y="2779325"/>
            <a:ext cx="544125" cy="750025"/>
            <a:chOff x="2551975" y="1324025"/>
            <a:chExt cx="544125" cy="750025"/>
          </a:xfrm>
        </p:grpSpPr>
        <p:sp>
          <p:nvSpPr>
            <p:cNvPr id="2097" name="Google Shape;2097;p11"/>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11"/>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11"/>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11"/>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11"/>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11"/>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11"/>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11"/>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11"/>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11"/>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11"/>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11"/>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11"/>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11"/>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11"/>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11"/>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13" name="Shape 211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114" name="Shape 2114"/>
        <p:cNvGrpSpPr/>
        <p:nvPr/>
      </p:nvGrpSpPr>
      <p:grpSpPr>
        <a:xfrm>
          <a:off x="0" y="0"/>
          <a:ext cx="0" cy="0"/>
          <a:chOff x="0" y="0"/>
          <a:chExt cx="0" cy="0"/>
        </a:xfrm>
      </p:grpSpPr>
      <p:sp>
        <p:nvSpPr>
          <p:cNvPr id="2115" name="Google Shape;2115;p13"/>
          <p:cNvSpPr/>
          <p:nvPr/>
        </p:nvSpPr>
        <p:spPr>
          <a:xfrm flipH="1">
            <a:off x="5270211" y="3093325"/>
            <a:ext cx="3873789" cy="2089149"/>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6" name="Google Shape;2116;p13"/>
          <p:cNvGrpSpPr/>
          <p:nvPr/>
        </p:nvGrpSpPr>
        <p:grpSpPr>
          <a:xfrm>
            <a:off x="8172875" y="2732200"/>
            <a:ext cx="544125" cy="750025"/>
            <a:chOff x="2551975" y="1324025"/>
            <a:chExt cx="544125" cy="750025"/>
          </a:xfrm>
        </p:grpSpPr>
        <p:sp>
          <p:nvSpPr>
            <p:cNvPr id="2117" name="Google Shape;2117;p13"/>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13"/>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13"/>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13"/>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13"/>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13"/>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13"/>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13"/>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13"/>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13"/>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13"/>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13"/>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13"/>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13"/>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13"/>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13"/>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3" name="Google Shape;2133;p13"/>
          <p:cNvGrpSpPr/>
          <p:nvPr/>
        </p:nvGrpSpPr>
        <p:grpSpPr>
          <a:xfrm rot="-5400000">
            <a:off x="4569925" y="3802163"/>
            <a:ext cx="1804651" cy="1944028"/>
            <a:chOff x="-3116825" y="4035300"/>
            <a:chExt cx="1101875" cy="1186975"/>
          </a:xfrm>
        </p:grpSpPr>
        <p:sp>
          <p:nvSpPr>
            <p:cNvPr id="2134" name="Google Shape;2134;p13"/>
            <p:cNvSpPr/>
            <p:nvPr/>
          </p:nvSpPr>
          <p:spPr>
            <a:xfrm>
              <a:off x="-2033975" y="40353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13"/>
            <p:cNvSpPr/>
            <p:nvPr/>
          </p:nvSpPr>
          <p:spPr>
            <a:xfrm>
              <a:off x="-2111475" y="40360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13"/>
            <p:cNvSpPr/>
            <p:nvPr/>
          </p:nvSpPr>
          <p:spPr>
            <a:xfrm>
              <a:off x="-2188975" y="4036050"/>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13"/>
            <p:cNvSpPr/>
            <p:nvPr/>
          </p:nvSpPr>
          <p:spPr>
            <a:xfrm>
              <a:off x="-2266500" y="40368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13"/>
            <p:cNvSpPr/>
            <p:nvPr/>
          </p:nvSpPr>
          <p:spPr>
            <a:xfrm>
              <a:off x="-2343250" y="403757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13"/>
            <p:cNvSpPr/>
            <p:nvPr/>
          </p:nvSpPr>
          <p:spPr>
            <a:xfrm>
              <a:off x="-2420750" y="403757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13"/>
            <p:cNvSpPr/>
            <p:nvPr/>
          </p:nvSpPr>
          <p:spPr>
            <a:xfrm>
              <a:off x="-2499025" y="40391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13"/>
            <p:cNvSpPr/>
            <p:nvPr/>
          </p:nvSpPr>
          <p:spPr>
            <a:xfrm>
              <a:off x="-2575775" y="4039850"/>
              <a:ext cx="10675" cy="9900"/>
            </a:xfrm>
            <a:custGeom>
              <a:rect b="b" l="l" r="r" t="t"/>
              <a:pathLst>
                <a:path extrusionOk="0" h="396"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13"/>
            <p:cNvSpPr/>
            <p:nvPr/>
          </p:nvSpPr>
          <p:spPr>
            <a:xfrm>
              <a:off x="-2653275" y="4039850"/>
              <a:ext cx="9125" cy="9900"/>
            </a:xfrm>
            <a:custGeom>
              <a:rect b="b" l="l" r="r" t="t"/>
              <a:pathLst>
                <a:path extrusionOk="0" h="396" w="365">
                  <a:moveTo>
                    <a:pt x="183" y="1"/>
                  </a:moveTo>
                  <a:cubicBezTo>
                    <a:pt x="61" y="1"/>
                    <a:pt x="0" y="92"/>
                    <a:pt x="0" y="183"/>
                  </a:cubicBezTo>
                  <a:cubicBezTo>
                    <a:pt x="0" y="305"/>
                    <a:pt x="61" y="396"/>
                    <a:pt x="183" y="396"/>
                  </a:cubicBezTo>
                  <a:cubicBezTo>
                    <a:pt x="304" y="396"/>
                    <a:pt x="365" y="274"/>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13"/>
            <p:cNvSpPr/>
            <p:nvPr/>
          </p:nvSpPr>
          <p:spPr>
            <a:xfrm>
              <a:off x="-2730800" y="40406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13"/>
            <p:cNvSpPr/>
            <p:nvPr/>
          </p:nvSpPr>
          <p:spPr>
            <a:xfrm>
              <a:off x="-2807550" y="4042125"/>
              <a:ext cx="6125" cy="5350"/>
            </a:xfrm>
            <a:custGeom>
              <a:rect b="b" l="l" r="r" t="t"/>
              <a:pathLst>
                <a:path extrusionOk="0" h="214" w="245">
                  <a:moveTo>
                    <a:pt x="123" y="1"/>
                  </a:moveTo>
                  <a:cubicBezTo>
                    <a:pt x="31" y="1"/>
                    <a:pt x="1" y="31"/>
                    <a:pt x="1" y="92"/>
                  </a:cubicBezTo>
                  <a:cubicBezTo>
                    <a:pt x="1" y="183"/>
                    <a:pt x="31" y="214"/>
                    <a:pt x="123" y="214"/>
                  </a:cubicBezTo>
                  <a:cubicBezTo>
                    <a:pt x="183" y="214"/>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13"/>
            <p:cNvSpPr/>
            <p:nvPr/>
          </p:nvSpPr>
          <p:spPr>
            <a:xfrm>
              <a:off x="-2885800" y="4042125"/>
              <a:ext cx="6100" cy="5350"/>
            </a:xfrm>
            <a:custGeom>
              <a:rect b="b" l="l" r="r" t="t"/>
              <a:pathLst>
                <a:path extrusionOk="0" h="214" w="244">
                  <a:moveTo>
                    <a:pt x="122" y="1"/>
                  </a:moveTo>
                  <a:cubicBezTo>
                    <a:pt x="61" y="1"/>
                    <a:pt x="0" y="62"/>
                    <a:pt x="0" y="92"/>
                  </a:cubicBezTo>
                  <a:cubicBezTo>
                    <a:pt x="0" y="183"/>
                    <a:pt x="91" y="214"/>
                    <a:pt x="122" y="214"/>
                  </a:cubicBezTo>
                  <a:cubicBezTo>
                    <a:pt x="213" y="214"/>
                    <a:pt x="243" y="15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13"/>
            <p:cNvSpPr/>
            <p:nvPr/>
          </p:nvSpPr>
          <p:spPr>
            <a:xfrm>
              <a:off x="-2962550" y="40429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13"/>
            <p:cNvSpPr/>
            <p:nvPr/>
          </p:nvSpPr>
          <p:spPr>
            <a:xfrm>
              <a:off x="-3039300" y="4043650"/>
              <a:ext cx="3050" cy="2300"/>
            </a:xfrm>
            <a:custGeom>
              <a:rect b="b" l="l" r="r" t="t"/>
              <a:pathLst>
                <a:path extrusionOk="0" h="92" w="122">
                  <a:moveTo>
                    <a:pt x="31" y="1"/>
                  </a:moveTo>
                  <a:cubicBezTo>
                    <a:pt x="31" y="1"/>
                    <a:pt x="0" y="1"/>
                    <a:pt x="0" y="31"/>
                  </a:cubicBezTo>
                  <a:cubicBezTo>
                    <a:pt x="0" y="31"/>
                    <a:pt x="0" y="92"/>
                    <a:pt x="31" y="92"/>
                  </a:cubicBezTo>
                  <a:cubicBezTo>
                    <a:pt x="91" y="92"/>
                    <a:pt x="122" y="9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13"/>
            <p:cNvSpPr/>
            <p:nvPr/>
          </p:nvSpPr>
          <p:spPr>
            <a:xfrm>
              <a:off x="-3116825" y="4044125"/>
              <a:ext cx="1500" cy="1825"/>
            </a:xfrm>
            <a:custGeom>
              <a:rect b="b" l="l" r="r" t="t"/>
              <a:pathLst>
                <a:path extrusionOk="0" h="73" w="60">
                  <a:moveTo>
                    <a:pt x="49" y="0"/>
                  </a:moveTo>
                  <a:cubicBezTo>
                    <a:pt x="45" y="0"/>
                    <a:pt x="39" y="4"/>
                    <a:pt x="31" y="12"/>
                  </a:cubicBezTo>
                  <a:cubicBezTo>
                    <a:pt x="31" y="12"/>
                    <a:pt x="1" y="12"/>
                    <a:pt x="31" y="73"/>
                  </a:cubicBezTo>
                  <a:cubicBezTo>
                    <a:pt x="54" y="28"/>
                    <a:pt x="59" y="0"/>
                    <a:pt x="49" y="0"/>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13"/>
            <p:cNvSpPr/>
            <p:nvPr/>
          </p:nvSpPr>
          <p:spPr>
            <a:xfrm>
              <a:off x="-2033975" y="41036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13"/>
            <p:cNvSpPr/>
            <p:nvPr/>
          </p:nvSpPr>
          <p:spPr>
            <a:xfrm>
              <a:off x="-2111475" y="410520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13"/>
            <p:cNvSpPr/>
            <p:nvPr/>
          </p:nvSpPr>
          <p:spPr>
            <a:xfrm>
              <a:off x="-2188975" y="4104450"/>
              <a:ext cx="16725" cy="17500"/>
            </a:xfrm>
            <a:custGeom>
              <a:rect b="b" l="l" r="r" t="t"/>
              <a:pathLst>
                <a:path extrusionOk="0" h="700" w="669">
                  <a:moveTo>
                    <a:pt x="334" y="0"/>
                  </a:moveTo>
                  <a:cubicBezTo>
                    <a:pt x="152" y="0"/>
                    <a:pt x="0" y="152"/>
                    <a:pt x="0" y="335"/>
                  </a:cubicBezTo>
                  <a:cubicBezTo>
                    <a:pt x="0" y="547"/>
                    <a:pt x="152" y="699"/>
                    <a:pt x="334" y="699"/>
                  </a:cubicBezTo>
                  <a:cubicBezTo>
                    <a:pt x="486" y="699"/>
                    <a:pt x="638" y="54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13"/>
            <p:cNvSpPr/>
            <p:nvPr/>
          </p:nvSpPr>
          <p:spPr>
            <a:xfrm>
              <a:off x="-2266500" y="4105200"/>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51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13"/>
            <p:cNvSpPr/>
            <p:nvPr/>
          </p:nvSpPr>
          <p:spPr>
            <a:xfrm>
              <a:off x="-2343250" y="4107475"/>
              <a:ext cx="13700" cy="12950"/>
            </a:xfrm>
            <a:custGeom>
              <a:rect b="b" l="l" r="r" t="t"/>
              <a:pathLst>
                <a:path extrusionOk="0" h="518" w="548">
                  <a:moveTo>
                    <a:pt x="274" y="1"/>
                  </a:moveTo>
                  <a:cubicBezTo>
                    <a:pt x="122" y="1"/>
                    <a:pt x="1" y="92"/>
                    <a:pt x="1" y="244"/>
                  </a:cubicBezTo>
                  <a:cubicBezTo>
                    <a:pt x="1" y="426"/>
                    <a:pt x="122" y="518"/>
                    <a:pt x="274" y="518"/>
                  </a:cubicBezTo>
                  <a:cubicBezTo>
                    <a:pt x="426" y="518"/>
                    <a:pt x="548" y="36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13"/>
            <p:cNvSpPr/>
            <p:nvPr/>
          </p:nvSpPr>
          <p:spPr>
            <a:xfrm>
              <a:off x="-2420750" y="410597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13"/>
            <p:cNvSpPr/>
            <p:nvPr/>
          </p:nvSpPr>
          <p:spPr>
            <a:xfrm>
              <a:off x="-2499025" y="41074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66"/>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13"/>
            <p:cNvSpPr/>
            <p:nvPr/>
          </p:nvSpPr>
          <p:spPr>
            <a:xfrm>
              <a:off x="-2575775" y="4109000"/>
              <a:ext cx="10675" cy="9900"/>
            </a:xfrm>
            <a:custGeom>
              <a:rect b="b" l="l" r="r" t="t"/>
              <a:pathLst>
                <a:path extrusionOk="0" h="396" w="427">
                  <a:moveTo>
                    <a:pt x="183" y="1"/>
                  </a:moveTo>
                  <a:cubicBezTo>
                    <a:pt x="92" y="1"/>
                    <a:pt x="1" y="92"/>
                    <a:pt x="1" y="213"/>
                  </a:cubicBezTo>
                  <a:cubicBezTo>
                    <a:pt x="1" y="305"/>
                    <a:pt x="92" y="396"/>
                    <a:pt x="183" y="396"/>
                  </a:cubicBezTo>
                  <a:cubicBezTo>
                    <a:pt x="305" y="396"/>
                    <a:pt x="426" y="27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13"/>
            <p:cNvSpPr/>
            <p:nvPr/>
          </p:nvSpPr>
          <p:spPr>
            <a:xfrm>
              <a:off x="-2653275" y="4108250"/>
              <a:ext cx="9125" cy="9900"/>
            </a:xfrm>
            <a:custGeom>
              <a:rect b="b" l="l" r="r" t="t"/>
              <a:pathLst>
                <a:path extrusionOk="0" h="396" w="365">
                  <a:moveTo>
                    <a:pt x="183" y="0"/>
                  </a:moveTo>
                  <a:cubicBezTo>
                    <a:pt x="61" y="0"/>
                    <a:pt x="0" y="91"/>
                    <a:pt x="0" y="183"/>
                  </a:cubicBezTo>
                  <a:cubicBezTo>
                    <a:pt x="0" y="304"/>
                    <a:pt x="61" y="395"/>
                    <a:pt x="183" y="395"/>
                  </a:cubicBezTo>
                  <a:cubicBezTo>
                    <a:pt x="304" y="395"/>
                    <a:pt x="365" y="304"/>
                    <a:pt x="365" y="18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13"/>
            <p:cNvSpPr/>
            <p:nvPr/>
          </p:nvSpPr>
          <p:spPr>
            <a:xfrm>
              <a:off x="-2730800" y="41090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13"/>
            <p:cNvSpPr/>
            <p:nvPr/>
          </p:nvSpPr>
          <p:spPr>
            <a:xfrm>
              <a:off x="-2807550" y="4111275"/>
              <a:ext cx="6875" cy="5350"/>
            </a:xfrm>
            <a:custGeom>
              <a:rect b="b" l="l" r="r" t="t"/>
              <a:pathLst>
                <a:path extrusionOk="0" h="214" w="275">
                  <a:moveTo>
                    <a:pt x="123" y="1"/>
                  </a:moveTo>
                  <a:cubicBezTo>
                    <a:pt x="31" y="1"/>
                    <a:pt x="1" y="31"/>
                    <a:pt x="1" y="122"/>
                  </a:cubicBezTo>
                  <a:cubicBezTo>
                    <a:pt x="1" y="183"/>
                    <a:pt x="31" y="214"/>
                    <a:pt x="123" y="214"/>
                  </a:cubicBezTo>
                  <a:cubicBezTo>
                    <a:pt x="183" y="214"/>
                    <a:pt x="274" y="15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13"/>
            <p:cNvSpPr/>
            <p:nvPr/>
          </p:nvSpPr>
          <p:spPr>
            <a:xfrm>
              <a:off x="-2885800" y="4110525"/>
              <a:ext cx="6100" cy="5350"/>
            </a:xfrm>
            <a:custGeom>
              <a:rect b="b" l="l" r="r" t="t"/>
              <a:pathLst>
                <a:path extrusionOk="0" h="214" w="244">
                  <a:moveTo>
                    <a:pt x="122" y="0"/>
                  </a:moveTo>
                  <a:cubicBezTo>
                    <a:pt x="61" y="0"/>
                    <a:pt x="0" y="61"/>
                    <a:pt x="0" y="92"/>
                  </a:cubicBezTo>
                  <a:cubicBezTo>
                    <a:pt x="0" y="183"/>
                    <a:pt x="91" y="213"/>
                    <a:pt x="122" y="213"/>
                  </a:cubicBezTo>
                  <a:cubicBezTo>
                    <a:pt x="213" y="213"/>
                    <a:pt x="243" y="183"/>
                    <a:pt x="243" y="9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13"/>
            <p:cNvSpPr/>
            <p:nvPr/>
          </p:nvSpPr>
          <p:spPr>
            <a:xfrm>
              <a:off x="-2962550" y="4111275"/>
              <a:ext cx="3825" cy="3825"/>
            </a:xfrm>
            <a:custGeom>
              <a:rect b="b" l="l" r="r" t="t"/>
              <a:pathLst>
                <a:path extrusionOk="0" h="153" w="153">
                  <a:moveTo>
                    <a:pt x="91" y="1"/>
                  </a:moveTo>
                  <a:cubicBezTo>
                    <a:pt x="61" y="1"/>
                    <a:pt x="0" y="31"/>
                    <a:pt x="0" y="62"/>
                  </a:cubicBezTo>
                  <a:cubicBezTo>
                    <a:pt x="0" y="122"/>
                    <a:pt x="6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13"/>
            <p:cNvSpPr/>
            <p:nvPr/>
          </p:nvSpPr>
          <p:spPr>
            <a:xfrm>
              <a:off x="-3039300" y="4112800"/>
              <a:ext cx="3050" cy="2300"/>
            </a:xfrm>
            <a:custGeom>
              <a:rect b="b" l="l" r="r" t="t"/>
              <a:pathLst>
                <a:path extrusionOk="0" h="92" w="122">
                  <a:moveTo>
                    <a:pt x="31" y="1"/>
                  </a:moveTo>
                  <a:cubicBezTo>
                    <a:pt x="31" y="1"/>
                    <a:pt x="0" y="1"/>
                    <a:pt x="0" y="61"/>
                  </a:cubicBezTo>
                  <a:cubicBezTo>
                    <a:pt x="0" y="61"/>
                    <a:pt x="0" y="92"/>
                    <a:pt x="31" y="92"/>
                  </a:cubicBezTo>
                  <a:cubicBezTo>
                    <a:pt x="91" y="92"/>
                    <a:pt x="122" y="61"/>
                    <a:pt x="61" y="61"/>
                  </a:cubicBezTo>
                  <a:cubicBezTo>
                    <a:pt x="61" y="6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13"/>
            <p:cNvSpPr/>
            <p:nvPr/>
          </p:nvSpPr>
          <p:spPr>
            <a:xfrm>
              <a:off x="-3116825" y="4112800"/>
              <a:ext cx="1550" cy="1550"/>
            </a:xfrm>
            <a:custGeom>
              <a:rect b="b" l="l" r="r" t="t"/>
              <a:pathLst>
                <a:path extrusionOk="0" h="62" w="62">
                  <a:moveTo>
                    <a:pt x="31" y="1"/>
                  </a:moveTo>
                  <a:cubicBezTo>
                    <a:pt x="31" y="1"/>
                    <a:pt x="1" y="1"/>
                    <a:pt x="31" y="6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13"/>
            <p:cNvSpPr/>
            <p:nvPr/>
          </p:nvSpPr>
          <p:spPr>
            <a:xfrm>
              <a:off x="-2033975" y="4172825"/>
              <a:ext cx="19025" cy="19025"/>
            </a:xfrm>
            <a:custGeom>
              <a:rect b="b" l="l" r="r" t="t"/>
              <a:pathLst>
                <a:path extrusionOk="0" h="761" w="761">
                  <a:moveTo>
                    <a:pt x="365" y="1"/>
                  </a:moveTo>
                  <a:cubicBezTo>
                    <a:pt x="153" y="1"/>
                    <a:pt x="1" y="183"/>
                    <a:pt x="1" y="366"/>
                  </a:cubicBezTo>
                  <a:cubicBezTo>
                    <a:pt x="1" y="578"/>
                    <a:pt x="153" y="761"/>
                    <a:pt x="365" y="761"/>
                  </a:cubicBezTo>
                  <a:cubicBezTo>
                    <a:pt x="578" y="761"/>
                    <a:pt x="761" y="578"/>
                    <a:pt x="761" y="36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13"/>
            <p:cNvSpPr/>
            <p:nvPr/>
          </p:nvSpPr>
          <p:spPr>
            <a:xfrm>
              <a:off x="-2111475" y="4173600"/>
              <a:ext cx="17500" cy="17500"/>
            </a:xfrm>
            <a:custGeom>
              <a:rect b="b" l="l" r="r" t="t"/>
              <a:pathLst>
                <a:path extrusionOk="0" h="700" w="700">
                  <a:moveTo>
                    <a:pt x="365" y="0"/>
                  </a:moveTo>
                  <a:cubicBezTo>
                    <a:pt x="152" y="0"/>
                    <a:pt x="0" y="152"/>
                    <a:pt x="0" y="335"/>
                  </a:cubicBezTo>
                  <a:cubicBezTo>
                    <a:pt x="0" y="547"/>
                    <a:pt x="152" y="699"/>
                    <a:pt x="365" y="699"/>
                  </a:cubicBezTo>
                  <a:cubicBezTo>
                    <a:pt x="548" y="699"/>
                    <a:pt x="699" y="54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13"/>
            <p:cNvSpPr/>
            <p:nvPr/>
          </p:nvSpPr>
          <p:spPr>
            <a:xfrm>
              <a:off x="-2188975" y="41728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13"/>
            <p:cNvSpPr/>
            <p:nvPr/>
          </p:nvSpPr>
          <p:spPr>
            <a:xfrm>
              <a:off x="-2266500" y="417435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13"/>
            <p:cNvSpPr/>
            <p:nvPr/>
          </p:nvSpPr>
          <p:spPr>
            <a:xfrm>
              <a:off x="-2343250" y="4175875"/>
              <a:ext cx="13700" cy="12950"/>
            </a:xfrm>
            <a:custGeom>
              <a:rect b="b" l="l" r="r" t="t"/>
              <a:pathLst>
                <a:path extrusionOk="0" h="518" w="548">
                  <a:moveTo>
                    <a:pt x="274" y="1"/>
                  </a:moveTo>
                  <a:cubicBezTo>
                    <a:pt x="122" y="1"/>
                    <a:pt x="1" y="92"/>
                    <a:pt x="1" y="244"/>
                  </a:cubicBezTo>
                  <a:cubicBezTo>
                    <a:pt x="1" y="426"/>
                    <a:pt x="122" y="517"/>
                    <a:pt x="274" y="517"/>
                  </a:cubicBezTo>
                  <a:cubicBezTo>
                    <a:pt x="426" y="517"/>
                    <a:pt x="548" y="42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13"/>
            <p:cNvSpPr/>
            <p:nvPr/>
          </p:nvSpPr>
          <p:spPr>
            <a:xfrm>
              <a:off x="-2420750" y="41751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13"/>
            <p:cNvSpPr/>
            <p:nvPr/>
          </p:nvSpPr>
          <p:spPr>
            <a:xfrm>
              <a:off x="-2499025" y="4176625"/>
              <a:ext cx="11425" cy="11425"/>
            </a:xfrm>
            <a:custGeom>
              <a:rect b="b" l="l" r="r" t="t"/>
              <a:pathLst>
                <a:path extrusionOk="0" h="457" w="457">
                  <a:moveTo>
                    <a:pt x="244" y="1"/>
                  </a:moveTo>
                  <a:cubicBezTo>
                    <a:pt x="122" y="1"/>
                    <a:pt x="1" y="92"/>
                    <a:pt x="1" y="214"/>
                  </a:cubicBezTo>
                  <a:cubicBezTo>
                    <a:pt x="1" y="366"/>
                    <a:pt x="122" y="457"/>
                    <a:pt x="244" y="457"/>
                  </a:cubicBezTo>
                  <a:cubicBezTo>
                    <a:pt x="365" y="457"/>
                    <a:pt x="457" y="366"/>
                    <a:pt x="457" y="21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13"/>
            <p:cNvSpPr/>
            <p:nvPr/>
          </p:nvSpPr>
          <p:spPr>
            <a:xfrm>
              <a:off x="-2575775" y="4177400"/>
              <a:ext cx="10675" cy="9900"/>
            </a:xfrm>
            <a:custGeom>
              <a:rect b="b" l="l" r="r" t="t"/>
              <a:pathLst>
                <a:path extrusionOk="0" h="396" w="427">
                  <a:moveTo>
                    <a:pt x="183" y="0"/>
                  </a:moveTo>
                  <a:cubicBezTo>
                    <a:pt x="92" y="0"/>
                    <a:pt x="1" y="91"/>
                    <a:pt x="1" y="183"/>
                  </a:cubicBezTo>
                  <a:cubicBezTo>
                    <a:pt x="1" y="304"/>
                    <a:pt x="92" y="395"/>
                    <a:pt x="183" y="395"/>
                  </a:cubicBezTo>
                  <a:cubicBezTo>
                    <a:pt x="305" y="395"/>
                    <a:pt x="426" y="304"/>
                    <a:pt x="396" y="18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13"/>
            <p:cNvSpPr/>
            <p:nvPr/>
          </p:nvSpPr>
          <p:spPr>
            <a:xfrm>
              <a:off x="-2653275" y="41766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13"/>
            <p:cNvSpPr/>
            <p:nvPr/>
          </p:nvSpPr>
          <p:spPr>
            <a:xfrm>
              <a:off x="-2730800" y="4178150"/>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13"/>
            <p:cNvSpPr/>
            <p:nvPr/>
          </p:nvSpPr>
          <p:spPr>
            <a:xfrm>
              <a:off x="-2807550" y="41796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13"/>
            <p:cNvSpPr/>
            <p:nvPr/>
          </p:nvSpPr>
          <p:spPr>
            <a:xfrm>
              <a:off x="-2885800" y="4178925"/>
              <a:ext cx="6100" cy="5325"/>
            </a:xfrm>
            <a:custGeom>
              <a:rect b="b" l="l" r="r" t="t"/>
              <a:pathLst>
                <a:path extrusionOk="0" h="213" w="244">
                  <a:moveTo>
                    <a:pt x="122" y="0"/>
                  </a:moveTo>
                  <a:cubicBezTo>
                    <a:pt x="61" y="0"/>
                    <a:pt x="0" y="30"/>
                    <a:pt x="0" y="91"/>
                  </a:cubicBezTo>
                  <a:cubicBezTo>
                    <a:pt x="0" y="182"/>
                    <a:pt x="91" y="213"/>
                    <a:pt x="122" y="213"/>
                  </a:cubicBezTo>
                  <a:cubicBezTo>
                    <a:pt x="213" y="213"/>
                    <a:pt x="243" y="182"/>
                    <a:pt x="243" y="91"/>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13"/>
            <p:cNvSpPr/>
            <p:nvPr/>
          </p:nvSpPr>
          <p:spPr>
            <a:xfrm>
              <a:off x="-2962550" y="418042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13"/>
            <p:cNvSpPr/>
            <p:nvPr/>
          </p:nvSpPr>
          <p:spPr>
            <a:xfrm>
              <a:off x="-3039300" y="4181200"/>
              <a:ext cx="2725" cy="2300"/>
            </a:xfrm>
            <a:custGeom>
              <a:rect b="b" l="l" r="r" t="t"/>
              <a:pathLst>
                <a:path extrusionOk="0" h="92" w="109">
                  <a:moveTo>
                    <a:pt x="31" y="0"/>
                  </a:moveTo>
                  <a:cubicBezTo>
                    <a:pt x="31" y="0"/>
                    <a:pt x="0" y="0"/>
                    <a:pt x="0" y="61"/>
                  </a:cubicBezTo>
                  <a:cubicBezTo>
                    <a:pt x="0" y="61"/>
                    <a:pt x="0" y="91"/>
                    <a:pt x="31" y="91"/>
                  </a:cubicBezTo>
                  <a:cubicBezTo>
                    <a:pt x="79" y="91"/>
                    <a:pt x="108" y="53"/>
                    <a:pt x="87" y="53"/>
                  </a:cubicBezTo>
                  <a:cubicBezTo>
                    <a:pt x="82" y="53"/>
                    <a:pt x="73" y="55"/>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13"/>
            <p:cNvSpPr/>
            <p:nvPr/>
          </p:nvSpPr>
          <p:spPr>
            <a:xfrm>
              <a:off x="-3116825" y="41812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13"/>
            <p:cNvSpPr/>
            <p:nvPr/>
          </p:nvSpPr>
          <p:spPr>
            <a:xfrm>
              <a:off x="-2033975" y="4241225"/>
              <a:ext cx="19025" cy="19025"/>
            </a:xfrm>
            <a:custGeom>
              <a:rect b="b" l="l" r="r" t="t"/>
              <a:pathLst>
                <a:path extrusionOk="0" h="761" w="761">
                  <a:moveTo>
                    <a:pt x="365" y="1"/>
                  </a:moveTo>
                  <a:cubicBezTo>
                    <a:pt x="153" y="1"/>
                    <a:pt x="1" y="183"/>
                    <a:pt x="1" y="396"/>
                  </a:cubicBezTo>
                  <a:cubicBezTo>
                    <a:pt x="1" y="578"/>
                    <a:pt x="153" y="760"/>
                    <a:pt x="365" y="760"/>
                  </a:cubicBezTo>
                  <a:cubicBezTo>
                    <a:pt x="578" y="760"/>
                    <a:pt x="761" y="578"/>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13"/>
            <p:cNvSpPr/>
            <p:nvPr/>
          </p:nvSpPr>
          <p:spPr>
            <a:xfrm>
              <a:off x="-2111475" y="4241975"/>
              <a:ext cx="17500" cy="17525"/>
            </a:xfrm>
            <a:custGeom>
              <a:rect b="b" l="l" r="r" t="t"/>
              <a:pathLst>
                <a:path extrusionOk="0" h="701" w="700">
                  <a:moveTo>
                    <a:pt x="365" y="1"/>
                  </a:moveTo>
                  <a:cubicBezTo>
                    <a:pt x="152" y="1"/>
                    <a:pt x="0" y="153"/>
                    <a:pt x="0" y="366"/>
                  </a:cubicBezTo>
                  <a:cubicBezTo>
                    <a:pt x="0" y="548"/>
                    <a:pt x="152" y="700"/>
                    <a:pt x="365" y="700"/>
                  </a:cubicBezTo>
                  <a:cubicBezTo>
                    <a:pt x="548" y="700"/>
                    <a:pt x="699" y="548"/>
                    <a:pt x="699" y="366"/>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13"/>
            <p:cNvSpPr/>
            <p:nvPr/>
          </p:nvSpPr>
          <p:spPr>
            <a:xfrm>
              <a:off x="-2188975" y="4241975"/>
              <a:ext cx="16725" cy="17525"/>
            </a:xfrm>
            <a:custGeom>
              <a:rect b="b" l="l" r="r" t="t"/>
              <a:pathLst>
                <a:path extrusionOk="0" h="701" w="669">
                  <a:moveTo>
                    <a:pt x="334" y="1"/>
                  </a:moveTo>
                  <a:cubicBezTo>
                    <a:pt x="152" y="1"/>
                    <a:pt x="0" y="153"/>
                    <a:pt x="0" y="366"/>
                  </a:cubicBezTo>
                  <a:cubicBezTo>
                    <a:pt x="0" y="548"/>
                    <a:pt x="152" y="700"/>
                    <a:pt x="334" y="700"/>
                  </a:cubicBezTo>
                  <a:cubicBezTo>
                    <a:pt x="486" y="700"/>
                    <a:pt x="638" y="548"/>
                    <a:pt x="669" y="366"/>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13"/>
            <p:cNvSpPr/>
            <p:nvPr/>
          </p:nvSpPr>
          <p:spPr>
            <a:xfrm>
              <a:off x="-2266500" y="4243500"/>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13"/>
            <p:cNvSpPr/>
            <p:nvPr/>
          </p:nvSpPr>
          <p:spPr>
            <a:xfrm>
              <a:off x="-2343250" y="4244275"/>
              <a:ext cx="13700" cy="12925"/>
            </a:xfrm>
            <a:custGeom>
              <a:rect b="b" l="l" r="r" t="t"/>
              <a:pathLst>
                <a:path extrusionOk="0" h="517" w="548">
                  <a:moveTo>
                    <a:pt x="274" y="0"/>
                  </a:moveTo>
                  <a:cubicBezTo>
                    <a:pt x="122" y="0"/>
                    <a:pt x="1" y="91"/>
                    <a:pt x="1" y="274"/>
                  </a:cubicBezTo>
                  <a:cubicBezTo>
                    <a:pt x="1" y="426"/>
                    <a:pt x="122" y="517"/>
                    <a:pt x="274" y="517"/>
                  </a:cubicBezTo>
                  <a:cubicBezTo>
                    <a:pt x="426" y="517"/>
                    <a:pt x="548" y="426"/>
                    <a:pt x="548" y="274"/>
                  </a:cubicBezTo>
                  <a:cubicBezTo>
                    <a:pt x="548"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13"/>
            <p:cNvSpPr/>
            <p:nvPr/>
          </p:nvSpPr>
          <p:spPr>
            <a:xfrm>
              <a:off x="-2420750" y="4244275"/>
              <a:ext cx="12950" cy="12925"/>
            </a:xfrm>
            <a:custGeom>
              <a:rect b="b" l="l" r="r" t="t"/>
              <a:pathLst>
                <a:path extrusionOk="0" h="517" w="518">
                  <a:moveTo>
                    <a:pt x="274" y="0"/>
                  </a:moveTo>
                  <a:cubicBezTo>
                    <a:pt x="122" y="0"/>
                    <a:pt x="0" y="91"/>
                    <a:pt x="0" y="274"/>
                  </a:cubicBezTo>
                  <a:cubicBezTo>
                    <a:pt x="0" y="426"/>
                    <a:pt x="122" y="517"/>
                    <a:pt x="274" y="517"/>
                  </a:cubicBezTo>
                  <a:cubicBezTo>
                    <a:pt x="365" y="517"/>
                    <a:pt x="487" y="426"/>
                    <a:pt x="517" y="274"/>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13"/>
            <p:cNvSpPr/>
            <p:nvPr/>
          </p:nvSpPr>
          <p:spPr>
            <a:xfrm>
              <a:off x="-2499025" y="4245025"/>
              <a:ext cx="11425" cy="11425"/>
            </a:xfrm>
            <a:custGeom>
              <a:rect b="b" l="l" r="r" t="t"/>
              <a:pathLst>
                <a:path extrusionOk="0" h="457" w="457">
                  <a:moveTo>
                    <a:pt x="244" y="1"/>
                  </a:moveTo>
                  <a:cubicBezTo>
                    <a:pt x="122" y="1"/>
                    <a:pt x="1" y="92"/>
                    <a:pt x="1" y="244"/>
                  </a:cubicBezTo>
                  <a:cubicBezTo>
                    <a:pt x="1" y="365"/>
                    <a:pt x="122" y="456"/>
                    <a:pt x="244" y="456"/>
                  </a:cubicBezTo>
                  <a:cubicBezTo>
                    <a:pt x="365" y="456"/>
                    <a:pt x="457" y="365"/>
                    <a:pt x="457" y="24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13"/>
            <p:cNvSpPr/>
            <p:nvPr/>
          </p:nvSpPr>
          <p:spPr>
            <a:xfrm>
              <a:off x="-2575775" y="4245775"/>
              <a:ext cx="10675" cy="9925"/>
            </a:xfrm>
            <a:custGeom>
              <a:rect b="b" l="l" r="r" t="t"/>
              <a:pathLst>
                <a:path extrusionOk="0" h="397" w="427">
                  <a:moveTo>
                    <a:pt x="183" y="1"/>
                  </a:moveTo>
                  <a:cubicBezTo>
                    <a:pt x="92" y="1"/>
                    <a:pt x="1" y="92"/>
                    <a:pt x="1" y="214"/>
                  </a:cubicBezTo>
                  <a:cubicBezTo>
                    <a:pt x="1" y="305"/>
                    <a:pt x="92" y="396"/>
                    <a:pt x="183" y="396"/>
                  </a:cubicBezTo>
                  <a:cubicBezTo>
                    <a:pt x="305" y="396"/>
                    <a:pt x="426" y="305"/>
                    <a:pt x="396" y="214"/>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13"/>
            <p:cNvSpPr/>
            <p:nvPr/>
          </p:nvSpPr>
          <p:spPr>
            <a:xfrm>
              <a:off x="-2653275" y="4245775"/>
              <a:ext cx="9125" cy="9925"/>
            </a:xfrm>
            <a:custGeom>
              <a:rect b="b" l="l" r="r" t="t"/>
              <a:pathLst>
                <a:path extrusionOk="0" h="397" w="365">
                  <a:moveTo>
                    <a:pt x="183" y="1"/>
                  </a:moveTo>
                  <a:cubicBezTo>
                    <a:pt x="61" y="1"/>
                    <a:pt x="0" y="92"/>
                    <a:pt x="0" y="214"/>
                  </a:cubicBezTo>
                  <a:cubicBezTo>
                    <a:pt x="0" y="305"/>
                    <a:pt x="61" y="396"/>
                    <a:pt x="183" y="396"/>
                  </a:cubicBezTo>
                  <a:cubicBezTo>
                    <a:pt x="274" y="396"/>
                    <a:pt x="365" y="305"/>
                    <a:pt x="365" y="214"/>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13"/>
            <p:cNvSpPr/>
            <p:nvPr/>
          </p:nvSpPr>
          <p:spPr>
            <a:xfrm>
              <a:off x="-2730800" y="4247300"/>
              <a:ext cx="7625" cy="7625"/>
            </a:xfrm>
            <a:custGeom>
              <a:rect b="b" l="l" r="r" t="t"/>
              <a:pathLst>
                <a:path extrusionOk="0" h="305" w="305">
                  <a:moveTo>
                    <a:pt x="153" y="1"/>
                  </a:moveTo>
                  <a:cubicBezTo>
                    <a:pt x="62" y="1"/>
                    <a:pt x="1" y="61"/>
                    <a:pt x="1" y="153"/>
                  </a:cubicBezTo>
                  <a:cubicBezTo>
                    <a:pt x="1" y="213"/>
                    <a:pt x="62" y="305"/>
                    <a:pt x="153" y="305"/>
                  </a:cubicBezTo>
                  <a:cubicBezTo>
                    <a:pt x="244" y="305"/>
                    <a:pt x="305" y="213"/>
                    <a:pt x="305" y="153"/>
                  </a:cubicBezTo>
                  <a:cubicBezTo>
                    <a:pt x="305" y="61"/>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13"/>
            <p:cNvSpPr/>
            <p:nvPr/>
          </p:nvSpPr>
          <p:spPr>
            <a:xfrm>
              <a:off x="-2807550" y="4248075"/>
              <a:ext cx="6875" cy="5325"/>
            </a:xfrm>
            <a:custGeom>
              <a:rect b="b" l="l" r="r" t="t"/>
              <a:pathLst>
                <a:path extrusionOk="0" h="213" w="275">
                  <a:moveTo>
                    <a:pt x="123" y="0"/>
                  </a:moveTo>
                  <a:cubicBezTo>
                    <a:pt x="31" y="0"/>
                    <a:pt x="1" y="30"/>
                    <a:pt x="1" y="122"/>
                  </a:cubicBezTo>
                  <a:cubicBezTo>
                    <a:pt x="1" y="182"/>
                    <a:pt x="31" y="213"/>
                    <a:pt x="123" y="213"/>
                  </a:cubicBezTo>
                  <a:cubicBezTo>
                    <a:pt x="183" y="213"/>
                    <a:pt x="274" y="18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13"/>
            <p:cNvSpPr/>
            <p:nvPr/>
          </p:nvSpPr>
          <p:spPr>
            <a:xfrm>
              <a:off x="-2885800" y="4248075"/>
              <a:ext cx="6100" cy="5325"/>
            </a:xfrm>
            <a:custGeom>
              <a:rect b="b" l="l" r="r" t="t"/>
              <a:pathLst>
                <a:path extrusionOk="0" h="213" w="244">
                  <a:moveTo>
                    <a:pt x="122" y="0"/>
                  </a:moveTo>
                  <a:cubicBezTo>
                    <a:pt x="61" y="0"/>
                    <a:pt x="0" y="30"/>
                    <a:pt x="0" y="122"/>
                  </a:cubicBezTo>
                  <a:cubicBezTo>
                    <a:pt x="0" y="182"/>
                    <a:pt x="91" y="213"/>
                    <a:pt x="122" y="213"/>
                  </a:cubicBezTo>
                  <a:cubicBezTo>
                    <a:pt x="213" y="213"/>
                    <a:pt x="243" y="182"/>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13"/>
            <p:cNvSpPr/>
            <p:nvPr/>
          </p:nvSpPr>
          <p:spPr>
            <a:xfrm>
              <a:off x="-2962550" y="4248825"/>
              <a:ext cx="3825" cy="3825"/>
            </a:xfrm>
            <a:custGeom>
              <a:rect b="b" l="l" r="r" t="t"/>
              <a:pathLst>
                <a:path extrusionOk="0" h="153" w="153">
                  <a:moveTo>
                    <a:pt x="91" y="0"/>
                  </a:moveTo>
                  <a:cubicBezTo>
                    <a:pt x="31" y="0"/>
                    <a:pt x="0" y="31"/>
                    <a:pt x="0" y="92"/>
                  </a:cubicBezTo>
                  <a:cubicBezTo>
                    <a:pt x="0" y="122"/>
                    <a:pt x="31" y="152"/>
                    <a:pt x="91" y="152"/>
                  </a:cubicBezTo>
                  <a:cubicBezTo>
                    <a:pt x="122" y="152"/>
                    <a:pt x="152" y="122"/>
                    <a:pt x="152" y="92"/>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13"/>
            <p:cNvSpPr/>
            <p:nvPr/>
          </p:nvSpPr>
          <p:spPr>
            <a:xfrm>
              <a:off x="-3039300" y="4249575"/>
              <a:ext cx="1550" cy="2325"/>
            </a:xfrm>
            <a:custGeom>
              <a:rect b="b" l="l" r="r" t="t"/>
              <a:pathLst>
                <a:path extrusionOk="0" h="93" w="62">
                  <a:moveTo>
                    <a:pt x="31" y="1"/>
                  </a:moveTo>
                  <a:cubicBezTo>
                    <a:pt x="31" y="1"/>
                    <a:pt x="0" y="31"/>
                    <a:pt x="0" y="62"/>
                  </a:cubicBezTo>
                  <a:cubicBezTo>
                    <a:pt x="0" y="62"/>
                    <a:pt x="31" y="92"/>
                    <a:pt x="31" y="92"/>
                  </a:cubicBezTo>
                  <a:cubicBezTo>
                    <a:pt x="61" y="92"/>
                    <a:pt x="61" y="62"/>
                    <a:pt x="61" y="62"/>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13"/>
            <p:cNvSpPr/>
            <p:nvPr/>
          </p:nvSpPr>
          <p:spPr>
            <a:xfrm>
              <a:off x="-3116825" y="4250450"/>
              <a:ext cx="1475" cy="1450"/>
            </a:xfrm>
            <a:custGeom>
              <a:rect b="b" l="l" r="r" t="t"/>
              <a:pathLst>
                <a:path extrusionOk="0" h="58" w="59">
                  <a:moveTo>
                    <a:pt x="51" y="1"/>
                  </a:moveTo>
                  <a:cubicBezTo>
                    <a:pt x="47" y="1"/>
                    <a:pt x="41" y="8"/>
                    <a:pt x="31" y="27"/>
                  </a:cubicBezTo>
                  <a:cubicBezTo>
                    <a:pt x="31" y="27"/>
                    <a:pt x="1" y="27"/>
                    <a:pt x="31" y="57"/>
                  </a:cubicBezTo>
                  <a:cubicBezTo>
                    <a:pt x="52" y="36"/>
                    <a:pt x="59" y="1"/>
                    <a:pt x="51" y="1"/>
                  </a:cubicBezTo>
                  <a:close/>
                  <a:moveTo>
                    <a:pt x="52" y="44"/>
                  </a:moveTo>
                  <a:cubicBezTo>
                    <a:pt x="48" y="44"/>
                    <a:pt x="41" y="47"/>
                    <a:pt x="31" y="57"/>
                  </a:cubicBezTo>
                  <a:cubicBezTo>
                    <a:pt x="52" y="57"/>
                    <a:pt x="58" y="44"/>
                    <a:pt x="52" y="4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13"/>
            <p:cNvSpPr/>
            <p:nvPr/>
          </p:nvSpPr>
          <p:spPr>
            <a:xfrm>
              <a:off x="-2033975" y="4309625"/>
              <a:ext cx="19025" cy="19025"/>
            </a:xfrm>
            <a:custGeom>
              <a:rect b="b" l="l" r="r" t="t"/>
              <a:pathLst>
                <a:path extrusionOk="0" h="761" w="761">
                  <a:moveTo>
                    <a:pt x="365" y="0"/>
                  </a:moveTo>
                  <a:cubicBezTo>
                    <a:pt x="153" y="0"/>
                    <a:pt x="1" y="183"/>
                    <a:pt x="1" y="395"/>
                  </a:cubicBezTo>
                  <a:cubicBezTo>
                    <a:pt x="1" y="578"/>
                    <a:pt x="153" y="760"/>
                    <a:pt x="365" y="760"/>
                  </a:cubicBezTo>
                  <a:cubicBezTo>
                    <a:pt x="578" y="760"/>
                    <a:pt x="761" y="57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13"/>
            <p:cNvSpPr/>
            <p:nvPr/>
          </p:nvSpPr>
          <p:spPr>
            <a:xfrm>
              <a:off x="-2111475" y="4311125"/>
              <a:ext cx="17500" cy="17525"/>
            </a:xfrm>
            <a:custGeom>
              <a:rect b="b" l="l" r="r" t="t"/>
              <a:pathLst>
                <a:path extrusionOk="0" h="701" w="700">
                  <a:moveTo>
                    <a:pt x="365" y="1"/>
                  </a:moveTo>
                  <a:cubicBezTo>
                    <a:pt x="152" y="1"/>
                    <a:pt x="0" y="183"/>
                    <a:pt x="0" y="366"/>
                  </a:cubicBezTo>
                  <a:cubicBezTo>
                    <a:pt x="0" y="548"/>
                    <a:pt x="152" y="700"/>
                    <a:pt x="365" y="700"/>
                  </a:cubicBezTo>
                  <a:cubicBezTo>
                    <a:pt x="548" y="700"/>
                    <a:pt x="699" y="548"/>
                    <a:pt x="699" y="366"/>
                  </a:cubicBezTo>
                  <a:cubicBezTo>
                    <a:pt x="699" y="18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13"/>
            <p:cNvSpPr/>
            <p:nvPr/>
          </p:nvSpPr>
          <p:spPr>
            <a:xfrm>
              <a:off x="-2188975" y="43103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13"/>
            <p:cNvSpPr/>
            <p:nvPr/>
          </p:nvSpPr>
          <p:spPr>
            <a:xfrm>
              <a:off x="-2266500" y="4311125"/>
              <a:ext cx="15225" cy="16000"/>
            </a:xfrm>
            <a:custGeom>
              <a:rect b="b" l="l" r="r" t="t"/>
              <a:pathLst>
                <a:path extrusionOk="0" h="640" w="609">
                  <a:moveTo>
                    <a:pt x="305" y="1"/>
                  </a:moveTo>
                  <a:cubicBezTo>
                    <a:pt x="153" y="1"/>
                    <a:pt x="1" y="153"/>
                    <a:pt x="1" y="335"/>
                  </a:cubicBezTo>
                  <a:cubicBezTo>
                    <a:pt x="1" y="487"/>
                    <a:pt x="153" y="639"/>
                    <a:pt x="305" y="639"/>
                  </a:cubicBezTo>
                  <a:cubicBezTo>
                    <a:pt x="487" y="639"/>
                    <a:pt x="609" y="487"/>
                    <a:pt x="609" y="33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13"/>
            <p:cNvSpPr/>
            <p:nvPr/>
          </p:nvSpPr>
          <p:spPr>
            <a:xfrm>
              <a:off x="-2343250" y="4312650"/>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13"/>
            <p:cNvSpPr/>
            <p:nvPr/>
          </p:nvSpPr>
          <p:spPr>
            <a:xfrm>
              <a:off x="-2420750" y="4312650"/>
              <a:ext cx="12950" cy="12950"/>
            </a:xfrm>
            <a:custGeom>
              <a:rect b="b" l="l" r="r" t="t"/>
              <a:pathLst>
                <a:path extrusionOk="0" h="518" w="518">
                  <a:moveTo>
                    <a:pt x="274" y="1"/>
                  </a:moveTo>
                  <a:cubicBezTo>
                    <a:pt x="122" y="1"/>
                    <a:pt x="0" y="122"/>
                    <a:pt x="0" y="274"/>
                  </a:cubicBezTo>
                  <a:cubicBezTo>
                    <a:pt x="0" y="426"/>
                    <a:pt x="122" y="517"/>
                    <a:pt x="274" y="517"/>
                  </a:cubicBezTo>
                  <a:cubicBezTo>
                    <a:pt x="365" y="517"/>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13"/>
            <p:cNvSpPr/>
            <p:nvPr/>
          </p:nvSpPr>
          <p:spPr>
            <a:xfrm>
              <a:off x="-2499025" y="4313425"/>
              <a:ext cx="11425" cy="11425"/>
            </a:xfrm>
            <a:custGeom>
              <a:rect b="b" l="l" r="r" t="t"/>
              <a:pathLst>
                <a:path extrusionOk="0" h="457" w="457">
                  <a:moveTo>
                    <a:pt x="244" y="0"/>
                  </a:moveTo>
                  <a:cubicBezTo>
                    <a:pt x="122" y="0"/>
                    <a:pt x="1" y="91"/>
                    <a:pt x="1" y="243"/>
                  </a:cubicBezTo>
                  <a:cubicBezTo>
                    <a:pt x="1" y="365"/>
                    <a:pt x="122" y="456"/>
                    <a:pt x="244" y="456"/>
                  </a:cubicBezTo>
                  <a:cubicBezTo>
                    <a:pt x="365" y="456"/>
                    <a:pt x="457" y="365"/>
                    <a:pt x="457" y="24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13"/>
            <p:cNvSpPr/>
            <p:nvPr/>
          </p:nvSpPr>
          <p:spPr>
            <a:xfrm>
              <a:off x="-2575775" y="4315700"/>
              <a:ext cx="9900" cy="9150"/>
            </a:xfrm>
            <a:custGeom>
              <a:rect b="b" l="l" r="r" t="t"/>
              <a:pathLst>
                <a:path extrusionOk="0" h="366" w="396">
                  <a:moveTo>
                    <a:pt x="183" y="0"/>
                  </a:moveTo>
                  <a:cubicBezTo>
                    <a:pt x="92" y="0"/>
                    <a:pt x="1" y="61"/>
                    <a:pt x="1" y="183"/>
                  </a:cubicBezTo>
                  <a:cubicBezTo>
                    <a:pt x="1" y="304"/>
                    <a:pt x="92" y="365"/>
                    <a:pt x="183" y="365"/>
                  </a:cubicBezTo>
                  <a:cubicBezTo>
                    <a:pt x="305" y="365"/>
                    <a:pt x="39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13"/>
            <p:cNvSpPr/>
            <p:nvPr/>
          </p:nvSpPr>
          <p:spPr>
            <a:xfrm>
              <a:off x="-2653275" y="4314175"/>
              <a:ext cx="9125" cy="9900"/>
            </a:xfrm>
            <a:custGeom>
              <a:rect b="b" l="l" r="r" t="t"/>
              <a:pathLst>
                <a:path extrusionOk="0" h="396" w="365">
                  <a:moveTo>
                    <a:pt x="183" y="1"/>
                  </a:moveTo>
                  <a:cubicBezTo>
                    <a:pt x="61" y="1"/>
                    <a:pt x="0" y="92"/>
                    <a:pt x="0" y="213"/>
                  </a:cubicBezTo>
                  <a:cubicBezTo>
                    <a:pt x="0" y="304"/>
                    <a:pt x="61" y="396"/>
                    <a:pt x="183" y="396"/>
                  </a:cubicBezTo>
                  <a:cubicBezTo>
                    <a:pt x="304" y="396"/>
                    <a:pt x="365" y="304"/>
                    <a:pt x="365" y="21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13"/>
            <p:cNvSpPr/>
            <p:nvPr/>
          </p:nvSpPr>
          <p:spPr>
            <a:xfrm>
              <a:off x="-2730800" y="4314925"/>
              <a:ext cx="7625" cy="8400"/>
            </a:xfrm>
            <a:custGeom>
              <a:rect b="b" l="l" r="r" t="t"/>
              <a:pathLst>
                <a:path extrusionOk="0" h="336" w="305">
                  <a:moveTo>
                    <a:pt x="153" y="1"/>
                  </a:moveTo>
                  <a:cubicBezTo>
                    <a:pt x="62" y="1"/>
                    <a:pt x="1" y="92"/>
                    <a:pt x="1" y="183"/>
                  </a:cubicBezTo>
                  <a:cubicBezTo>
                    <a:pt x="1" y="244"/>
                    <a:pt x="62" y="335"/>
                    <a:pt x="153" y="335"/>
                  </a:cubicBezTo>
                  <a:cubicBezTo>
                    <a:pt x="244" y="335"/>
                    <a:pt x="305" y="244"/>
                    <a:pt x="305" y="18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13"/>
            <p:cNvSpPr/>
            <p:nvPr/>
          </p:nvSpPr>
          <p:spPr>
            <a:xfrm>
              <a:off x="-2807550" y="4317225"/>
              <a:ext cx="6875" cy="6100"/>
            </a:xfrm>
            <a:custGeom>
              <a:rect b="b" l="l" r="r" t="t"/>
              <a:pathLst>
                <a:path extrusionOk="0" h="244" w="275">
                  <a:moveTo>
                    <a:pt x="123" y="0"/>
                  </a:moveTo>
                  <a:cubicBezTo>
                    <a:pt x="31" y="0"/>
                    <a:pt x="1" y="30"/>
                    <a:pt x="1" y="122"/>
                  </a:cubicBezTo>
                  <a:cubicBezTo>
                    <a:pt x="1" y="182"/>
                    <a:pt x="31" y="243"/>
                    <a:pt x="123" y="243"/>
                  </a:cubicBezTo>
                  <a:cubicBezTo>
                    <a:pt x="183" y="243"/>
                    <a:pt x="274" y="15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13"/>
            <p:cNvSpPr/>
            <p:nvPr/>
          </p:nvSpPr>
          <p:spPr>
            <a:xfrm>
              <a:off x="-2885800" y="4316450"/>
              <a:ext cx="6100" cy="5350"/>
            </a:xfrm>
            <a:custGeom>
              <a:rect b="b" l="l" r="r" t="t"/>
              <a:pathLst>
                <a:path extrusionOk="0" h="214" w="244">
                  <a:moveTo>
                    <a:pt x="122" y="1"/>
                  </a:moveTo>
                  <a:cubicBezTo>
                    <a:pt x="61" y="1"/>
                    <a:pt x="0" y="31"/>
                    <a:pt x="0" y="122"/>
                  </a:cubicBezTo>
                  <a:cubicBezTo>
                    <a:pt x="0" y="183"/>
                    <a:pt x="91" y="213"/>
                    <a:pt x="122" y="213"/>
                  </a:cubicBezTo>
                  <a:cubicBezTo>
                    <a:pt x="213" y="213"/>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13"/>
            <p:cNvSpPr/>
            <p:nvPr/>
          </p:nvSpPr>
          <p:spPr>
            <a:xfrm>
              <a:off x="-2962550" y="431722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13"/>
            <p:cNvSpPr/>
            <p:nvPr/>
          </p:nvSpPr>
          <p:spPr>
            <a:xfrm>
              <a:off x="-3039300" y="4317975"/>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13"/>
            <p:cNvSpPr/>
            <p:nvPr/>
          </p:nvSpPr>
          <p:spPr>
            <a:xfrm>
              <a:off x="-3116825" y="43195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13"/>
            <p:cNvSpPr/>
            <p:nvPr/>
          </p:nvSpPr>
          <p:spPr>
            <a:xfrm>
              <a:off x="-2033975" y="43787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13"/>
            <p:cNvSpPr/>
            <p:nvPr/>
          </p:nvSpPr>
          <p:spPr>
            <a:xfrm>
              <a:off x="-2111475" y="43802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13"/>
            <p:cNvSpPr/>
            <p:nvPr/>
          </p:nvSpPr>
          <p:spPr>
            <a:xfrm>
              <a:off x="-2188975" y="4378775"/>
              <a:ext cx="16725" cy="17500"/>
            </a:xfrm>
            <a:custGeom>
              <a:rect b="b" l="l" r="r" t="t"/>
              <a:pathLst>
                <a:path extrusionOk="0" h="700" w="669">
                  <a:moveTo>
                    <a:pt x="334" y="0"/>
                  </a:moveTo>
                  <a:cubicBezTo>
                    <a:pt x="152" y="0"/>
                    <a:pt x="0" y="152"/>
                    <a:pt x="0" y="334"/>
                  </a:cubicBezTo>
                  <a:cubicBezTo>
                    <a:pt x="0" y="547"/>
                    <a:pt x="152" y="699"/>
                    <a:pt x="334" y="699"/>
                  </a:cubicBezTo>
                  <a:cubicBezTo>
                    <a:pt x="486" y="699"/>
                    <a:pt x="638" y="578"/>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13"/>
            <p:cNvSpPr/>
            <p:nvPr/>
          </p:nvSpPr>
          <p:spPr>
            <a:xfrm>
              <a:off x="-2266500" y="43810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13"/>
            <p:cNvSpPr/>
            <p:nvPr/>
          </p:nvSpPr>
          <p:spPr>
            <a:xfrm>
              <a:off x="-2343250" y="43818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13"/>
            <p:cNvSpPr/>
            <p:nvPr/>
          </p:nvSpPr>
          <p:spPr>
            <a:xfrm>
              <a:off x="-2420750" y="4381050"/>
              <a:ext cx="12950" cy="12950"/>
            </a:xfrm>
            <a:custGeom>
              <a:rect b="b" l="l" r="r" t="t"/>
              <a:pathLst>
                <a:path extrusionOk="0" h="518" w="518">
                  <a:moveTo>
                    <a:pt x="274" y="0"/>
                  </a:moveTo>
                  <a:cubicBezTo>
                    <a:pt x="122" y="0"/>
                    <a:pt x="0" y="122"/>
                    <a:pt x="0" y="274"/>
                  </a:cubicBezTo>
                  <a:cubicBezTo>
                    <a:pt x="0" y="426"/>
                    <a:pt x="122" y="517"/>
                    <a:pt x="274" y="517"/>
                  </a:cubicBezTo>
                  <a:cubicBezTo>
                    <a:pt x="365" y="51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13"/>
            <p:cNvSpPr/>
            <p:nvPr/>
          </p:nvSpPr>
          <p:spPr>
            <a:xfrm>
              <a:off x="-2499025" y="43825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13"/>
            <p:cNvSpPr/>
            <p:nvPr/>
          </p:nvSpPr>
          <p:spPr>
            <a:xfrm>
              <a:off x="-2575775" y="43840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305"/>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13"/>
            <p:cNvSpPr/>
            <p:nvPr/>
          </p:nvSpPr>
          <p:spPr>
            <a:xfrm>
              <a:off x="-2653275" y="43825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13"/>
            <p:cNvSpPr/>
            <p:nvPr/>
          </p:nvSpPr>
          <p:spPr>
            <a:xfrm>
              <a:off x="-2730800" y="43848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13"/>
            <p:cNvSpPr/>
            <p:nvPr/>
          </p:nvSpPr>
          <p:spPr>
            <a:xfrm>
              <a:off x="-2807550" y="4385600"/>
              <a:ext cx="6875" cy="6100"/>
            </a:xfrm>
            <a:custGeom>
              <a:rect b="b" l="l" r="r" t="t"/>
              <a:pathLst>
                <a:path extrusionOk="0" h="244" w="275">
                  <a:moveTo>
                    <a:pt x="123" y="1"/>
                  </a:moveTo>
                  <a:cubicBezTo>
                    <a:pt x="31" y="1"/>
                    <a:pt x="1" y="31"/>
                    <a:pt x="1" y="122"/>
                  </a:cubicBezTo>
                  <a:cubicBezTo>
                    <a:pt x="1" y="183"/>
                    <a:pt x="31" y="244"/>
                    <a:pt x="123" y="244"/>
                  </a:cubicBezTo>
                  <a:cubicBezTo>
                    <a:pt x="183" y="244"/>
                    <a:pt x="27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13"/>
            <p:cNvSpPr/>
            <p:nvPr/>
          </p:nvSpPr>
          <p:spPr>
            <a:xfrm>
              <a:off x="-2885800" y="43848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13"/>
            <p:cNvSpPr/>
            <p:nvPr/>
          </p:nvSpPr>
          <p:spPr>
            <a:xfrm>
              <a:off x="-2962550" y="43863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13"/>
            <p:cNvSpPr/>
            <p:nvPr/>
          </p:nvSpPr>
          <p:spPr>
            <a:xfrm>
              <a:off x="-3039300" y="4387875"/>
              <a:ext cx="3050" cy="1550"/>
            </a:xfrm>
            <a:custGeom>
              <a:rect b="b" l="l" r="r" t="t"/>
              <a:pathLst>
                <a:path extrusionOk="0" h="62" w="122">
                  <a:moveTo>
                    <a:pt x="31" y="1"/>
                  </a:moveTo>
                  <a:cubicBezTo>
                    <a:pt x="31" y="1"/>
                    <a:pt x="0" y="1"/>
                    <a:pt x="0" y="31"/>
                  </a:cubicBezTo>
                  <a:cubicBezTo>
                    <a:pt x="0" y="31"/>
                    <a:pt x="0" y="62"/>
                    <a:pt x="31" y="62"/>
                  </a:cubicBezTo>
                  <a:cubicBezTo>
                    <a:pt x="91" y="62"/>
                    <a:pt x="122" y="6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13"/>
            <p:cNvSpPr/>
            <p:nvPr/>
          </p:nvSpPr>
          <p:spPr>
            <a:xfrm>
              <a:off x="-3116825" y="43878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13"/>
            <p:cNvSpPr/>
            <p:nvPr/>
          </p:nvSpPr>
          <p:spPr>
            <a:xfrm>
              <a:off x="-2033975" y="44471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13"/>
            <p:cNvSpPr/>
            <p:nvPr/>
          </p:nvSpPr>
          <p:spPr>
            <a:xfrm>
              <a:off x="-2111475" y="4448675"/>
              <a:ext cx="17500" cy="16750"/>
            </a:xfrm>
            <a:custGeom>
              <a:rect b="b" l="l" r="r" t="t"/>
              <a:pathLst>
                <a:path extrusionOk="0" h="670" w="700">
                  <a:moveTo>
                    <a:pt x="365" y="1"/>
                  </a:moveTo>
                  <a:cubicBezTo>
                    <a:pt x="152" y="1"/>
                    <a:pt x="0" y="153"/>
                    <a:pt x="0" y="335"/>
                  </a:cubicBezTo>
                  <a:cubicBezTo>
                    <a:pt x="0" y="517"/>
                    <a:pt x="152" y="669"/>
                    <a:pt x="365" y="669"/>
                  </a:cubicBezTo>
                  <a:cubicBezTo>
                    <a:pt x="548" y="669"/>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13"/>
            <p:cNvSpPr/>
            <p:nvPr/>
          </p:nvSpPr>
          <p:spPr>
            <a:xfrm>
              <a:off x="-2188975" y="4448675"/>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13"/>
            <p:cNvSpPr/>
            <p:nvPr/>
          </p:nvSpPr>
          <p:spPr>
            <a:xfrm>
              <a:off x="-2266500" y="4449425"/>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48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13"/>
            <p:cNvSpPr/>
            <p:nvPr/>
          </p:nvSpPr>
          <p:spPr>
            <a:xfrm>
              <a:off x="-2343250" y="44502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13"/>
            <p:cNvSpPr/>
            <p:nvPr/>
          </p:nvSpPr>
          <p:spPr>
            <a:xfrm>
              <a:off x="-2420750" y="4450200"/>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13"/>
            <p:cNvSpPr/>
            <p:nvPr/>
          </p:nvSpPr>
          <p:spPr>
            <a:xfrm>
              <a:off x="-2499025" y="4450950"/>
              <a:ext cx="11425" cy="11425"/>
            </a:xfrm>
            <a:custGeom>
              <a:rect b="b" l="l" r="r" t="t"/>
              <a:pathLst>
                <a:path extrusionOk="0" h="457" w="457">
                  <a:moveTo>
                    <a:pt x="244" y="1"/>
                  </a:moveTo>
                  <a:cubicBezTo>
                    <a:pt x="122" y="1"/>
                    <a:pt x="1" y="122"/>
                    <a:pt x="1" y="244"/>
                  </a:cubicBezTo>
                  <a:cubicBezTo>
                    <a:pt x="1" y="365"/>
                    <a:pt x="122" y="457"/>
                    <a:pt x="244" y="457"/>
                  </a:cubicBezTo>
                  <a:cubicBezTo>
                    <a:pt x="396"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13"/>
            <p:cNvSpPr/>
            <p:nvPr/>
          </p:nvSpPr>
          <p:spPr>
            <a:xfrm>
              <a:off x="-2575775" y="4452475"/>
              <a:ext cx="10675" cy="9150"/>
            </a:xfrm>
            <a:custGeom>
              <a:rect b="b" l="l" r="r" t="t"/>
              <a:pathLst>
                <a:path extrusionOk="0" h="366" w="427">
                  <a:moveTo>
                    <a:pt x="183" y="1"/>
                  </a:moveTo>
                  <a:cubicBezTo>
                    <a:pt x="92" y="1"/>
                    <a:pt x="1" y="61"/>
                    <a:pt x="1" y="183"/>
                  </a:cubicBezTo>
                  <a:cubicBezTo>
                    <a:pt x="1" y="304"/>
                    <a:pt x="92" y="365"/>
                    <a:pt x="183" y="365"/>
                  </a:cubicBezTo>
                  <a:cubicBezTo>
                    <a:pt x="305" y="365"/>
                    <a:pt x="426" y="304"/>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13"/>
            <p:cNvSpPr/>
            <p:nvPr/>
          </p:nvSpPr>
          <p:spPr>
            <a:xfrm>
              <a:off x="-2653275" y="4452475"/>
              <a:ext cx="9125" cy="9150"/>
            </a:xfrm>
            <a:custGeom>
              <a:rect b="b" l="l" r="r" t="t"/>
              <a:pathLst>
                <a:path extrusionOk="0" h="366" w="365">
                  <a:moveTo>
                    <a:pt x="183" y="1"/>
                  </a:moveTo>
                  <a:cubicBezTo>
                    <a:pt x="61" y="1"/>
                    <a:pt x="0" y="61"/>
                    <a:pt x="0" y="183"/>
                  </a:cubicBezTo>
                  <a:cubicBezTo>
                    <a:pt x="0" y="304"/>
                    <a:pt x="61" y="365"/>
                    <a:pt x="183" y="365"/>
                  </a:cubicBezTo>
                  <a:cubicBezTo>
                    <a:pt x="304" y="365"/>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13"/>
            <p:cNvSpPr/>
            <p:nvPr/>
          </p:nvSpPr>
          <p:spPr>
            <a:xfrm>
              <a:off x="-2730800" y="4453225"/>
              <a:ext cx="7625" cy="7625"/>
            </a:xfrm>
            <a:custGeom>
              <a:rect b="b" l="l" r="r" t="t"/>
              <a:pathLst>
                <a:path extrusionOk="0" h="305" w="305">
                  <a:moveTo>
                    <a:pt x="153" y="1"/>
                  </a:moveTo>
                  <a:cubicBezTo>
                    <a:pt x="92" y="1"/>
                    <a:pt x="1" y="62"/>
                    <a:pt x="1" y="153"/>
                  </a:cubicBezTo>
                  <a:cubicBezTo>
                    <a:pt x="1" y="214"/>
                    <a:pt x="92" y="305"/>
                    <a:pt x="153" y="305"/>
                  </a:cubicBezTo>
                  <a:cubicBezTo>
                    <a:pt x="274" y="305"/>
                    <a:pt x="305" y="21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13"/>
            <p:cNvSpPr/>
            <p:nvPr/>
          </p:nvSpPr>
          <p:spPr>
            <a:xfrm>
              <a:off x="-2807550" y="4454000"/>
              <a:ext cx="6875" cy="6100"/>
            </a:xfrm>
            <a:custGeom>
              <a:rect b="b" l="l" r="r" t="t"/>
              <a:pathLst>
                <a:path extrusionOk="0" h="244" w="275">
                  <a:moveTo>
                    <a:pt x="123" y="0"/>
                  </a:moveTo>
                  <a:cubicBezTo>
                    <a:pt x="31" y="0"/>
                    <a:pt x="1" y="31"/>
                    <a:pt x="1" y="122"/>
                  </a:cubicBezTo>
                  <a:cubicBezTo>
                    <a:pt x="1" y="183"/>
                    <a:pt x="31" y="243"/>
                    <a:pt x="123" y="243"/>
                  </a:cubicBezTo>
                  <a:cubicBezTo>
                    <a:pt x="183" y="24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13"/>
            <p:cNvSpPr/>
            <p:nvPr/>
          </p:nvSpPr>
          <p:spPr>
            <a:xfrm>
              <a:off x="-2885800" y="44540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13"/>
            <p:cNvSpPr/>
            <p:nvPr/>
          </p:nvSpPr>
          <p:spPr>
            <a:xfrm>
              <a:off x="-2962550" y="4454750"/>
              <a:ext cx="3825" cy="3825"/>
            </a:xfrm>
            <a:custGeom>
              <a:rect b="b" l="l" r="r" t="t"/>
              <a:pathLst>
                <a:path extrusionOk="0" h="153" w="153">
                  <a:moveTo>
                    <a:pt x="91" y="1"/>
                  </a:moveTo>
                  <a:cubicBezTo>
                    <a:pt x="61" y="1"/>
                    <a:pt x="0" y="61"/>
                    <a:pt x="0" y="92"/>
                  </a:cubicBezTo>
                  <a:cubicBezTo>
                    <a:pt x="0" y="122"/>
                    <a:pt x="61" y="153"/>
                    <a:pt x="91" y="153"/>
                  </a:cubicBezTo>
                  <a:cubicBezTo>
                    <a:pt x="122" y="153"/>
                    <a:pt x="152" y="122"/>
                    <a:pt x="152" y="92"/>
                  </a:cubicBezTo>
                  <a:cubicBezTo>
                    <a:pt x="152" y="6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13"/>
            <p:cNvSpPr/>
            <p:nvPr/>
          </p:nvSpPr>
          <p:spPr>
            <a:xfrm>
              <a:off x="-3039300" y="44562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13"/>
            <p:cNvSpPr/>
            <p:nvPr/>
          </p:nvSpPr>
          <p:spPr>
            <a:xfrm>
              <a:off x="-3116825" y="44567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13"/>
            <p:cNvSpPr/>
            <p:nvPr/>
          </p:nvSpPr>
          <p:spPr>
            <a:xfrm>
              <a:off x="-2033975" y="4517075"/>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13"/>
            <p:cNvSpPr/>
            <p:nvPr/>
          </p:nvSpPr>
          <p:spPr>
            <a:xfrm>
              <a:off x="-2111475" y="45178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13"/>
            <p:cNvSpPr/>
            <p:nvPr/>
          </p:nvSpPr>
          <p:spPr>
            <a:xfrm>
              <a:off x="-2188975" y="4516300"/>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13"/>
            <p:cNvSpPr/>
            <p:nvPr/>
          </p:nvSpPr>
          <p:spPr>
            <a:xfrm>
              <a:off x="-2266500" y="4518575"/>
              <a:ext cx="15225" cy="15225"/>
            </a:xfrm>
            <a:custGeom>
              <a:rect b="b" l="l" r="r" t="t"/>
              <a:pathLst>
                <a:path extrusionOk="0" h="609" w="609">
                  <a:moveTo>
                    <a:pt x="305" y="1"/>
                  </a:moveTo>
                  <a:cubicBezTo>
                    <a:pt x="153" y="1"/>
                    <a:pt x="1" y="122"/>
                    <a:pt x="1" y="305"/>
                  </a:cubicBezTo>
                  <a:cubicBezTo>
                    <a:pt x="1" y="487"/>
                    <a:pt x="153" y="609"/>
                    <a:pt x="305" y="609"/>
                  </a:cubicBezTo>
                  <a:cubicBezTo>
                    <a:pt x="487" y="609"/>
                    <a:pt x="609" y="48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13"/>
            <p:cNvSpPr/>
            <p:nvPr/>
          </p:nvSpPr>
          <p:spPr>
            <a:xfrm>
              <a:off x="-2343250" y="45193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13"/>
            <p:cNvSpPr/>
            <p:nvPr/>
          </p:nvSpPr>
          <p:spPr>
            <a:xfrm>
              <a:off x="-2420750" y="45185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13"/>
            <p:cNvSpPr/>
            <p:nvPr/>
          </p:nvSpPr>
          <p:spPr>
            <a:xfrm>
              <a:off x="-2499025" y="4520875"/>
              <a:ext cx="11425" cy="11425"/>
            </a:xfrm>
            <a:custGeom>
              <a:rect b="b" l="l" r="r" t="t"/>
              <a:pathLst>
                <a:path extrusionOk="0" h="457" w="457">
                  <a:moveTo>
                    <a:pt x="244" y="0"/>
                  </a:moveTo>
                  <a:cubicBezTo>
                    <a:pt x="122" y="0"/>
                    <a:pt x="1" y="91"/>
                    <a:pt x="1" y="213"/>
                  </a:cubicBezTo>
                  <a:cubicBezTo>
                    <a:pt x="1" y="334"/>
                    <a:pt x="122" y="456"/>
                    <a:pt x="244" y="456"/>
                  </a:cubicBezTo>
                  <a:cubicBezTo>
                    <a:pt x="365" y="456"/>
                    <a:pt x="457" y="334"/>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13"/>
            <p:cNvSpPr/>
            <p:nvPr/>
          </p:nvSpPr>
          <p:spPr>
            <a:xfrm>
              <a:off x="-2575775" y="45216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13"/>
            <p:cNvSpPr/>
            <p:nvPr/>
          </p:nvSpPr>
          <p:spPr>
            <a:xfrm>
              <a:off x="-2653275" y="45208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13"/>
            <p:cNvSpPr/>
            <p:nvPr/>
          </p:nvSpPr>
          <p:spPr>
            <a:xfrm>
              <a:off x="-2730800" y="452237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13"/>
            <p:cNvSpPr/>
            <p:nvPr/>
          </p:nvSpPr>
          <p:spPr>
            <a:xfrm>
              <a:off x="-2807550" y="45231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13"/>
            <p:cNvSpPr/>
            <p:nvPr/>
          </p:nvSpPr>
          <p:spPr>
            <a:xfrm>
              <a:off x="-2885800" y="45223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13"/>
            <p:cNvSpPr/>
            <p:nvPr/>
          </p:nvSpPr>
          <p:spPr>
            <a:xfrm>
              <a:off x="-2962550" y="4524675"/>
              <a:ext cx="3825" cy="3825"/>
            </a:xfrm>
            <a:custGeom>
              <a:rect b="b" l="l" r="r" t="t"/>
              <a:pathLst>
                <a:path extrusionOk="0" h="153" w="153">
                  <a:moveTo>
                    <a:pt x="91" y="0"/>
                  </a:moveTo>
                  <a:cubicBezTo>
                    <a:pt x="31" y="0"/>
                    <a:pt x="0" y="30"/>
                    <a:pt x="0" y="61"/>
                  </a:cubicBezTo>
                  <a:cubicBezTo>
                    <a:pt x="0" y="91"/>
                    <a:pt x="31" y="152"/>
                    <a:pt x="91" y="152"/>
                  </a:cubicBezTo>
                  <a:cubicBezTo>
                    <a:pt x="122" y="152"/>
                    <a:pt x="152" y="91"/>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13"/>
            <p:cNvSpPr/>
            <p:nvPr/>
          </p:nvSpPr>
          <p:spPr>
            <a:xfrm>
              <a:off x="-3039300" y="45254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13"/>
            <p:cNvSpPr/>
            <p:nvPr/>
          </p:nvSpPr>
          <p:spPr>
            <a:xfrm>
              <a:off x="-3116825" y="45254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13"/>
            <p:cNvSpPr/>
            <p:nvPr/>
          </p:nvSpPr>
          <p:spPr>
            <a:xfrm>
              <a:off x="-2033975" y="4585450"/>
              <a:ext cx="19025" cy="19025"/>
            </a:xfrm>
            <a:custGeom>
              <a:rect b="b" l="l" r="r" t="t"/>
              <a:pathLst>
                <a:path extrusionOk="0" h="761" w="761">
                  <a:moveTo>
                    <a:pt x="365" y="1"/>
                  </a:moveTo>
                  <a:cubicBezTo>
                    <a:pt x="153" y="1"/>
                    <a:pt x="1" y="153"/>
                    <a:pt x="1" y="365"/>
                  </a:cubicBezTo>
                  <a:cubicBezTo>
                    <a:pt x="1" y="578"/>
                    <a:pt x="153" y="761"/>
                    <a:pt x="365" y="761"/>
                  </a:cubicBezTo>
                  <a:cubicBezTo>
                    <a:pt x="578" y="761"/>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13"/>
            <p:cNvSpPr/>
            <p:nvPr/>
          </p:nvSpPr>
          <p:spPr>
            <a:xfrm>
              <a:off x="-2111475" y="4586225"/>
              <a:ext cx="17500" cy="16725"/>
            </a:xfrm>
            <a:custGeom>
              <a:rect b="b" l="l" r="r" t="t"/>
              <a:pathLst>
                <a:path extrusionOk="0" h="669" w="700">
                  <a:moveTo>
                    <a:pt x="365" y="0"/>
                  </a:moveTo>
                  <a:cubicBezTo>
                    <a:pt x="152" y="0"/>
                    <a:pt x="0" y="152"/>
                    <a:pt x="0" y="334"/>
                  </a:cubicBezTo>
                  <a:cubicBezTo>
                    <a:pt x="0" y="517"/>
                    <a:pt x="152" y="669"/>
                    <a:pt x="365" y="669"/>
                  </a:cubicBezTo>
                  <a:cubicBezTo>
                    <a:pt x="548" y="669"/>
                    <a:pt x="699" y="517"/>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13"/>
            <p:cNvSpPr/>
            <p:nvPr/>
          </p:nvSpPr>
          <p:spPr>
            <a:xfrm>
              <a:off x="-2188975" y="458622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13"/>
            <p:cNvSpPr/>
            <p:nvPr/>
          </p:nvSpPr>
          <p:spPr>
            <a:xfrm>
              <a:off x="-2266500" y="4586975"/>
              <a:ext cx="15225" cy="15225"/>
            </a:xfrm>
            <a:custGeom>
              <a:rect b="b" l="l" r="r" t="t"/>
              <a:pathLst>
                <a:path extrusionOk="0" h="609" w="609">
                  <a:moveTo>
                    <a:pt x="305" y="1"/>
                  </a:moveTo>
                  <a:cubicBezTo>
                    <a:pt x="153" y="1"/>
                    <a:pt x="1" y="122"/>
                    <a:pt x="1" y="304"/>
                  </a:cubicBezTo>
                  <a:cubicBezTo>
                    <a:pt x="1" y="487"/>
                    <a:pt x="153" y="608"/>
                    <a:pt x="305" y="608"/>
                  </a:cubicBezTo>
                  <a:cubicBezTo>
                    <a:pt x="487" y="608"/>
                    <a:pt x="609" y="487"/>
                    <a:pt x="609" y="304"/>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13"/>
            <p:cNvSpPr/>
            <p:nvPr/>
          </p:nvSpPr>
          <p:spPr>
            <a:xfrm>
              <a:off x="-2343250" y="4587725"/>
              <a:ext cx="13700" cy="13725"/>
            </a:xfrm>
            <a:custGeom>
              <a:rect b="b" l="l" r="r" t="t"/>
              <a:pathLst>
                <a:path extrusionOk="0" h="549"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13"/>
            <p:cNvSpPr/>
            <p:nvPr/>
          </p:nvSpPr>
          <p:spPr>
            <a:xfrm>
              <a:off x="-2420750" y="4587725"/>
              <a:ext cx="12950" cy="13725"/>
            </a:xfrm>
            <a:custGeom>
              <a:rect b="b" l="l" r="r" t="t"/>
              <a:pathLst>
                <a:path extrusionOk="0" h="549" w="518">
                  <a:moveTo>
                    <a:pt x="274" y="1"/>
                  </a:moveTo>
                  <a:cubicBezTo>
                    <a:pt x="122" y="1"/>
                    <a:pt x="0" y="122"/>
                    <a:pt x="0" y="274"/>
                  </a:cubicBezTo>
                  <a:cubicBezTo>
                    <a:pt x="0" y="426"/>
                    <a:pt x="122" y="548"/>
                    <a:pt x="274" y="548"/>
                  </a:cubicBezTo>
                  <a:cubicBezTo>
                    <a:pt x="365" y="548"/>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13"/>
            <p:cNvSpPr/>
            <p:nvPr/>
          </p:nvSpPr>
          <p:spPr>
            <a:xfrm>
              <a:off x="-2499025" y="4588500"/>
              <a:ext cx="11425" cy="12175"/>
            </a:xfrm>
            <a:custGeom>
              <a:rect b="b" l="l" r="r" t="t"/>
              <a:pathLst>
                <a:path extrusionOk="0" h="487" w="457">
                  <a:moveTo>
                    <a:pt x="244" y="0"/>
                  </a:moveTo>
                  <a:cubicBezTo>
                    <a:pt x="122" y="0"/>
                    <a:pt x="1" y="122"/>
                    <a:pt x="1" y="243"/>
                  </a:cubicBezTo>
                  <a:cubicBezTo>
                    <a:pt x="1" y="365"/>
                    <a:pt x="122" y="487"/>
                    <a:pt x="244" y="487"/>
                  </a:cubicBezTo>
                  <a:cubicBezTo>
                    <a:pt x="365" y="487"/>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13"/>
            <p:cNvSpPr/>
            <p:nvPr/>
          </p:nvSpPr>
          <p:spPr>
            <a:xfrm>
              <a:off x="-2575775" y="4590025"/>
              <a:ext cx="10675" cy="9125"/>
            </a:xfrm>
            <a:custGeom>
              <a:rect b="b" l="l" r="r" t="t"/>
              <a:pathLst>
                <a:path extrusionOk="0" h="365" w="427">
                  <a:moveTo>
                    <a:pt x="183" y="0"/>
                  </a:moveTo>
                  <a:cubicBezTo>
                    <a:pt x="92" y="0"/>
                    <a:pt x="1" y="61"/>
                    <a:pt x="1" y="182"/>
                  </a:cubicBezTo>
                  <a:cubicBezTo>
                    <a:pt x="1" y="304"/>
                    <a:pt x="92" y="365"/>
                    <a:pt x="183" y="365"/>
                  </a:cubicBezTo>
                  <a:cubicBezTo>
                    <a:pt x="305" y="365"/>
                    <a:pt x="426" y="304"/>
                    <a:pt x="396" y="182"/>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13"/>
            <p:cNvSpPr/>
            <p:nvPr/>
          </p:nvSpPr>
          <p:spPr>
            <a:xfrm>
              <a:off x="-2653275" y="4590025"/>
              <a:ext cx="9125" cy="9125"/>
            </a:xfrm>
            <a:custGeom>
              <a:rect b="b" l="l" r="r" t="t"/>
              <a:pathLst>
                <a:path extrusionOk="0" h="365" w="365">
                  <a:moveTo>
                    <a:pt x="183" y="0"/>
                  </a:moveTo>
                  <a:cubicBezTo>
                    <a:pt x="61" y="0"/>
                    <a:pt x="0" y="91"/>
                    <a:pt x="0" y="182"/>
                  </a:cubicBezTo>
                  <a:cubicBezTo>
                    <a:pt x="0" y="274"/>
                    <a:pt x="61" y="365"/>
                    <a:pt x="183" y="365"/>
                  </a:cubicBezTo>
                  <a:cubicBezTo>
                    <a:pt x="274" y="365"/>
                    <a:pt x="365" y="274"/>
                    <a:pt x="365" y="182"/>
                  </a:cubicBezTo>
                  <a:cubicBezTo>
                    <a:pt x="365" y="91"/>
                    <a:pt x="27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13"/>
            <p:cNvSpPr/>
            <p:nvPr/>
          </p:nvSpPr>
          <p:spPr>
            <a:xfrm>
              <a:off x="-2730800" y="4590775"/>
              <a:ext cx="7625" cy="7625"/>
            </a:xfrm>
            <a:custGeom>
              <a:rect b="b" l="l" r="r" t="t"/>
              <a:pathLst>
                <a:path extrusionOk="0" h="305" w="305">
                  <a:moveTo>
                    <a:pt x="153" y="0"/>
                  </a:moveTo>
                  <a:cubicBezTo>
                    <a:pt x="62" y="0"/>
                    <a:pt x="1" y="61"/>
                    <a:pt x="1" y="152"/>
                  </a:cubicBezTo>
                  <a:cubicBezTo>
                    <a:pt x="1" y="244"/>
                    <a:pt x="62" y="304"/>
                    <a:pt x="153" y="304"/>
                  </a:cubicBezTo>
                  <a:cubicBezTo>
                    <a:pt x="244" y="304"/>
                    <a:pt x="305" y="244"/>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13"/>
            <p:cNvSpPr/>
            <p:nvPr/>
          </p:nvSpPr>
          <p:spPr>
            <a:xfrm>
              <a:off x="-2807550" y="4591525"/>
              <a:ext cx="6125" cy="6125"/>
            </a:xfrm>
            <a:custGeom>
              <a:rect b="b" l="l" r="r" t="t"/>
              <a:pathLst>
                <a:path extrusionOk="0" h="245" w="245">
                  <a:moveTo>
                    <a:pt x="123" y="1"/>
                  </a:moveTo>
                  <a:cubicBezTo>
                    <a:pt x="31" y="1"/>
                    <a:pt x="1" y="62"/>
                    <a:pt x="1" y="122"/>
                  </a:cubicBezTo>
                  <a:cubicBezTo>
                    <a:pt x="1" y="214"/>
                    <a:pt x="31" y="244"/>
                    <a:pt x="123" y="244"/>
                  </a:cubicBezTo>
                  <a:cubicBezTo>
                    <a:pt x="183" y="244"/>
                    <a:pt x="244" y="214"/>
                    <a:pt x="244" y="122"/>
                  </a:cubicBezTo>
                  <a:cubicBezTo>
                    <a:pt x="244" y="62"/>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13"/>
            <p:cNvSpPr/>
            <p:nvPr/>
          </p:nvSpPr>
          <p:spPr>
            <a:xfrm>
              <a:off x="-2885800" y="4591525"/>
              <a:ext cx="6100" cy="6125"/>
            </a:xfrm>
            <a:custGeom>
              <a:rect b="b" l="l" r="r" t="t"/>
              <a:pathLst>
                <a:path extrusionOk="0" h="245" w="244">
                  <a:moveTo>
                    <a:pt x="122" y="1"/>
                  </a:moveTo>
                  <a:cubicBezTo>
                    <a:pt x="61" y="1"/>
                    <a:pt x="0" y="62"/>
                    <a:pt x="0" y="122"/>
                  </a:cubicBezTo>
                  <a:cubicBezTo>
                    <a:pt x="0" y="214"/>
                    <a:pt x="91" y="244"/>
                    <a:pt x="122" y="244"/>
                  </a:cubicBezTo>
                  <a:cubicBezTo>
                    <a:pt x="213" y="244"/>
                    <a:pt x="243" y="214"/>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13"/>
            <p:cNvSpPr/>
            <p:nvPr/>
          </p:nvSpPr>
          <p:spPr>
            <a:xfrm>
              <a:off x="-2962550" y="4592300"/>
              <a:ext cx="3825" cy="4575"/>
            </a:xfrm>
            <a:custGeom>
              <a:rect b="b" l="l" r="r" t="t"/>
              <a:pathLst>
                <a:path extrusionOk="0" h="183" w="153">
                  <a:moveTo>
                    <a:pt x="91" y="0"/>
                  </a:moveTo>
                  <a:cubicBezTo>
                    <a:pt x="31" y="0"/>
                    <a:pt x="0" y="61"/>
                    <a:pt x="0" y="91"/>
                  </a:cubicBezTo>
                  <a:cubicBezTo>
                    <a:pt x="0" y="122"/>
                    <a:pt x="31" y="183"/>
                    <a:pt x="91" y="183"/>
                  </a:cubicBezTo>
                  <a:cubicBezTo>
                    <a:pt x="122" y="183"/>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13"/>
            <p:cNvSpPr/>
            <p:nvPr/>
          </p:nvSpPr>
          <p:spPr>
            <a:xfrm>
              <a:off x="-3039300" y="4593825"/>
              <a:ext cx="3050" cy="1525"/>
            </a:xfrm>
            <a:custGeom>
              <a:rect b="b" l="l" r="r" t="t"/>
              <a:pathLst>
                <a:path extrusionOk="0" h="61" w="122">
                  <a:moveTo>
                    <a:pt x="31" y="0"/>
                  </a:moveTo>
                  <a:cubicBezTo>
                    <a:pt x="31" y="0"/>
                    <a:pt x="0" y="0"/>
                    <a:pt x="0" y="30"/>
                  </a:cubicBezTo>
                  <a:cubicBezTo>
                    <a:pt x="0" y="30"/>
                    <a:pt x="0" y="61"/>
                    <a:pt x="31" y="61"/>
                  </a:cubicBezTo>
                  <a:cubicBezTo>
                    <a:pt x="91" y="61"/>
                    <a:pt x="122" y="61"/>
                    <a:pt x="61" y="30"/>
                  </a:cubicBezTo>
                  <a:cubicBezTo>
                    <a:pt x="61" y="30"/>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13"/>
            <p:cNvSpPr/>
            <p:nvPr/>
          </p:nvSpPr>
          <p:spPr>
            <a:xfrm>
              <a:off x="-3116825" y="4594250"/>
              <a:ext cx="1500" cy="1100"/>
            </a:xfrm>
            <a:custGeom>
              <a:rect b="b" l="l" r="r" t="t"/>
              <a:pathLst>
                <a:path extrusionOk="0" h="44" w="60">
                  <a:moveTo>
                    <a:pt x="50" y="1"/>
                  </a:moveTo>
                  <a:cubicBezTo>
                    <a:pt x="46" y="1"/>
                    <a:pt x="40" y="5"/>
                    <a:pt x="31" y="13"/>
                  </a:cubicBezTo>
                  <a:cubicBezTo>
                    <a:pt x="31" y="13"/>
                    <a:pt x="1" y="13"/>
                    <a:pt x="31" y="44"/>
                  </a:cubicBezTo>
                  <a:cubicBezTo>
                    <a:pt x="53" y="22"/>
                    <a:pt x="59" y="1"/>
                    <a:pt x="50" y="1"/>
                  </a:cubicBezTo>
                  <a:close/>
                  <a:moveTo>
                    <a:pt x="52" y="30"/>
                  </a:moveTo>
                  <a:cubicBezTo>
                    <a:pt x="48" y="30"/>
                    <a:pt x="41" y="34"/>
                    <a:pt x="31" y="44"/>
                  </a:cubicBezTo>
                  <a:cubicBezTo>
                    <a:pt x="52" y="44"/>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13"/>
            <p:cNvSpPr/>
            <p:nvPr/>
          </p:nvSpPr>
          <p:spPr>
            <a:xfrm>
              <a:off x="-2033975" y="4653075"/>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13"/>
            <p:cNvSpPr/>
            <p:nvPr/>
          </p:nvSpPr>
          <p:spPr>
            <a:xfrm>
              <a:off x="-2111475" y="4655375"/>
              <a:ext cx="17500" cy="17500"/>
            </a:xfrm>
            <a:custGeom>
              <a:rect b="b" l="l" r="r" t="t"/>
              <a:pathLst>
                <a:path extrusionOk="0" h="700" w="700">
                  <a:moveTo>
                    <a:pt x="365" y="0"/>
                  </a:moveTo>
                  <a:cubicBezTo>
                    <a:pt x="152" y="0"/>
                    <a:pt x="0" y="152"/>
                    <a:pt x="0" y="334"/>
                  </a:cubicBezTo>
                  <a:cubicBezTo>
                    <a:pt x="0" y="547"/>
                    <a:pt x="152" y="699"/>
                    <a:pt x="365" y="699"/>
                  </a:cubicBezTo>
                  <a:cubicBezTo>
                    <a:pt x="548" y="699"/>
                    <a:pt x="699" y="486"/>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13"/>
            <p:cNvSpPr/>
            <p:nvPr/>
          </p:nvSpPr>
          <p:spPr>
            <a:xfrm>
              <a:off x="-2188975" y="4654600"/>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13"/>
            <p:cNvSpPr/>
            <p:nvPr/>
          </p:nvSpPr>
          <p:spPr>
            <a:xfrm>
              <a:off x="-2266500" y="4655375"/>
              <a:ext cx="15225" cy="15225"/>
            </a:xfrm>
            <a:custGeom>
              <a:rect b="b" l="l" r="r" t="t"/>
              <a:pathLst>
                <a:path extrusionOk="0" h="609" w="609">
                  <a:moveTo>
                    <a:pt x="305" y="0"/>
                  </a:moveTo>
                  <a:cubicBezTo>
                    <a:pt x="153" y="0"/>
                    <a:pt x="1" y="122"/>
                    <a:pt x="1" y="304"/>
                  </a:cubicBezTo>
                  <a:cubicBezTo>
                    <a:pt x="1" y="486"/>
                    <a:pt x="153" y="608"/>
                    <a:pt x="305" y="608"/>
                  </a:cubicBezTo>
                  <a:cubicBezTo>
                    <a:pt x="487" y="608"/>
                    <a:pt x="609" y="48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13"/>
            <p:cNvSpPr/>
            <p:nvPr/>
          </p:nvSpPr>
          <p:spPr>
            <a:xfrm>
              <a:off x="-2343250" y="465612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13"/>
            <p:cNvSpPr/>
            <p:nvPr/>
          </p:nvSpPr>
          <p:spPr>
            <a:xfrm>
              <a:off x="-2420750" y="465612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13"/>
            <p:cNvSpPr/>
            <p:nvPr/>
          </p:nvSpPr>
          <p:spPr>
            <a:xfrm>
              <a:off x="-2499025" y="4656875"/>
              <a:ext cx="11425" cy="11425"/>
            </a:xfrm>
            <a:custGeom>
              <a:rect b="b" l="l" r="r" t="t"/>
              <a:pathLst>
                <a:path extrusionOk="0" h="457" w="457">
                  <a:moveTo>
                    <a:pt x="244" y="1"/>
                  </a:moveTo>
                  <a:cubicBezTo>
                    <a:pt x="122" y="1"/>
                    <a:pt x="1" y="122"/>
                    <a:pt x="1" y="244"/>
                  </a:cubicBezTo>
                  <a:cubicBezTo>
                    <a:pt x="1" y="366"/>
                    <a:pt x="122" y="457"/>
                    <a:pt x="244" y="457"/>
                  </a:cubicBezTo>
                  <a:cubicBezTo>
                    <a:pt x="365" y="457"/>
                    <a:pt x="457" y="366"/>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13"/>
            <p:cNvSpPr/>
            <p:nvPr/>
          </p:nvSpPr>
          <p:spPr>
            <a:xfrm>
              <a:off x="-2575775" y="4659175"/>
              <a:ext cx="10675" cy="9900"/>
            </a:xfrm>
            <a:custGeom>
              <a:rect b="b" l="l" r="r" t="t"/>
              <a:pathLst>
                <a:path extrusionOk="0" h="396" w="427">
                  <a:moveTo>
                    <a:pt x="183" y="0"/>
                  </a:moveTo>
                  <a:cubicBezTo>
                    <a:pt x="92" y="0"/>
                    <a:pt x="1" y="91"/>
                    <a:pt x="1" y="182"/>
                  </a:cubicBezTo>
                  <a:cubicBezTo>
                    <a:pt x="1" y="304"/>
                    <a:pt x="92" y="395"/>
                    <a:pt x="183" y="395"/>
                  </a:cubicBezTo>
                  <a:cubicBezTo>
                    <a:pt x="305" y="395"/>
                    <a:pt x="426" y="274"/>
                    <a:pt x="396" y="182"/>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13"/>
            <p:cNvSpPr/>
            <p:nvPr/>
          </p:nvSpPr>
          <p:spPr>
            <a:xfrm>
              <a:off x="-2653275" y="4658400"/>
              <a:ext cx="9125" cy="9150"/>
            </a:xfrm>
            <a:custGeom>
              <a:rect b="b" l="l" r="r" t="t"/>
              <a:pathLst>
                <a:path extrusionOk="0" h="366" w="365">
                  <a:moveTo>
                    <a:pt x="183" y="1"/>
                  </a:moveTo>
                  <a:cubicBezTo>
                    <a:pt x="61" y="1"/>
                    <a:pt x="0" y="92"/>
                    <a:pt x="0" y="183"/>
                  </a:cubicBezTo>
                  <a:cubicBezTo>
                    <a:pt x="0" y="274"/>
                    <a:pt x="61" y="365"/>
                    <a:pt x="183" y="365"/>
                  </a:cubicBezTo>
                  <a:cubicBezTo>
                    <a:pt x="274" y="365"/>
                    <a:pt x="365" y="27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13"/>
            <p:cNvSpPr/>
            <p:nvPr/>
          </p:nvSpPr>
          <p:spPr>
            <a:xfrm>
              <a:off x="-2730800" y="465917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13"/>
            <p:cNvSpPr/>
            <p:nvPr/>
          </p:nvSpPr>
          <p:spPr>
            <a:xfrm>
              <a:off x="-2807550" y="4661450"/>
              <a:ext cx="6875" cy="5350"/>
            </a:xfrm>
            <a:custGeom>
              <a:rect b="b" l="l" r="r" t="t"/>
              <a:pathLst>
                <a:path extrusionOk="0" h="214" w="275">
                  <a:moveTo>
                    <a:pt x="123" y="0"/>
                  </a:moveTo>
                  <a:cubicBezTo>
                    <a:pt x="31" y="0"/>
                    <a:pt x="1" y="31"/>
                    <a:pt x="1" y="91"/>
                  </a:cubicBezTo>
                  <a:cubicBezTo>
                    <a:pt x="1" y="183"/>
                    <a:pt x="31" y="213"/>
                    <a:pt x="123" y="213"/>
                  </a:cubicBezTo>
                  <a:cubicBezTo>
                    <a:pt x="183" y="213"/>
                    <a:pt x="274" y="152"/>
                    <a:pt x="244" y="91"/>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13"/>
            <p:cNvSpPr/>
            <p:nvPr/>
          </p:nvSpPr>
          <p:spPr>
            <a:xfrm>
              <a:off x="-2885800" y="4659925"/>
              <a:ext cx="6100" cy="6100"/>
            </a:xfrm>
            <a:custGeom>
              <a:rect b="b" l="l" r="r" t="t"/>
              <a:pathLst>
                <a:path extrusionOk="0" h="244" w="244">
                  <a:moveTo>
                    <a:pt x="122" y="0"/>
                  </a:moveTo>
                  <a:cubicBezTo>
                    <a:pt x="61" y="0"/>
                    <a:pt x="0" y="61"/>
                    <a:pt x="0" y="122"/>
                  </a:cubicBezTo>
                  <a:cubicBezTo>
                    <a:pt x="0" y="213"/>
                    <a:pt x="91" y="244"/>
                    <a:pt x="122" y="244"/>
                  </a:cubicBezTo>
                  <a:cubicBezTo>
                    <a:pt x="213" y="244"/>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13"/>
            <p:cNvSpPr/>
            <p:nvPr/>
          </p:nvSpPr>
          <p:spPr>
            <a:xfrm>
              <a:off x="-2962550" y="4660675"/>
              <a:ext cx="3825" cy="3825"/>
            </a:xfrm>
            <a:custGeom>
              <a:rect b="b" l="l" r="r" t="t"/>
              <a:pathLst>
                <a:path extrusionOk="0" h="153" w="153">
                  <a:moveTo>
                    <a:pt x="91" y="1"/>
                  </a:moveTo>
                  <a:cubicBezTo>
                    <a:pt x="31" y="1"/>
                    <a:pt x="0" y="62"/>
                    <a:pt x="0" y="92"/>
                  </a:cubicBezTo>
                  <a:cubicBezTo>
                    <a:pt x="0" y="122"/>
                    <a:pt x="31" y="153"/>
                    <a:pt x="91" y="153"/>
                  </a:cubicBezTo>
                  <a:cubicBezTo>
                    <a:pt x="122" y="153"/>
                    <a:pt x="152" y="122"/>
                    <a:pt x="152" y="92"/>
                  </a:cubicBezTo>
                  <a:cubicBezTo>
                    <a:pt x="152" y="62"/>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13"/>
            <p:cNvSpPr/>
            <p:nvPr/>
          </p:nvSpPr>
          <p:spPr>
            <a:xfrm>
              <a:off x="-3039300" y="4662200"/>
              <a:ext cx="1550" cy="1550"/>
            </a:xfrm>
            <a:custGeom>
              <a:rect b="b" l="l" r="r" t="t"/>
              <a:pathLst>
                <a:path extrusionOk="0" h="62" w="62">
                  <a:moveTo>
                    <a:pt x="31" y="1"/>
                  </a:moveTo>
                  <a:cubicBezTo>
                    <a:pt x="31" y="1"/>
                    <a:pt x="0" y="1"/>
                    <a:pt x="0" y="31"/>
                  </a:cubicBezTo>
                  <a:cubicBezTo>
                    <a:pt x="0" y="61"/>
                    <a:pt x="31" y="61"/>
                    <a:pt x="31" y="61"/>
                  </a:cubicBezTo>
                  <a:cubicBezTo>
                    <a:pt x="61" y="61"/>
                    <a:pt x="61" y="61"/>
                    <a:pt x="61" y="3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13"/>
            <p:cNvSpPr/>
            <p:nvPr/>
          </p:nvSpPr>
          <p:spPr>
            <a:xfrm>
              <a:off x="-3116825" y="4662975"/>
              <a:ext cx="1550" cy="775"/>
            </a:xfrm>
            <a:custGeom>
              <a:rect b="b" l="l" r="r" t="t"/>
              <a:pathLst>
                <a:path extrusionOk="0" h="31" w="62">
                  <a:moveTo>
                    <a:pt x="31" y="0"/>
                  </a:moveTo>
                  <a:cubicBezTo>
                    <a:pt x="31" y="0"/>
                    <a:pt x="1" y="0"/>
                    <a:pt x="31" y="30"/>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13"/>
            <p:cNvSpPr/>
            <p:nvPr/>
          </p:nvSpPr>
          <p:spPr>
            <a:xfrm>
              <a:off x="-2033975" y="47230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13"/>
            <p:cNvSpPr/>
            <p:nvPr/>
          </p:nvSpPr>
          <p:spPr>
            <a:xfrm>
              <a:off x="-2111475" y="47237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13"/>
            <p:cNvSpPr/>
            <p:nvPr/>
          </p:nvSpPr>
          <p:spPr>
            <a:xfrm>
              <a:off x="-2188975" y="4723000"/>
              <a:ext cx="16725" cy="16750"/>
            </a:xfrm>
            <a:custGeom>
              <a:rect b="b" l="l" r="r" t="t"/>
              <a:pathLst>
                <a:path extrusionOk="0" h="670" w="669">
                  <a:moveTo>
                    <a:pt x="334" y="0"/>
                  </a:moveTo>
                  <a:cubicBezTo>
                    <a:pt x="152" y="0"/>
                    <a:pt x="0" y="152"/>
                    <a:pt x="0" y="335"/>
                  </a:cubicBezTo>
                  <a:cubicBezTo>
                    <a:pt x="0" y="517"/>
                    <a:pt x="152" y="669"/>
                    <a:pt x="334" y="669"/>
                  </a:cubicBezTo>
                  <a:cubicBezTo>
                    <a:pt x="486" y="66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13"/>
            <p:cNvSpPr/>
            <p:nvPr/>
          </p:nvSpPr>
          <p:spPr>
            <a:xfrm>
              <a:off x="-2266500" y="47245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13"/>
            <p:cNvSpPr/>
            <p:nvPr/>
          </p:nvSpPr>
          <p:spPr>
            <a:xfrm>
              <a:off x="-2343250" y="4726025"/>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13"/>
            <p:cNvSpPr/>
            <p:nvPr/>
          </p:nvSpPr>
          <p:spPr>
            <a:xfrm>
              <a:off x="-2420750" y="472452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13"/>
            <p:cNvSpPr/>
            <p:nvPr/>
          </p:nvSpPr>
          <p:spPr>
            <a:xfrm>
              <a:off x="-2499025" y="47268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13"/>
            <p:cNvSpPr/>
            <p:nvPr/>
          </p:nvSpPr>
          <p:spPr>
            <a:xfrm>
              <a:off x="-2575775" y="4727550"/>
              <a:ext cx="10675" cy="9900"/>
            </a:xfrm>
            <a:custGeom>
              <a:rect b="b" l="l" r="r" t="t"/>
              <a:pathLst>
                <a:path extrusionOk="0" h="396" w="427">
                  <a:moveTo>
                    <a:pt x="183" y="1"/>
                  </a:moveTo>
                  <a:cubicBezTo>
                    <a:pt x="92" y="1"/>
                    <a:pt x="1" y="61"/>
                    <a:pt x="1" y="183"/>
                  </a:cubicBezTo>
                  <a:cubicBezTo>
                    <a:pt x="1" y="305"/>
                    <a:pt x="92" y="396"/>
                    <a:pt x="183" y="396"/>
                  </a:cubicBezTo>
                  <a:cubicBezTo>
                    <a:pt x="305" y="396"/>
                    <a:pt x="426" y="305"/>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13"/>
            <p:cNvSpPr/>
            <p:nvPr/>
          </p:nvSpPr>
          <p:spPr>
            <a:xfrm>
              <a:off x="-2653275" y="472680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13"/>
            <p:cNvSpPr/>
            <p:nvPr/>
          </p:nvSpPr>
          <p:spPr>
            <a:xfrm>
              <a:off x="-2730800" y="47283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13"/>
            <p:cNvSpPr/>
            <p:nvPr/>
          </p:nvSpPr>
          <p:spPr>
            <a:xfrm>
              <a:off x="-2807550" y="4729075"/>
              <a:ext cx="6875" cy="6100"/>
            </a:xfrm>
            <a:custGeom>
              <a:rect b="b" l="l" r="r" t="t"/>
              <a:pathLst>
                <a:path extrusionOk="0" h="244" w="275">
                  <a:moveTo>
                    <a:pt x="123" y="0"/>
                  </a:moveTo>
                  <a:cubicBezTo>
                    <a:pt x="31" y="0"/>
                    <a:pt x="1" y="61"/>
                    <a:pt x="1" y="122"/>
                  </a:cubicBezTo>
                  <a:cubicBezTo>
                    <a:pt x="1" y="213"/>
                    <a:pt x="31" y="244"/>
                    <a:pt x="123" y="244"/>
                  </a:cubicBezTo>
                  <a:cubicBezTo>
                    <a:pt x="183" y="244"/>
                    <a:pt x="274" y="18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13"/>
            <p:cNvSpPr/>
            <p:nvPr/>
          </p:nvSpPr>
          <p:spPr>
            <a:xfrm>
              <a:off x="-2885800" y="472832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13"/>
            <p:cNvSpPr/>
            <p:nvPr/>
          </p:nvSpPr>
          <p:spPr>
            <a:xfrm>
              <a:off x="-2962550" y="47306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13"/>
            <p:cNvSpPr/>
            <p:nvPr/>
          </p:nvSpPr>
          <p:spPr>
            <a:xfrm>
              <a:off x="-3039300" y="4731350"/>
              <a:ext cx="3050" cy="2300"/>
            </a:xfrm>
            <a:custGeom>
              <a:rect b="b" l="l" r="r" t="t"/>
              <a:pathLst>
                <a:path extrusionOk="0" h="92" w="122">
                  <a:moveTo>
                    <a:pt x="31" y="1"/>
                  </a:moveTo>
                  <a:cubicBezTo>
                    <a:pt x="31" y="1"/>
                    <a:pt x="0" y="1"/>
                    <a:pt x="0" y="31"/>
                  </a:cubicBezTo>
                  <a:cubicBezTo>
                    <a:pt x="0" y="31"/>
                    <a:pt x="0" y="92"/>
                    <a:pt x="31" y="92"/>
                  </a:cubicBezTo>
                  <a:cubicBezTo>
                    <a:pt x="91" y="9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13"/>
            <p:cNvSpPr/>
            <p:nvPr/>
          </p:nvSpPr>
          <p:spPr>
            <a:xfrm>
              <a:off x="-3116825" y="4731350"/>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13"/>
            <p:cNvSpPr/>
            <p:nvPr/>
          </p:nvSpPr>
          <p:spPr>
            <a:xfrm>
              <a:off x="-2033975" y="47913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13"/>
            <p:cNvSpPr/>
            <p:nvPr/>
          </p:nvSpPr>
          <p:spPr>
            <a:xfrm>
              <a:off x="-2111475" y="4792150"/>
              <a:ext cx="17500" cy="17500"/>
            </a:xfrm>
            <a:custGeom>
              <a:rect b="b" l="l" r="r" t="t"/>
              <a:pathLst>
                <a:path extrusionOk="0" h="700" w="700">
                  <a:moveTo>
                    <a:pt x="365" y="0"/>
                  </a:moveTo>
                  <a:cubicBezTo>
                    <a:pt x="152" y="0"/>
                    <a:pt x="0" y="152"/>
                    <a:pt x="0" y="335"/>
                  </a:cubicBezTo>
                  <a:cubicBezTo>
                    <a:pt x="0" y="517"/>
                    <a:pt x="152" y="699"/>
                    <a:pt x="365" y="699"/>
                  </a:cubicBezTo>
                  <a:cubicBezTo>
                    <a:pt x="548" y="699"/>
                    <a:pt x="699" y="51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13"/>
            <p:cNvSpPr/>
            <p:nvPr/>
          </p:nvSpPr>
          <p:spPr>
            <a:xfrm>
              <a:off x="-2188975" y="4792150"/>
              <a:ext cx="16725" cy="17500"/>
            </a:xfrm>
            <a:custGeom>
              <a:rect b="b" l="l" r="r" t="t"/>
              <a:pathLst>
                <a:path extrusionOk="0" h="700" w="669">
                  <a:moveTo>
                    <a:pt x="334" y="0"/>
                  </a:moveTo>
                  <a:cubicBezTo>
                    <a:pt x="152" y="0"/>
                    <a:pt x="0" y="152"/>
                    <a:pt x="0" y="335"/>
                  </a:cubicBezTo>
                  <a:cubicBezTo>
                    <a:pt x="0" y="517"/>
                    <a:pt x="152" y="699"/>
                    <a:pt x="334" y="699"/>
                  </a:cubicBezTo>
                  <a:cubicBezTo>
                    <a:pt x="486" y="69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13"/>
            <p:cNvSpPr/>
            <p:nvPr/>
          </p:nvSpPr>
          <p:spPr>
            <a:xfrm>
              <a:off x="-2266500" y="479290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13"/>
            <p:cNvSpPr/>
            <p:nvPr/>
          </p:nvSpPr>
          <p:spPr>
            <a:xfrm>
              <a:off x="-2343250" y="4794425"/>
              <a:ext cx="13700" cy="12950"/>
            </a:xfrm>
            <a:custGeom>
              <a:rect b="b" l="l" r="r" t="t"/>
              <a:pathLst>
                <a:path extrusionOk="0" h="518" w="548">
                  <a:moveTo>
                    <a:pt x="274" y="1"/>
                  </a:moveTo>
                  <a:cubicBezTo>
                    <a:pt x="122" y="1"/>
                    <a:pt x="1" y="92"/>
                    <a:pt x="1" y="244"/>
                  </a:cubicBezTo>
                  <a:cubicBezTo>
                    <a:pt x="1" y="396"/>
                    <a:pt x="122" y="517"/>
                    <a:pt x="274" y="517"/>
                  </a:cubicBezTo>
                  <a:cubicBezTo>
                    <a:pt x="426" y="517"/>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13"/>
            <p:cNvSpPr/>
            <p:nvPr/>
          </p:nvSpPr>
          <p:spPr>
            <a:xfrm>
              <a:off x="-2420750" y="4794425"/>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13"/>
            <p:cNvSpPr/>
            <p:nvPr/>
          </p:nvSpPr>
          <p:spPr>
            <a:xfrm>
              <a:off x="-2499025" y="47951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35"/>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13"/>
            <p:cNvSpPr/>
            <p:nvPr/>
          </p:nvSpPr>
          <p:spPr>
            <a:xfrm>
              <a:off x="-2575775" y="4795950"/>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13"/>
            <p:cNvSpPr/>
            <p:nvPr/>
          </p:nvSpPr>
          <p:spPr>
            <a:xfrm>
              <a:off x="-2653275" y="479595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13"/>
            <p:cNvSpPr/>
            <p:nvPr/>
          </p:nvSpPr>
          <p:spPr>
            <a:xfrm>
              <a:off x="-2730800" y="47967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13"/>
            <p:cNvSpPr/>
            <p:nvPr/>
          </p:nvSpPr>
          <p:spPr>
            <a:xfrm>
              <a:off x="-2807550" y="4797475"/>
              <a:ext cx="6875" cy="6100"/>
            </a:xfrm>
            <a:custGeom>
              <a:rect b="b" l="l" r="r" t="t"/>
              <a:pathLst>
                <a:path extrusionOk="0" h="244" w="275">
                  <a:moveTo>
                    <a:pt x="123" y="0"/>
                  </a:moveTo>
                  <a:cubicBezTo>
                    <a:pt x="31" y="0"/>
                    <a:pt x="1" y="61"/>
                    <a:pt x="1" y="122"/>
                  </a:cubicBezTo>
                  <a:cubicBezTo>
                    <a:pt x="1" y="213"/>
                    <a:pt x="31" y="243"/>
                    <a:pt x="123" y="243"/>
                  </a:cubicBezTo>
                  <a:cubicBezTo>
                    <a:pt x="183" y="243"/>
                    <a:pt x="274" y="21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13"/>
            <p:cNvSpPr/>
            <p:nvPr/>
          </p:nvSpPr>
          <p:spPr>
            <a:xfrm>
              <a:off x="-2885800" y="479747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13"/>
            <p:cNvSpPr/>
            <p:nvPr/>
          </p:nvSpPr>
          <p:spPr>
            <a:xfrm>
              <a:off x="-2962550" y="479897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13"/>
            <p:cNvSpPr/>
            <p:nvPr/>
          </p:nvSpPr>
          <p:spPr>
            <a:xfrm>
              <a:off x="-3039300" y="4799750"/>
              <a:ext cx="3050" cy="2300"/>
            </a:xfrm>
            <a:custGeom>
              <a:rect b="b" l="l" r="r" t="t"/>
              <a:pathLst>
                <a:path extrusionOk="0" h="92" w="122">
                  <a:moveTo>
                    <a:pt x="31" y="0"/>
                  </a:moveTo>
                  <a:cubicBezTo>
                    <a:pt x="31" y="0"/>
                    <a:pt x="0" y="0"/>
                    <a:pt x="0" y="31"/>
                  </a:cubicBezTo>
                  <a:cubicBezTo>
                    <a:pt x="0" y="31"/>
                    <a:pt x="0" y="91"/>
                    <a:pt x="31" y="91"/>
                  </a:cubicBezTo>
                  <a:cubicBezTo>
                    <a:pt x="91" y="91"/>
                    <a:pt x="122" y="9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13"/>
            <p:cNvSpPr/>
            <p:nvPr/>
          </p:nvSpPr>
          <p:spPr>
            <a:xfrm>
              <a:off x="-3116825" y="4800200"/>
              <a:ext cx="1500" cy="1850"/>
            </a:xfrm>
            <a:custGeom>
              <a:rect b="b" l="l" r="r" t="t"/>
              <a:pathLst>
                <a:path extrusionOk="0" h="74" w="60">
                  <a:moveTo>
                    <a:pt x="49" y="1"/>
                  </a:moveTo>
                  <a:cubicBezTo>
                    <a:pt x="45" y="1"/>
                    <a:pt x="39" y="5"/>
                    <a:pt x="31" y="13"/>
                  </a:cubicBezTo>
                  <a:cubicBezTo>
                    <a:pt x="31" y="13"/>
                    <a:pt x="1" y="13"/>
                    <a:pt x="31" y="73"/>
                  </a:cubicBezTo>
                  <a:cubicBezTo>
                    <a:pt x="54" y="29"/>
                    <a:pt x="59" y="1"/>
                    <a:pt x="49" y="1"/>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13"/>
            <p:cNvSpPr/>
            <p:nvPr/>
          </p:nvSpPr>
          <p:spPr>
            <a:xfrm>
              <a:off x="-2033975" y="4859775"/>
              <a:ext cx="19025" cy="19025"/>
            </a:xfrm>
            <a:custGeom>
              <a:rect b="b" l="l" r="r" t="t"/>
              <a:pathLst>
                <a:path extrusionOk="0" h="761" w="761">
                  <a:moveTo>
                    <a:pt x="365" y="1"/>
                  </a:moveTo>
                  <a:cubicBezTo>
                    <a:pt x="153" y="1"/>
                    <a:pt x="1" y="153"/>
                    <a:pt x="1" y="365"/>
                  </a:cubicBezTo>
                  <a:cubicBezTo>
                    <a:pt x="1" y="578"/>
                    <a:pt x="153" y="760"/>
                    <a:pt x="365" y="760"/>
                  </a:cubicBezTo>
                  <a:cubicBezTo>
                    <a:pt x="578" y="760"/>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13"/>
            <p:cNvSpPr/>
            <p:nvPr/>
          </p:nvSpPr>
          <p:spPr>
            <a:xfrm>
              <a:off x="-2111475" y="4861300"/>
              <a:ext cx="17500" cy="17500"/>
            </a:xfrm>
            <a:custGeom>
              <a:rect b="b" l="l" r="r" t="t"/>
              <a:pathLst>
                <a:path extrusionOk="0" h="700" w="700">
                  <a:moveTo>
                    <a:pt x="365" y="0"/>
                  </a:moveTo>
                  <a:cubicBezTo>
                    <a:pt x="152" y="0"/>
                    <a:pt x="0" y="152"/>
                    <a:pt x="0" y="365"/>
                  </a:cubicBezTo>
                  <a:cubicBezTo>
                    <a:pt x="0" y="547"/>
                    <a:pt x="152" y="699"/>
                    <a:pt x="365" y="699"/>
                  </a:cubicBezTo>
                  <a:cubicBezTo>
                    <a:pt x="548" y="699"/>
                    <a:pt x="699" y="547"/>
                    <a:pt x="699" y="36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13"/>
            <p:cNvSpPr/>
            <p:nvPr/>
          </p:nvSpPr>
          <p:spPr>
            <a:xfrm>
              <a:off x="-2188975" y="48605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13"/>
            <p:cNvSpPr/>
            <p:nvPr/>
          </p:nvSpPr>
          <p:spPr>
            <a:xfrm>
              <a:off x="-2266500" y="4861300"/>
              <a:ext cx="15975" cy="15225"/>
            </a:xfrm>
            <a:custGeom>
              <a:rect b="b" l="l" r="r" t="t"/>
              <a:pathLst>
                <a:path extrusionOk="0" h="609" w="639">
                  <a:moveTo>
                    <a:pt x="335" y="0"/>
                  </a:moveTo>
                  <a:cubicBezTo>
                    <a:pt x="183" y="0"/>
                    <a:pt x="1" y="152"/>
                    <a:pt x="1" y="304"/>
                  </a:cubicBezTo>
                  <a:cubicBezTo>
                    <a:pt x="1" y="456"/>
                    <a:pt x="183" y="608"/>
                    <a:pt x="335" y="608"/>
                  </a:cubicBezTo>
                  <a:cubicBezTo>
                    <a:pt x="487" y="608"/>
                    <a:pt x="639" y="517"/>
                    <a:pt x="639" y="304"/>
                  </a:cubicBezTo>
                  <a:cubicBezTo>
                    <a:pt x="639" y="152"/>
                    <a:pt x="48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13"/>
            <p:cNvSpPr/>
            <p:nvPr/>
          </p:nvSpPr>
          <p:spPr>
            <a:xfrm>
              <a:off x="-2343250" y="4863575"/>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13"/>
            <p:cNvSpPr/>
            <p:nvPr/>
          </p:nvSpPr>
          <p:spPr>
            <a:xfrm>
              <a:off x="-2420750" y="48628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13"/>
            <p:cNvSpPr/>
            <p:nvPr/>
          </p:nvSpPr>
          <p:spPr>
            <a:xfrm>
              <a:off x="-2499025" y="4863575"/>
              <a:ext cx="11425" cy="11425"/>
            </a:xfrm>
            <a:custGeom>
              <a:rect b="b" l="l" r="r" t="t"/>
              <a:pathLst>
                <a:path extrusionOk="0" h="457" w="457">
                  <a:moveTo>
                    <a:pt x="244" y="1"/>
                  </a:moveTo>
                  <a:cubicBezTo>
                    <a:pt x="122" y="1"/>
                    <a:pt x="1" y="92"/>
                    <a:pt x="1" y="213"/>
                  </a:cubicBezTo>
                  <a:cubicBezTo>
                    <a:pt x="1" y="335"/>
                    <a:pt x="122" y="456"/>
                    <a:pt x="244" y="456"/>
                  </a:cubicBezTo>
                  <a:cubicBezTo>
                    <a:pt x="365" y="456"/>
                    <a:pt x="457" y="33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13"/>
            <p:cNvSpPr/>
            <p:nvPr/>
          </p:nvSpPr>
          <p:spPr>
            <a:xfrm>
              <a:off x="-2575775" y="4865100"/>
              <a:ext cx="10675" cy="9900"/>
            </a:xfrm>
            <a:custGeom>
              <a:rect b="b" l="l" r="r" t="t"/>
              <a:pathLst>
                <a:path extrusionOk="0" h="396" w="427">
                  <a:moveTo>
                    <a:pt x="183" y="0"/>
                  </a:moveTo>
                  <a:cubicBezTo>
                    <a:pt x="92" y="0"/>
                    <a:pt x="1" y="91"/>
                    <a:pt x="1" y="213"/>
                  </a:cubicBezTo>
                  <a:cubicBezTo>
                    <a:pt x="1" y="304"/>
                    <a:pt x="92" y="395"/>
                    <a:pt x="183" y="395"/>
                  </a:cubicBezTo>
                  <a:cubicBezTo>
                    <a:pt x="305" y="395"/>
                    <a:pt x="426" y="274"/>
                    <a:pt x="396" y="21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13"/>
            <p:cNvSpPr/>
            <p:nvPr/>
          </p:nvSpPr>
          <p:spPr>
            <a:xfrm>
              <a:off x="-2653275" y="48643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13"/>
            <p:cNvSpPr/>
            <p:nvPr/>
          </p:nvSpPr>
          <p:spPr>
            <a:xfrm>
              <a:off x="-2730800" y="486510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13"/>
            <p:cNvSpPr/>
            <p:nvPr/>
          </p:nvSpPr>
          <p:spPr>
            <a:xfrm>
              <a:off x="-2807550" y="48673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13"/>
            <p:cNvSpPr/>
            <p:nvPr/>
          </p:nvSpPr>
          <p:spPr>
            <a:xfrm>
              <a:off x="-2885800" y="4865850"/>
              <a:ext cx="6100" cy="6100"/>
            </a:xfrm>
            <a:custGeom>
              <a:rect b="b" l="l" r="r" t="t"/>
              <a:pathLst>
                <a:path extrusionOk="0" h="244" w="244">
                  <a:moveTo>
                    <a:pt x="122" y="1"/>
                  </a:moveTo>
                  <a:cubicBezTo>
                    <a:pt x="61" y="1"/>
                    <a:pt x="0" y="92"/>
                    <a:pt x="0" y="122"/>
                  </a:cubicBezTo>
                  <a:cubicBezTo>
                    <a:pt x="0" y="213"/>
                    <a:pt x="91" y="244"/>
                    <a:pt x="122" y="244"/>
                  </a:cubicBezTo>
                  <a:cubicBezTo>
                    <a:pt x="213" y="244"/>
                    <a:pt x="243" y="21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13"/>
            <p:cNvSpPr/>
            <p:nvPr/>
          </p:nvSpPr>
          <p:spPr>
            <a:xfrm>
              <a:off x="-2962550" y="4867375"/>
              <a:ext cx="3825" cy="3825"/>
            </a:xfrm>
            <a:custGeom>
              <a:rect b="b" l="l" r="r" t="t"/>
              <a:pathLst>
                <a:path extrusionOk="0" h="153" w="153">
                  <a:moveTo>
                    <a:pt x="91" y="0"/>
                  </a:moveTo>
                  <a:cubicBezTo>
                    <a:pt x="61" y="0"/>
                    <a:pt x="0" y="31"/>
                    <a:pt x="0" y="61"/>
                  </a:cubicBezTo>
                  <a:cubicBezTo>
                    <a:pt x="0" y="122"/>
                    <a:pt x="61" y="152"/>
                    <a:pt x="91" y="152"/>
                  </a:cubicBezTo>
                  <a:cubicBezTo>
                    <a:pt x="122" y="152"/>
                    <a:pt x="152" y="15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13"/>
            <p:cNvSpPr/>
            <p:nvPr/>
          </p:nvSpPr>
          <p:spPr>
            <a:xfrm>
              <a:off x="-3039300" y="4868900"/>
              <a:ext cx="3050" cy="2300"/>
            </a:xfrm>
            <a:custGeom>
              <a:rect b="b" l="l" r="r" t="t"/>
              <a:pathLst>
                <a:path extrusionOk="0" h="92" w="122">
                  <a:moveTo>
                    <a:pt x="31" y="0"/>
                  </a:moveTo>
                  <a:cubicBezTo>
                    <a:pt x="31" y="0"/>
                    <a:pt x="0" y="0"/>
                    <a:pt x="0" y="61"/>
                  </a:cubicBezTo>
                  <a:cubicBezTo>
                    <a:pt x="0" y="61"/>
                    <a:pt x="0" y="91"/>
                    <a:pt x="31" y="91"/>
                  </a:cubicBezTo>
                  <a:cubicBezTo>
                    <a:pt x="91" y="91"/>
                    <a:pt x="122" y="61"/>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13"/>
            <p:cNvSpPr/>
            <p:nvPr/>
          </p:nvSpPr>
          <p:spPr>
            <a:xfrm>
              <a:off x="-3116825" y="4868900"/>
              <a:ext cx="1550" cy="1550"/>
            </a:xfrm>
            <a:custGeom>
              <a:rect b="b" l="l" r="r" t="t"/>
              <a:pathLst>
                <a:path extrusionOk="0" h="62" w="62">
                  <a:moveTo>
                    <a:pt x="31" y="0"/>
                  </a:moveTo>
                  <a:cubicBezTo>
                    <a:pt x="31" y="0"/>
                    <a:pt x="1" y="0"/>
                    <a:pt x="31" y="6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13"/>
            <p:cNvSpPr/>
            <p:nvPr/>
          </p:nvSpPr>
          <p:spPr>
            <a:xfrm>
              <a:off x="-2033975" y="4928925"/>
              <a:ext cx="19025" cy="19025"/>
            </a:xfrm>
            <a:custGeom>
              <a:rect b="b" l="l" r="r" t="t"/>
              <a:pathLst>
                <a:path extrusionOk="0" h="761" w="761">
                  <a:moveTo>
                    <a:pt x="365" y="1"/>
                  </a:moveTo>
                  <a:cubicBezTo>
                    <a:pt x="153" y="1"/>
                    <a:pt x="1" y="183"/>
                    <a:pt x="1" y="365"/>
                  </a:cubicBezTo>
                  <a:cubicBezTo>
                    <a:pt x="1" y="578"/>
                    <a:pt x="153" y="760"/>
                    <a:pt x="365" y="760"/>
                  </a:cubicBezTo>
                  <a:cubicBezTo>
                    <a:pt x="578" y="760"/>
                    <a:pt x="761" y="578"/>
                    <a:pt x="761" y="365"/>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13"/>
            <p:cNvSpPr/>
            <p:nvPr/>
          </p:nvSpPr>
          <p:spPr>
            <a:xfrm>
              <a:off x="-2111475" y="4929675"/>
              <a:ext cx="17500" cy="17525"/>
            </a:xfrm>
            <a:custGeom>
              <a:rect b="b" l="l" r="r" t="t"/>
              <a:pathLst>
                <a:path extrusionOk="0" h="701"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13"/>
            <p:cNvSpPr/>
            <p:nvPr/>
          </p:nvSpPr>
          <p:spPr>
            <a:xfrm>
              <a:off x="-2188975" y="4928925"/>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7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13"/>
            <p:cNvSpPr/>
            <p:nvPr/>
          </p:nvSpPr>
          <p:spPr>
            <a:xfrm>
              <a:off x="-2266500" y="4930450"/>
              <a:ext cx="15225" cy="15225"/>
            </a:xfrm>
            <a:custGeom>
              <a:rect b="b" l="l" r="r" t="t"/>
              <a:pathLst>
                <a:path extrusionOk="0" h="609" w="609">
                  <a:moveTo>
                    <a:pt x="305" y="0"/>
                  </a:moveTo>
                  <a:cubicBezTo>
                    <a:pt x="153" y="0"/>
                    <a:pt x="1" y="152"/>
                    <a:pt x="1" y="304"/>
                  </a:cubicBezTo>
                  <a:cubicBezTo>
                    <a:pt x="1" y="487"/>
                    <a:pt x="153" y="608"/>
                    <a:pt x="305" y="608"/>
                  </a:cubicBezTo>
                  <a:cubicBezTo>
                    <a:pt x="487" y="608"/>
                    <a:pt x="609" y="487"/>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13"/>
            <p:cNvSpPr/>
            <p:nvPr/>
          </p:nvSpPr>
          <p:spPr>
            <a:xfrm>
              <a:off x="-2343250" y="4931975"/>
              <a:ext cx="13700" cy="12925"/>
            </a:xfrm>
            <a:custGeom>
              <a:rect b="b" l="l" r="r" t="t"/>
              <a:pathLst>
                <a:path extrusionOk="0" h="517" w="548">
                  <a:moveTo>
                    <a:pt x="274" y="0"/>
                  </a:moveTo>
                  <a:cubicBezTo>
                    <a:pt x="122" y="0"/>
                    <a:pt x="1" y="122"/>
                    <a:pt x="1" y="274"/>
                  </a:cubicBezTo>
                  <a:cubicBezTo>
                    <a:pt x="1" y="426"/>
                    <a:pt x="122" y="517"/>
                    <a:pt x="274" y="517"/>
                  </a:cubicBezTo>
                  <a:cubicBezTo>
                    <a:pt x="426" y="51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13"/>
            <p:cNvSpPr/>
            <p:nvPr/>
          </p:nvSpPr>
          <p:spPr>
            <a:xfrm>
              <a:off x="-2420750" y="4931200"/>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13"/>
            <p:cNvSpPr/>
            <p:nvPr/>
          </p:nvSpPr>
          <p:spPr>
            <a:xfrm>
              <a:off x="-2499025" y="4932725"/>
              <a:ext cx="11425" cy="11425"/>
            </a:xfrm>
            <a:custGeom>
              <a:rect b="b" l="l" r="r" t="t"/>
              <a:pathLst>
                <a:path extrusionOk="0" h="457" w="457">
                  <a:moveTo>
                    <a:pt x="244" y="1"/>
                  </a:moveTo>
                  <a:cubicBezTo>
                    <a:pt x="122" y="1"/>
                    <a:pt x="1" y="92"/>
                    <a:pt x="1" y="213"/>
                  </a:cubicBezTo>
                  <a:cubicBezTo>
                    <a:pt x="1" y="365"/>
                    <a:pt x="122" y="456"/>
                    <a:pt x="244" y="456"/>
                  </a:cubicBezTo>
                  <a:cubicBezTo>
                    <a:pt x="365" y="456"/>
                    <a:pt x="457" y="36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13"/>
            <p:cNvSpPr/>
            <p:nvPr/>
          </p:nvSpPr>
          <p:spPr>
            <a:xfrm>
              <a:off x="-2575775" y="4933475"/>
              <a:ext cx="10675" cy="9925"/>
            </a:xfrm>
            <a:custGeom>
              <a:rect b="b" l="l" r="r" t="t"/>
              <a:pathLst>
                <a:path extrusionOk="0" h="397"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13"/>
            <p:cNvSpPr/>
            <p:nvPr/>
          </p:nvSpPr>
          <p:spPr>
            <a:xfrm>
              <a:off x="-2653275" y="4932725"/>
              <a:ext cx="9125" cy="9900"/>
            </a:xfrm>
            <a:custGeom>
              <a:rect b="b" l="l" r="r" t="t"/>
              <a:pathLst>
                <a:path extrusionOk="0" h="396" w="365">
                  <a:moveTo>
                    <a:pt x="183" y="1"/>
                  </a:moveTo>
                  <a:cubicBezTo>
                    <a:pt x="61" y="1"/>
                    <a:pt x="0" y="61"/>
                    <a:pt x="0" y="183"/>
                  </a:cubicBezTo>
                  <a:cubicBezTo>
                    <a:pt x="0" y="304"/>
                    <a:pt x="61" y="396"/>
                    <a:pt x="183" y="396"/>
                  </a:cubicBezTo>
                  <a:cubicBezTo>
                    <a:pt x="304" y="396"/>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13"/>
            <p:cNvSpPr/>
            <p:nvPr/>
          </p:nvSpPr>
          <p:spPr>
            <a:xfrm>
              <a:off x="-2730800" y="4934250"/>
              <a:ext cx="7625" cy="7625"/>
            </a:xfrm>
            <a:custGeom>
              <a:rect b="b" l="l" r="r" t="t"/>
              <a:pathLst>
                <a:path extrusionOk="0" h="305" w="305">
                  <a:moveTo>
                    <a:pt x="153" y="0"/>
                  </a:moveTo>
                  <a:cubicBezTo>
                    <a:pt x="62" y="0"/>
                    <a:pt x="1" y="91"/>
                    <a:pt x="1" y="152"/>
                  </a:cubicBezTo>
                  <a:cubicBezTo>
                    <a:pt x="1" y="243"/>
                    <a:pt x="62" y="304"/>
                    <a:pt x="153" y="304"/>
                  </a:cubicBezTo>
                  <a:cubicBezTo>
                    <a:pt x="244" y="304"/>
                    <a:pt x="305" y="243"/>
                    <a:pt x="305" y="152"/>
                  </a:cubicBezTo>
                  <a:cubicBezTo>
                    <a:pt x="305" y="9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13"/>
            <p:cNvSpPr/>
            <p:nvPr/>
          </p:nvSpPr>
          <p:spPr>
            <a:xfrm>
              <a:off x="-2807550" y="4935775"/>
              <a:ext cx="6875" cy="5325"/>
            </a:xfrm>
            <a:custGeom>
              <a:rect b="b" l="l" r="r" t="t"/>
              <a:pathLst>
                <a:path extrusionOk="0" h="213" w="275">
                  <a:moveTo>
                    <a:pt x="123" y="0"/>
                  </a:moveTo>
                  <a:cubicBezTo>
                    <a:pt x="31" y="0"/>
                    <a:pt x="1" y="30"/>
                    <a:pt x="1" y="91"/>
                  </a:cubicBezTo>
                  <a:cubicBezTo>
                    <a:pt x="1" y="182"/>
                    <a:pt x="31" y="213"/>
                    <a:pt x="123" y="213"/>
                  </a:cubicBezTo>
                  <a:cubicBezTo>
                    <a:pt x="183" y="213"/>
                    <a:pt x="274" y="182"/>
                    <a:pt x="244" y="91"/>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13"/>
            <p:cNvSpPr/>
            <p:nvPr/>
          </p:nvSpPr>
          <p:spPr>
            <a:xfrm>
              <a:off x="-2885800" y="4934250"/>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13"/>
            <p:cNvSpPr/>
            <p:nvPr/>
          </p:nvSpPr>
          <p:spPr>
            <a:xfrm>
              <a:off x="-2962550" y="4936525"/>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13"/>
            <p:cNvSpPr/>
            <p:nvPr/>
          </p:nvSpPr>
          <p:spPr>
            <a:xfrm>
              <a:off x="-3039300" y="4937275"/>
              <a:ext cx="3050" cy="2325"/>
            </a:xfrm>
            <a:custGeom>
              <a:rect b="b" l="l" r="r" t="t"/>
              <a:pathLst>
                <a:path extrusionOk="0" h="93" w="122">
                  <a:moveTo>
                    <a:pt x="31" y="1"/>
                  </a:moveTo>
                  <a:cubicBezTo>
                    <a:pt x="31" y="1"/>
                    <a:pt x="0" y="1"/>
                    <a:pt x="0" y="62"/>
                  </a:cubicBezTo>
                  <a:cubicBezTo>
                    <a:pt x="0" y="62"/>
                    <a:pt x="0" y="92"/>
                    <a:pt x="31" y="92"/>
                  </a:cubicBezTo>
                  <a:cubicBezTo>
                    <a:pt x="91" y="92"/>
                    <a:pt x="122" y="92"/>
                    <a:pt x="61" y="62"/>
                  </a:cubicBezTo>
                  <a:cubicBezTo>
                    <a:pt x="61" y="62"/>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13"/>
            <p:cNvSpPr/>
            <p:nvPr/>
          </p:nvSpPr>
          <p:spPr>
            <a:xfrm>
              <a:off x="-3116825" y="49372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13"/>
            <p:cNvSpPr/>
            <p:nvPr/>
          </p:nvSpPr>
          <p:spPr>
            <a:xfrm>
              <a:off x="-2033975" y="4997325"/>
              <a:ext cx="19025" cy="19025"/>
            </a:xfrm>
            <a:custGeom>
              <a:rect b="b" l="l" r="r" t="t"/>
              <a:pathLst>
                <a:path extrusionOk="0" h="761" w="761">
                  <a:moveTo>
                    <a:pt x="365" y="0"/>
                  </a:moveTo>
                  <a:cubicBezTo>
                    <a:pt x="153" y="0"/>
                    <a:pt x="1" y="183"/>
                    <a:pt x="1" y="365"/>
                  </a:cubicBezTo>
                  <a:cubicBezTo>
                    <a:pt x="1" y="578"/>
                    <a:pt x="153" y="760"/>
                    <a:pt x="365" y="760"/>
                  </a:cubicBezTo>
                  <a:cubicBezTo>
                    <a:pt x="578" y="760"/>
                    <a:pt x="761" y="578"/>
                    <a:pt x="761" y="36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13"/>
            <p:cNvSpPr/>
            <p:nvPr/>
          </p:nvSpPr>
          <p:spPr>
            <a:xfrm>
              <a:off x="-2111475" y="4998075"/>
              <a:ext cx="17500" cy="17500"/>
            </a:xfrm>
            <a:custGeom>
              <a:rect b="b" l="l" r="r" t="t"/>
              <a:pathLst>
                <a:path extrusionOk="0" h="700" w="700">
                  <a:moveTo>
                    <a:pt x="365" y="1"/>
                  </a:moveTo>
                  <a:cubicBezTo>
                    <a:pt x="152" y="1"/>
                    <a:pt x="0" y="153"/>
                    <a:pt x="0" y="365"/>
                  </a:cubicBezTo>
                  <a:cubicBezTo>
                    <a:pt x="0" y="548"/>
                    <a:pt x="152" y="700"/>
                    <a:pt x="365" y="700"/>
                  </a:cubicBezTo>
                  <a:cubicBezTo>
                    <a:pt x="548" y="700"/>
                    <a:pt x="699" y="548"/>
                    <a:pt x="699" y="36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13"/>
            <p:cNvSpPr/>
            <p:nvPr/>
          </p:nvSpPr>
          <p:spPr>
            <a:xfrm>
              <a:off x="-2188975" y="49980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69"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13"/>
            <p:cNvSpPr/>
            <p:nvPr/>
          </p:nvSpPr>
          <p:spPr>
            <a:xfrm>
              <a:off x="-2266500" y="4998825"/>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13"/>
            <p:cNvSpPr/>
            <p:nvPr/>
          </p:nvSpPr>
          <p:spPr>
            <a:xfrm>
              <a:off x="-2343250" y="5000350"/>
              <a:ext cx="13700" cy="12950"/>
            </a:xfrm>
            <a:custGeom>
              <a:rect b="b" l="l" r="r" t="t"/>
              <a:pathLst>
                <a:path extrusionOk="0" h="518" w="548">
                  <a:moveTo>
                    <a:pt x="274" y="1"/>
                  </a:moveTo>
                  <a:cubicBezTo>
                    <a:pt x="122" y="1"/>
                    <a:pt x="1" y="122"/>
                    <a:pt x="1" y="244"/>
                  </a:cubicBezTo>
                  <a:cubicBezTo>
                    <a:pt x="1" y="396"/>
                    <a:pt x="122" y="517"/>
                    <a:pt x="274" y="517"/>
                  </a:cubicBezTo>
                  <a:cubicBezTo>
                    <a:pt x="426" y="517"/>
                    <a:pt x="548" y="396"/>
                    <a:pt x="548" y="24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13"/>
            <p:cNvSpPr/>
            <p:nvPr/>
          </p:nvSpPr>
          <p:spPr>
            <a:xfrm>
              <a:off x="-2420750" y="5000350"/>
              <a:ext cx="12950" cy="12950"/>
            </a:xfrm>
            <a:custGeom>
              <a:rect b="b" l="l" r="r" t="t"/>
              <a:pathLst>
                <a:path extrusionOk="0" h="518" w="518">
                  <a:moveTo>
                    <a:pt x="274" y="1"/>
                  </a:moveTo>
                  <a:cubicBezTo>
                    <a:pt x="122" y="1"/>
                    <a:pt x="0" y="122"/>
                    <a:pt x="0" y="274"/>
                  </a:cubicBezTo>
                  <a:cubicBezTo>
                    <a:pt x="0" y="396"/>
                    <a:pt x="122" y="517"/>
                    <a:pt x="274" y="517"/>
                  </a:cubicBezTo>
                  <a:cubicBezTo>
                    <a:pt x="365" y="517"/>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13"/>
            <p:cNvSpPr/>
            <p:nvPr/>
          </p:nvSpPr>
          <p:spPr>
            <a:xfrm>
              <a:off x="-2499025" y="5001125"/>
              <a:ext cx="11425" cy="11425"/>
            </a:xfrm>
            <a:custGeom>
              <a:rect b="b" l="l" r="r" t="t"/>
              <a:pathLst>
                <a:path extrusionOk="0" h="457" w="457">
                  <a:moveTo>
                    <a:pt x="244" y="0"/>
                  </a:moveTo>
                  <a:cubicBezTo>
                    <a:pt x="122" y="0"/>
                    <a:pt x="1" y="91"/>
                    <a:pt x="1" y="213"/>
                  </a:cubicBezTo>
                  <a:cubicBezTo>
                    <a:pt x="1" y="365"/>
                    <a:pt x="122" y="456"/>
                    <a:pt x="244" y="456"/>
                  </a:cubicBezTo>
                  <a:cubicBezTo>
                    <a:pt x="365" y="456"/>
                    <a:pt x="457" y="36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13"/>
            <p:cNvSpPr/>
            <p:nvPr/>
          </p:nvSpPr>
          <p:spPr>
            <a:xfrm>
              <a:off x="-2575775" y="5001875"/>
              <a:ext cx="10675" cy="9900"/>
            </a:xfrm>
            <a:custGeom>
              <a:rect b="b" l="l" r="r" t="t"/>
              <a:pathLst>
                <a:path extrusionOk="0" h="396" w="427">
                  <a:moveTo>
                    <a:pt x="183" y="1"/>
                  </a:moveTo>
                  <a:cubicBezTo>
                    <a:pt x="92" y="1"/>
                    <a:pt x="1" y="92"/>
                    <a:pt x="1" y="213"/>
                  </a:cubicBezTo>
                  <a:cubicBezTo>
                    <a:pt x="1" y="304"/>
                    <a:pt x="92" y="396"/>
                    <a:pt x="183" y="396"/>
                  </a:cubicBezTo>
                  <a:cubicBezTo>
                    <a:pt x="305" y="396"/>
                    <a:pt x="426" y="30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13"/>
            <p:cNvSpPr/>
            <p:nvPr/>
          </p:nvSpPr>
          <p:spPr>
            <a:xfrm>
              <a:off x="-2653275" y="5001875"/>
              <a:ext cx="9125" cy="9900"/>
            </a:xfrm>
            <a:custGeom>
              <a:rect b="b" l="l" r="r" t="t"/>
              <a:pathLst>
                <a:path extrusionOk="0" h="396" w="365">
                  <a:moveTo>
                    <a:pt x="183" y="1"/>
                  </a:moveTo>
                  <a:cubicBezTo>
                    <a:pt x="61" y="1"/>
                    <a:pt x="0" y="92"/>
                    <a:pt x="0" y="183"/>
                  </a:cubicBezTo>
                  <a:cubicBezTo>
                    <a:pt x="0" y="304"/>
                    <a:pt x="61" y="396"/>
                    <a:pt x="183" y="396"/>
                  </a:cubicBezTo>
                  <a:cubicBezTo>
                    <a:pt x="274" y="396"/>
                    <a:pt x="365" y="30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13"/>
            <p:cNvSpPr/>
            <p:nvPr/>
          </p:nvSpPr>
          <p:spPr>
            <a:xfrm>
              <a:off x="-2730800" y="5002625"/>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13"/>
            <p:cNvSpPr/>
            <p:nvPr/>
          </p:nvSpPr>
          <p:spPr>
            <a:xfrm>
              <a:off x="-2807550" y="5004150"/>
              <a:ext cx="6125" cy="5350"/>
            </a:xfrm>
            <a:custGeom>
              <a:rect b="b" l="l" r="r" t="t"/>
              <a:pathLst>
                <a:path extrusionOk="0" h="214" w="245">
                  <a:moveTo>
                    <a:pt x="123" y="1"/>
                  </a:moveTo>
                  <a:cubicBezTo>
                    <a:pt x="31" y="1"/>
                    <a:pt x="1" y="31"/>
                    <a:pt x="1" y="92"/>
                  </a:cubicBezTo>
                  <a:cubicBezTo>
                    <a:pt x="1" y="183"/>
                    <a:pt x="31" y="213"/>
                    <a:pt x="123" y="213"/>
                  </a:cubicBezTo>
                  <a:cubicBezTo>
                    <a:pt x="183" y="213"/>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13"/>
            <p:cNvSpPr/>
            <p:nvPr/>
          </p:nvSpPr>
          <p:spPr>
            <a:xfrm>
              <a:off x="-2885800" y="5004150"/>
              <a:ext cx="6100" cy="5350"/>
            </a:xfrm>
            <a:custGeom>
              <a:rect b="b" l="l" r="r" t="t"/>
              <a:pathLst>
                <a:path extrusionOk="0" h="214" w="244">
                  <a:moveTo>
                    <a:pt x="122" y="1"/>
                  </a:moveTo>
                  <a:cubicBezTo>
                    <a:pt x="61" y="1"/>
                    <a:pt x="0" y="61"/>
                    <a:pt x="0" y="92"/>
                  </a:cubicBezTo>
                  <a:cubicBezTo>
                    <a:pt x="0" y="183"/>
                    <a:pt x="91" y="213"/>
                    <a:pt x="122" y="213"/>
                  </a:cubicBezTo>
                  <a:cubicBezTo>
                    <a:pt x="213" y="213"/>
                    <a:pt x="243" y="18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13"/>
            <p:cNvSpPr/>
            <p:nvPr/>
          </p:nvSpPr>
          <p:spPr>
            <a:xfrm>
              <a:off x="-2962550" y="5004925"/>
              <a:ext cx="3825" cy="3825"/>
            </a:xfrm>
            <a:custGeom>
              <a:rect b="b" l="l" r="r" t="t"/>
              <a:pathLst>
                <a:path extrusionOk="0" h="153" w="153">
                  <a:moveTo>
                    <a:pt x="91" y="0"/>
                  </a:moveTo>
                  <a:cubicBezTo>
                    <a:pt x="31" y="0"/>
                    <a:pt x="0" y="30"/>
                    <a:pt x="0" y="61"/>
                  </a:cubicBezTo>
                  <a:cubicBezTo>
                    <a:pt x="0" y="122"/>
                    <a:pt x="31" y="152"/>
                    <a:pt x="91" y="152"/>
                  </a:cubicBezTo>
                  <a:cubicBezTo>
                    <a:pt x="122" y="152"/>
                    <a:pt x="152" y="122"/>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13"/>
            <p:cNvSpPr/>
            <p:nvPr/>
          </p:nvSpPr>
          <p:spPr>
            <a:xfrm>
              <a:off x="-3039300" y="5005675"/>
              <a:ext cx="1550" cy="2300"/>
            </a:xfrm>
            <a:custGeom>
              <a:rect b="b" l="l" r="r" t="t"/>
              <a:pathLst>
                <a:path extrusionOk="0" h="92" w="62">
                  <a:moveTo>
                    <a:pt x="31" y="0"/>
                  </a:moveTo>
                  <a:cubicBezTo>
                    <a:pt x="31" y="0"/>
                    <a:pt x="0" y="31"/>
                    <a:pt x="0" y="31"/>
                  </a:cubicBezTo>
                  <a:cubicBezTo>
                    <a:pt x="0" y="61"/>
                    <a:pt x="31" y="92"/>
                    <a:pt x="31" y="92"/>
                  </a:cubicBezTo>
                  <a:cubicBezTo>
                    <a:pt x="61" y="92"/>
                    <a:pt x="61"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13"/>
            <p:cNvSpPr/>
            <p:nvPr/>
          </p:nvSpPr>
          <p:spPr>
            <a:xfrm>
              <a:off x="-3116825" y="5006550"/>
              <a:ext cx="1475" cy="1425"/>
            </a:xfrm>
            <a:custGeom>
              <a:rect b="b" l="l" r="r" t="t"/>
              <a:pathLst>
                <a:path extrusionOk="0" h="57" w="59">
                  <a:moveTo>
                    <a:pt x="51" y="0"/>
                  </a:moveTo>
                  <a:cubicBezTo>
                    <a:pt x="47" y="0"/>
                    <a:pt x="41" y="7"/>
                    <a:pt x="31" y="26"/>
                  </a:cubicBezTo>
                  <a:cubicBezTo>
                    <a:pt x="31" y="26"/>
                    <a:pt x="1" y="26"/>
                    <a:pt x="31" y="57"/>
                  </a:cubicBezTo>
                  <a:cubicBezTo>
                    <a:pt x="52" y="36"/>
                    <a:pt x="59" y="0"/>
                    <a:pt x="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13"/>
            <p:cNvSpPr/>
            <p:nvPr/>
          </p:nvSpPr>
          <p:spPr>
            <a:xfrm>
              <a:off x="-2033975" y="50664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13"/>
            <p:cNvSpPr/>
            <p:nvPr/>
          </p:nvSpPr>
          <p:spPr>
            <a:xfrm>
              <a:off x="-2111475" y="50679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13"/>
            <p:cNvSpPr/>
            <p:nvPr/>
          </p:nvSpPr>
          <p:spPr>
            <a:xfrm>
              <a:off x="-2188975" y="5066475"/>
              <a:ext cx="16725" cy="17500"/>
            </a:xfrm>
            <a:custGeom>
              <a:rect b="b" l="l" r="r" t="t"/>
              <a:pathLst>
                <a:path extrusionOk="0" h="700" w="669">
                  <a:moveTo>
                    <a:pt x="334" y="0"/>
                  </a:moveTo>
                  <a:cubicBezTo>
                    <a:pt x="152" y="0"/>
                    <a:pt x="0" y="152"/>
                    <a:pt x="0" y="365"/>
                  </a:cubicBezTo>
                  <a:cubicBezTo>
                    <a:pt x="0" y="547"/>
                    <a:pt x="152" y="699"/>
                    <a:pt x="334" y="699"/>
                  </a:cubicBezTo>
                  <a:cubicBezTo>
                    <a:pt x="486" y="699"/>
                    <a:pt x="638" y="547"/>
                    <a:pt x="669" y="36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13"/>
            <p:cNvSpPr/>
            <p:nvPr/>
          </p:nvSpPr>
          <p:spPr>
            <a:xfrm>
              <a:off x="-2266500" y="50687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13"/>
            <p:cNvSpPr/>
            <p:nvPr/>
          </p:nvSpPr>
          <p:spPr>
            <a:xfrm>
              <a:off x="-2343250" y="50695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13"/>
            <p:cNvSpPr/>
            <p:nvPr/>
          </p:nvSpPr>
          <p:spPr>
            <a:xfrm>
              <a:off x="-2420750" y="5068750"/>
              <a:ext cx="12950" cy="12950"/>
            </a:xfrm>
            <a:custGeom>
              <a:rect b="b" l="l" r="r" t="t"/>
              <a:pathLst>
                <a:path extrusionOk="0" h="518" w="518">
                  <a:moveTo>
                    <a:pt x="274" y="0"/>
                  </a:moveTo>
                  <a:cubicBezTo>
                    <a:pt x="122" y="0"/>
                    <a:pt x="0" y="122"/>
                    <a:pt x="0" y="274"/>
                  </a:cubicBezTo>
                  <a:cubicBezTo>
                    <a:pt x="0" y="426"/>
                    <a:pt x="122" y="517"/>
                    <a:pt x="274" y="517"/>
                  </a:cubicBezTo>
                  <a:cubicBezTo>
                    <a:pt x="365" y="51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13"/>
            <p:cNvSpPr/>
            <p:nvPr/>
          </p:nvSpPr>
          <p:spPr>
            <a:xfrm>
              <a:off x="-2499025" y="50702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13"/>
            <p:cNvSpPr/>
            <p:nvPr/>
          </p:nvSpPr>
          <p:spPr>
            <a:xfrm>
              <a:off x="-2575775" y="50717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244"/>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13"/>
            <p:cNvSpPr/>
            <p:nvPr/>
          </p:nvSpPr>
          <p:spPr>
            <a:xfrm>
              <a:off x="-2653275" y="50702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13"/>
            <p:cNvSpPr/>
            <p:nvPr/>
          </p:nvSpPr>
          <p:spPr>
            <a:xfrm>
              <a:off x="-2730800" y="50725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13"/>
            <p:cNvSpPr/>
            <p:nvPr/>
          </p:nvSpPr>
          <p:spPr>
            <a:xfrm>
              <a:off x="-2807550" y="5073300"/>
              <a:ext cx="6125" cy="6100"/>
            </a:xfrm>
            <a:custGeom>
              <a:rect b="b" l="l" r="r" t="t"/>
              <a:pathLst>
                <a:path extrusionOk="0" h="244" w="245">
                  <a:moveTo>
                    <a:pt x="123" y="1"/>
                  </a:moveTo>
                  <a:cubicBezTo>
                    <a:pt x="31" y="1"/>
                    <a:pt x="1" y="31"/>
                    <a:pt x="1" y="122"/>
                  </a:cubicBezTo>
                  <a:cubicBezTo>
                    <a:pt x="1" y="183"/>
                    <a:pt x="31" y="244"/>
                    <a:pt x="123" y="244"/>
                  </a:cubicBezTo>
                  <a:cubicBezTo>
                    <a:pt x="183" y="244"/>
                    <a:pt x="24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13"/>
            <p:cNvSpPr/>
            <p:nvPr/>
          </p:nvSpPr>
          <p:spPr>
            <a:xfrm>
              <a:off x="-2885800" y="50725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13"/>
            <p:cNvSpPr/>
            <p:nvPr/>
          </p:nvSpPr>
          <p:spPr>
            <a:xfrm>
              <a:off x="-2962550" y="50740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13"/>
            <p:cNvSpPr/>
            <p:nvPr/>
          </p:nvSpPr>
          <p:spPr>
            <a:xfrm>
              <a:off x="-3039300" y="5075575"/>
              <a:ext cx="3050" cy="1550"/>
            </a:xfrm>
            <a:custGeom>
              <a:rect b="b" l="l" r="r" t="t"/>
              <a:pathLst>
                <a:path extrusionOk="0" h="62" w="122">
                  <a:moveTo>
                    <a:pt x="31" y="1"/>
                  </a:moveTo>
                  <a:cubicBezTo>
                    <a:pt x="31" y="1"/>
                    <a:pt x="0" y="1"/>
                    <a:pt x="0" y="31"/>
                  </a:cubicBezTo>
                  <a:cubicBezTo>
                    <a:pt x="0" y="31"/>
                    <a:pt x="0" y="62"/>
                    <a:pt x="31" y="62"/>
                  </a:cubicBezTo>
                  <a:cubicBezTo>
                    <a:pt x="91" y="6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13"/>
            <p:cNvSpPr/>
            <p:nvPr/>
          </p:nvSpPr>
          <p:spPr>
            <a:xfrm>
              <a:off x="-3116825" y="50755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13"/>
            <p:cNvSpPr/>
            <p:nvPr/>
          </p:nvSpPr>
          <p:spPr>
            <a:xfrm>
              <a:off x="-2033975" y="51348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13"/>
            <p:cNvSpPr/>
            <p:nvPr/>
          </p:nvSpPr>
          <p:spPr>
            <a:xfrm>
              <a:off x="-2111475" y="513637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13"/>
            <p:cNvSpPr/>
            <p:nvPr/>
          </p:nvSpPr>
          <p:spPr>
            <a:xfrm>
              <a:off x="-2188975" y="5136375"/>
              <a:ext cx="16725" cy="16750"/>
            </a:xfrm>
            <a:custGeom>
              <a:rect b="b" l="l" r="r" t="t"/>
              <a:pathLst>
                <a:path extrusionOk="0" h="670" w="669">
                  <a:moveTo>
                    <a:pt x="334" y="1"/>
                  </a:moveTo>
                  <a:cubicBezTo>
                    <a:pt x="152" y="1"/>
                    <a:pt x="0" y="152"/>
                    <a:pt x="0" y="335"/>
                  </a:cubicBezTo>
                  <a:cubicBezTo>
                    <a:pt x="0" y="517"/>
                    <a:pt x="152" y="669"/>
                    <a:pt x="334" y="669"/>
                  </a:cubicBezTo>
                  <a:cubicBezTo>
                    <a:pt x="486" y="669"/>
                    <a:pt x="638" y="517"/>
                    <a:pt x="669" y="335"/>
                  </a:cubicBezTo>
                  <a:cubicBezTo>
                    <a:pt x="669" y="152"/>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13"/>
            <p:cNvSpPr/>
            <p:nvPr/>
          </p:nvSpPr>
          <p:spPr>
            <a:xfrm>
              <a:off x="-2266500" y="5137125"/>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13"/>
            <p:cNvSpPr/>
            <p:nvPr/>
          </p:nvSpPr>
          <p:spPr>
            <a:xfrm>
              <a:off x="-2343250" y="51379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13"/>
            <p:cNvSpPr/>
            <p:nvPr/>
          </p:nvSpPr>
          <p:spPr>
            <a:xfrm>
              <a:off x="-2420750" y="5137900"/>
              <a:ext cx="12950" cy="13700"/>
            </a:xfrm>
            <a:custGeom>
              <a:rect b="b" l="l" r="r" t="t"/>
              <a:pathLst>
                <a:path extrusionOk="0" h="548" w="518">
                  <a:moveTo>
                    <a:pt x="274" y="0"/>
                  </a:moveTo>
                  <a:cubicBezTo>
                    <a:pt x="122" y="0"/>
                    <a:pt x="0" y="122"/>
                    <a:pt x="0" y="274"/>
                  </a:cubicBezTo>
                  <a:cubicBezTo>
                    <a:pt x="0" y="426"/>
                    <a:pt x="122" y="547"/>
                    <a:pt x="274" y="547"/>
                  </a:cubicBezTo>
                  <a:cubicBezTo>
                    <a:pt x="365" y="54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13"/>
            <p:cNvSpPr/>
            <p:nvPr/>
          </p:nvSpPr>
          <p:spPr>
            <a:xfrm>
              <a:off x="-2499025" y="5138650"/>
              <a:ext cx="11425" cy="11425"/>
            </a:xfrm>
            <a:custGeom>
              <a:rect b="b" l="l" r="r" t="t"/>
              <a:pathLst>
                <a:path extrusionOk="0" h="457" w="457">
                  <a:moveTo>
                    <a:pt x="244" y="1"/>
                  </a:moveTo>
                  <a:cubicBezTo>
                    <a:pt x="122" y="1"/>
                    <a:pt x="1" y="122"/>
                    <a:pt x="1" y="244"/>
                  </a:cubicBezTo>
                  <a:cubicBezTo>
                    <a:pt x="1" y="365"/>
                    <a:pt x="122" y="457"/>
                    <a:pt x="244" y="457"/>
                  </a:cubicBezTo>
                  <a:cubicBezTo>
                    <a:pt x="365"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13"/>
            <p:cNvSpPr/>
            <p:nvPr/>
          </p:nvSpPr>
          <p:spPr>
            <a:xfrm>
              <a:off x="-2575775" y="5140175"/>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13"/>
            <p:cNvSpPr/>
            <p:nvPr/>
          </p:nvSpPr>
          <p:spPr>
            <a:xfrm>
              <a:off x="-2653275" y="5140175"/>
              <a:ext cx="9125" cy="9150"/>
            </a:xfrm>
            <a:custGeom>
              <a:rect b="b" l="l" r="r" t="t"/>
              <a:pathLst>
                <a:path extrusionOk="0" h="366" w="365">
                  <a:moveTo>
                    <a:pt x="183" y="0"/>
                  </a:moveTo>
                  <a:cubicBezTo>
                    <a:pt x="61" y="0"/>
                    <a:pt x="0" y="61"/>
                    <a:pt x="0" y="183"/>
                  </a:cubicBezTo>
                  <a:cubicBezTo>
                    <a:pt x="0" y="304"/>
                    <a:pt x="61" y="365"/>
                    <a:pt x="183" y="365"/>
                  </a:cubicBezTo>
                  <a:cubicBezTo>
                    <a:pt x="304" y="365"/>
                    <a:pt x="365" y="24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13"/>
            <p:cNvSpPr/>
            <p:nvPr/>
          </p:nvSpPr>
          <p:spPr>
            <a:xfrm>
              <a:off x="-2730800" y="514092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13"/>
            <p:cNvSpPr/>
            <p:nvPr/>
          </p:nvSpPr>
          <p:spPr>
            <a:xfrm>
              <a:off x="-2807550" y="5141700"/>
              <a:ext cx="6125" cy="6100"/>
            </a:xfrm>
            <a:custGeom>
              <a:rect b="b" l="l" r="r" t="t"/>
              <a:pathLst>
                <a:path extrusionOk="0" h="244" w="245">
                  <a:moveTo>
                    <a:pt x="123" y="0"/>
                  </a:moveTo>
                  <a:cubicBezTo>
                    <a:pt x="31" y="0"/>
                    <a:pt x="1" y="31"/>
                    <a:pt x="1" y="122"/>
                  </a:cubicBezTo>
                  <a:cubicBezTo>
                    <a:pt x="1" y="183"/>
                    <a:pt x="31" y="243"/>
                    <a:pt x="123" y="243"/>
                  </a:cubicBezTo>
                  <a:cubicBezTo>
                    <a:pt x="183" y="243"/>
                    <a:pt x="24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13"/>
            <p:cNvSpPr/>
            <p:nvPr/>
          </p:nvSpPr>
          <p:spPr>
            <a:xfrm>
              <a:off x="-2885800" y="51417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52"/>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13"/>
            <p:cNvSpPr/>
            <p:nvPr/>
          </p:nvSpPr>
          <p:spPr>
            <a:xfrm>
              <a:off x="-2962550" y="5142450"/>
              <a:ext cx="3825" cy="3825"/>
            </a:xfrm>
            <a:custGeom>
              <a:rect b="b" l="l" r="r" t="t"/>
              <a:pathLst>
                <a:path extrusionOk="0" h="153" w="153">
                  <a:moveTo>
                    <a:pt x="91" y="1"/>
                  </a:moveTo>
                  <a:cubicBezTo>
                    <a:pt x="31" y="1"/>
                    <a:pt x="0" y="31"/>
                    <a:pt x="0" y="92"/>
                  </a:cubicBezTo>
                  <a:cubicBezTo>
                    <a:pt x="0" y="122"/>
                    <a:pt x="31" y="153"/>
                    <a:pt x="91" y="153"/>
                  </a:cubicBezTo>
                  <a:cubicBezTo>
                    <a:pt x="122" y="153"/>
                    <a:pt x="152" y="122"/>
                    <a:pt x="152" y="9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13"/>
            <p:cNvSpPr/>
            <p:nvPr/>
          </p:nvSpPr>
          <p:spPr>
            <a:xfrm>
              <a:off x="-3039300" y="51439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13"/>
            <p:cNvSpPr/>
            <p:nvPr/>
          </p:nvSpPr>
          <p:spPr>
            <a:xfrm>
              <a:off x="-3116825" y="51444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moveTo>
                    <a:pt x="52" y="30"/>
                  </a:moveTo>
                  <a:cubicBezTo>
                    <a:pt x="48" y="30"/>
                    <a:pt x="41" y="33"/>
                    <a:pt x="31" y="43"/>
                  </a:cubicBezTo>
                  <a:cubicBezTo>
                    <a:pt x="52" y="43"/>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13"/>
            <p:cNvSpPr/>
            <p:nvPr/>
          </p:nvSpPr>
          <p:spPr>
            <a:xfrm>
              <a:off x="-2033975" y="5203250"/>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13"/>
            <p:cNvSpPr/>
            <p:nvPr/>
          </p:nvSpPr>
          <p:spPr>
            <a:xfrm>
              <a:off x="-2111475" y="52055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48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13"/>
            <p:cNvSpPr/>
            <p:nvPr/>
          </p:nvSpPr>
          <p:spPr>
            <a:xfrm>
              <a:off x="-2188975" y="520477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13"/>
            <p:cNvSpPr/>
            <p:nvPr/>
          </p:nvSpPr>
          <p:spPr>
            <a:xfrm>
              <a:off x="-2266500" y="5205525"/>
              <a:ext cx="15975" cy="15225"/>
            </a:xfrm>
            <a:custGeom>
              <a:rect b="b" l="l" r="r" t="t"/>
              <a:pathLst>
                <a:path extrusionOk="0" h="609" w="639">
                  <a:moveTo>
                    <a:pt x="335" y="1"/>
                  </a:moveTo>
                  <a:cubicBezTo>
                    <a:pt x="183" y="1"/>
                    <a:pt x="1" y="152"/>
                    <a:pt x="1" y="304"/>
                  </a:cubicBezTo>
                  <a:cubicBezTo>
                    <a:pt x="1" y="456"/>
                    <a:pt x="183" y="608"/>
                    <a:pt x="335" y="608"/>
                  </a:cubicBezTo>
                  <a:cubicBezTo>
                    <a:pt x="487" y="608"/>
                    <a:pt x="639" y="487"/>
                    <a:pt x="639" y="304"/>
                  </a:cubicBezTo>
                  <a:cubicBezTo>
                    <a:pt x="639" y="152"/>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13"/>
            <p:cNvSpPr/>
            <p:nvPr/>
          </p:nvSpPr>
          <p:spPr>
            <a:xfrm>
              <a:off x="-2343250" y="52070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395"/>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13"/>
            <p:cNvSpPr/>
            <p:nvPr/>
          </p:nvSpPr>
          <p:spPr>
            <a:xfrm>
              <a:off x="-2420750" y="52062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13"/>
            <p:cNvSpPr/>
            <p:nvPr/>
          </p:nvSpPr>
          <p:spPr>
            <a:xfrm>
              <a:off x="-2499025" y="5207050"/>
              <a:ext cx="11425" cy="11425"/>
            </a:xfrm>
            <a:custGeom>
              <a:rect b="b" l="l" r="r" t="t"/>
              <a:pathLst>
                <a:path extrusionOk="0" h="457" w="457">
                  <a:moveTo>
                    <a:pt x="244" y="0"/>
                  </a:moveTo>
                  <a:cubicBezTo>
                    <a:pt x="122" y="0"/>
                    <a:pt x="1" y="122"/>
                    <a:pt x="1" y="243"/>
                  </a:cubicBezTo>
                  <a:cubicBezTo>
                    <a:pt x="1" y="335"/>
                    <a:pt x="122" y="456"/>
                    <a:pt x="244" y="456"/>
                  </a:cubicBezTo>
                  <a:cubicBezTo>
                    <a:pt x="396" y="456"/>
                    <a:pt x="457" y="39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13"/>
            <p:cNvSpPr/>
            <p:nvPr/>
          </p:nvSpPr>
          <p:spPr>
            <a:xfrm>
              <a:off x="-2575775" y="52093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13"/>
            <p:cNvSpPr/>
            <p:nvPr/>
          </p:nvSpPr>
          <p:spPr>
            <a:xfrm>
              <a:off x="-2653275" y="52085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13"/>
            <p:cNvSpPr/>
            <p:nvPr/>
          </p:nvSpPr>
          <p:spPr>
            <a:xfrm>
              <a:off x="-2730800" y="5209325"/>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13"/>
            <p:cNvSpPr/>
            <p:nvPr/>
          </p:nvSpPr>
          <p:spPr>
            <a:xfrm>
              <a:off x="-2807550" y="52108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13"/>
            <p:cNvSpPr/>
            <p:nvPr/>
          </p:nvSpPr>
          <p:spPr>
            <a:xfrm>
              <a:off x="-2885800" y="52100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13"/>
            <p:cNvSpPr/>
            <p:nvPr/>
          </p:nvSpPr>
          <p:spPr>
            <a:xfrm>
              <a:off x="-2962550" y="5210850"/>
              <a:ext cx="3825" cy="3825"/>
            </a:xfrm>
            <a:custGeom>
              <a:rect b="b" l="l" r="r" t="t"/>
              <a:pathLst>
                <a:path extrusionOk="0" h="153" w="153">
                  <a:moveTo>
                    <a:pt x="91" y="0"/>
                  </a:moveTo>
                  <a:cubicBezTo>
                    <a:pt x="61" y="0"/>
                    <a:pt x="0" y="61"/>
                    <a:pt x="0" y="91"/>
                  </a:cubicBezTo>
                  <a:cubicBezTo>
                    <a:pt x="0" y="122"/>
                    <a:pt x="61" y="152"/>
                    <a:pt x="91" y="152"/>
                  </a:cubicBezTo>
                  <a:cubicBezTo>
                    <a:pt x="122" y="152"/>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13"/>
            <p:cNvSpPr/>
            <p:nvPr/>
          </p:nvSpPr>
          <p:spPr>
            <a:xfrm>
              <a:off x="-3039300" y="52131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13"/>
            <p:cNvSpPr/>
            <p:nvPr/>
          </p:nvSpPr>
          <p:spPr>
            <a:xfrm>
              <a:off x="-3116825" y="52131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4" name="Google Shape;2404;p13"/>
          <p:cNvSpPr/>
          <p:nvPr/>
        </p:nvSpPr>
        <p:spPr>
          <a:xfrm>
            <a:off x="7909345" y="912703"/>
            <a:ext cx="971697" cy="971697"/>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13"/>
          <p:cNvSpPr/>
          <p:nvPr/>
        </p:nvSpPr>
        <p:spPr>
          <a:xfrm>
            <a:off x="537424" y="437600"/>
            <a:ext cx="276948" cy="276948"/>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13"/>
          <p:cNvSpPr txBox="1"/>
          <p:nvPr>
            <p:ph type="title"/>
          </p:nvPr>
        </p:nvSpPr>
        <p:spPr>
          <a:xfrm>
            <a:off x="717425" y="404125"/>
            <a:ext cx="7709100" cy="61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3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07" name="Google Shape;2407;p13"/>
          <p:cNvSpPr txBox="1"/>
          <p:nvPr>
            <p:ph idx="1" type="subTitle"/>
          </p:nvPr>
        </p:nvSpPr>
        <p:spPr>
          <a:xfrm>
            <a:off x="1552613" y="1640775"/>
            <a:ext cx="2530800" cy="710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408" name="Google Shape;2408;p13"/>
          <p:cNvSpPr txBox="1"/>
          <p:nvPr>
            <p:ph idx="2" type="title"/>
          </p:nvPr>
        </p:nvSpPr>
        <p:spPr>
          <a:xfrm>
            <a:off x="1552613" y="1408050"/>
            <a:ext cx="2530800" cy="2769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4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09" name="Google Shape;2409;p13"/>
          <p:cNvSpPr txBox="1"/>
          <p:nvPr>
            <p:ph idx="3" type="subTitle"/>
          </p:nvPr>
        </p:nvSpPr>
        <p:spPr>
          <a:xfrm>
            <a:off x="1552613" y="2715575"/>
            <a:ext cx="2530800" cy="710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410" name="Google Shape;2410;p13"/>
          <p:cNvSpPr txBox="1"/>
          <p:nvPr>
            <p:ph idx="4" type="title"/>
          </p:nvPr>
        </p:nvSpPr>
        <p:spPr>
          <a:xfrm>
            <a:off x="1552613" y="2482850"/>
            <a:ext cx="2530800" cy="2769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4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11" name="Google Shape;2411;p13"/>
          <p:cNvSpPr txBox="1"/>
          <p:nvPr>
            <p:ph idx="5" type="subTitle"/>
          </p:nvPr>
        </p:nvSpPr>
        <p:spPr>
          <a:xfrm>
            <a:off x="1552613" y="3786700"/>
            <a:ext cx="2530800" cy="710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412" name="Google Shape;2412;p13"/>
          <p:cNvSpPr txBox="1"/>
          <p:nvPr>
            <p:ph idx="6" type="title"/>
          </p:nvPr>
        </p:nvSpPr>
        <p:spPr>
          <a:xfrm>
            <a:off x="1552613" y="3553975"/>
            <a:ext cx="2530800" cy="2769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4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13" name="Google Shape;2413;p13"/>
          <p:cNvSpPr txBox="1"/>
          <p:nvPr>
            <p:ph idx="7" type="subTitle"/>
          </p:nvPr>
        </p:nvSpPr>
        <p:spPr>
          <a:xfrm>
            <a:off x="5182713" y="1640925"/>
            <a:ext cx="2528400" cy="710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414" name="Google Shape;2414;p13"/>
          <p:cNvSpPr txBox="1"/>
          <p:nvPr>
            <p:ph idx="8" type="title"/>
          </p:nvPr>
        </p:nvSpPr>
        <p:spPr>
          <a:xfrm>
            <a:off x="5177963" y="1408050"/>
            <a:ext cx="2526600" cy="2769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4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15" name="Google Shape;2415;p13"/>
          <p:cNvSpPr txBox="1"/>
          <p:nvPr>
            <p:ph idx="9" type="subTitle"/>
          </p:nvPr>
        </p:nvSpPr>
        <p:spPr>
          <a:xfrm>
            <a:off x="5185145" y="2682449"/>
            <a:ext cx="2528400" cy="710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416" name="Google Shape;2416;p13"/>
          <p:cNvSpPr txBox="1"/>
          <p:nvPr>
            <p:ph idx="13" type="title"/>
          </p:nvPr>
        </p:nvSpPr>
        <p:spPr>
          <a:xfrm>
            <a:off x="5179801" y="2449575"/>
            <a:ext cx="2526600" cy="2769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4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17" name="Google Shape;2417;p13"/>
          <p:cNvSpPr txBox="1"/>
          <p:nvPr>
            <p:ph hasCustomPrompt="1" idx="14" type="title"/>
          </p:nvPr>
        </p:nvSpPr>
        <p:spPr>
          <a:xfrm>
            <a:off x="717425" y="1338700"/>
            <a:ext cx="835200" cy="54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100"/>
              <a:buNone/>
              <a:defRPr sz="3300">
                <a:solidFill>
                  <a:schemeClr val="accent3"/>
                </a:solidFill>
              </a:defRPr>
            </a:lvl1pPr>
            <a:lvl2pPr lvl="1" rtl="0" algn="ctr">
              <a:spcBef>
                <a:spcPts val="0"/>
              </a:spcBef>
              <a:spcAft>
                <a:spcPts val="0"/>
              </a:spcAft>
              <a:buSzPts val="3100"/>
              <a:buNone/>
              <a:defRPr sz="3100"/>
            </a:lvl2pPr>
            <a:lvl3pPr lvl="2" rtl="0" algn="ctr">
              <a:spcBef>
                <a:spcPts val="0"/>
              </a:spcBef>
              <a:spcAft>
                <a:spcPts val="0"/>
              </a:spcAft>
              <a:buSzPts val="3100"/>
              <a:buNone/>
              <a:defRPr sz="3100"/>
            </a:lvl3pPr>
            <a:lvl4pPr lvl="3" rtl="0" algn="ctr">
              <a:spcBef>
                <a:spcPts val="0"/>
              </a:spcBef>
              <a:spcAft>
                <a:spcPts val="0"/>
              </a:spcAft>
              <a:buSzPts val="3100"/>
              <a:buNone/>
              <a:defRPr sz="3100"/>
            </a:lvl4pPr>
            <a:lvl5pPr lvl="4" rtl="0" algn="ctr">
              <a:spcBef>
                <a:spcPts val="0"/>
              </a:spcBef>
              <a:spcAft>
                <a:spcPts val="0"/>
              </a:spcAft>
              <a:buSzPts val="3100"/>
              <a:buNone/>
              <a:defRPr sz="3100"/>
            </a:lvl5pPr>
            <a:lvl6pPr lvl="5" rtl="0" algn="ctr">
              <a:spcBef>
                <a:spcPts val="0"/>
              </a:spcBef>
              <a:spcAft>
                <a:spcPts val="0"/>
              </a:spcAft>
              <a:buSzPts val="3100"/>
              <a:buNone/>
              <a:defRPr sz="3100"/>
            </a:lvl6pPr>
            <a:lvl7pPr lvl="6" rtl="0" algn="ctr">
              <a:spcBef>
                <a:spcPts val="0"/>
              </a:spcBef>
              <a:spcAft>
                <a:spcPts val="0"/>
              </a:spcAft>
              <a:buSzPts val="3100"/>
              <a:buNone/>
              <a:defRPr sz="3100"/>
            </a:lvl7pPr>
            <a:lvl8pPr lvl="7" rtl="0" algn="ctr">
              <a:spcBef>
                <a:spcPts val="0"/>
              </a:spcBef>
              <a:spcAft>
                <a:spcPts val="0"/>
              </a:spcAft>
              <a:buSzPts val="3100"/>
              <a:buNone/>
              <a:defRPr sz="3100"/>
            </a:lvl8pPr>
            <a:lvl9pPr lvl="8" rtl="0" algn="ctr">
              <a:spcBef>
                <a:spcPts val="0"/>
              </a:spcBef>
              <a:spcAft>
                <a:spcPts val="0"/>
              </a:spcAft>
              <a:buSzPts val="3100"/>
              <a:buNone/>
              <a:defRPr sz="3100"/>
            </a:lvl9pPr>
          </a:lstStyle>
          <a:p>
            <a:r>
              <a:t>xx%</a:t>
            </a:r>
          </a:p>
        </p:txBody>
      </p:sp>
      <p:sp>
        <p:nvSpPr>
          <p:cNvPr id="2418" name="Google Shape;2418;p13"/>
          <p:cNvSpPr txBox="1"/>
          <p:nvPr>
            <p:ph hasCustomPrompt="1" idx="15" type="title"/>
          </p:nvPr>
        </p:nvSpPr>
        <p:spPr>
          <a:xfrm>
            <a:off x="717425" y="2370528"/>
            <a:ext cx="835200" cy="54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100"/>
              <a:buNone/>
              <a:defRPr sz="3300">
                <a:solidFill>
                  <a:schemeClr val="accent3"/>
                </a:solidFill>
              </a:defRPr>
            </a:lvl1pPr>
            <a:lvl2pPr lvl="1" rtl="0" algn="ctr">
              <a:spcBef>
                <a:spcPts val="0"/>
              </a:spcBef>
              <a:spcAft>
                <a:spcPts val="0"/>
              </a:spcAft>
              <a:buSzPts val="3100"/>
              <a:buNone/>
              <a:defRPr sz="3100"/>
            </a:lvl2pPr>
            <a:lvl3pPr lvl="2" rtl="0" algn="ctr">
              <a:spcBef>
                <a:spcPts val="0"/>
              </a:spcBef>
              <a:spcAft>
                <a:spcPts val="0"/>
              </a:spcAft>
              <a:buSzPts val="3100"/>
              <a:buNone/>
              <a:defRPr sz="3100"/>
            </a:lvl3pPr>
            <a:lvl4pPr lvl="3" rtl="0" algn="ctr">
              <a:spcBef>
                <a:spcPts val="0"/>
              </a:spcBef>
              <a:spcAft>
                <a:spcPts val="0"/>
              </a:spcAft>
              <a:buSzPts val="3100"/>
              <a:buNone/>
              <a:defRPr sz="3100"/>
            </a:lvl4pPr>
            <a:lvl5pPr lvl="4" rtl="0" algn="ctr">
              <a:spcBef>
                <a:spcPts val="0"/>
              </a:spcBef>
              <a:spcAft>
                <a:spcPts val="0"/>
              </a:spcAft>
              <a:buSzPts val="3100"/>
              <a:buNone/>
              <a:defRPr sz="3100"/>
            </a:lvl5pPr>
            <a:lvl6pPr lvl="5" rtl="0" algn="ctr">
              <a:spcBef>
                <a:spcPts val="0"/>
              </a:spcBef>
              <a:spcAft>
                <a:spcPts val="0"/>
              </a:spcAft>
              <a:buSzPts val="3100"/>
              <a:buNone/>
              <a:defRPr sz="3100"/>
            </a:lvl6pPr>
            <a:lvl7pPr lvl="6" rtl="0" algn="ctr">
              <a:spcBef>
                <a:spcPts val="0"/>
              </a:spcBef>
              <a:spcAft>
                <a:spcPts val="0"/>
              </a:spcAft>
              <a:buSzPts val="3100"/>
              <a:buNone/>
              <a:defRPr sz="3100"/>
            </a:lvl7pPr>
            <a:lvl8pPr lvl="7" rtl="0" algn="ctr">
              <a:spcBef>
                <a:spcPts val="0"/>
              </a:spcBef>
              <a:spcAft>
                <a:spcPts val="0"/>
              </a:spcAft>
              <a:buSzPts val="3100"/>
              <a:buNone/>
              <a:defRPr sz="3100"/>
            </a:lvl8pPr>
            <a:lvl9pPr lvl="8" rtl="0" algn="ctr">
              <a:spcBef>
                <a:spcPts val="0"/>
              </a:spcBef>
              <a:spcAft>
                <a:spcPts val="0"/>
              </a:spcAft>
              <a:buSzPts val="3100"/>
              <a:buNone/>
              <a:defRPr sz="3100"/>
            </a:lvl9pPr>
          </a:lstStyle>
          <a:p>
            <a:r>
              <a:t>xx%</a:t>
            </a:r>
          </a:p>
        </p:txBody>
      </p:sp>
      <p:sp>
        <p:nvSpPr>
          <p:cNvPr id="2419" name="Google Shape;2419;p13"/>
          <p:cNvSpPr txBox="1"/>
          <p:nvPr>
            <p:ph hasCustomPrompt="1" idx="16" type="title"/>
          </p:nvPr>
        </p:nvSpPr>
        <p:spPr>
          <a:xfrm>
            <a:off x="717425" y="3402349"/>
            <a:ext cx="835200" cy="54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100"/>
              <a:buNone/>
              <a:defRPr sz="3300">
                <a:solidFill>
                  <a:schemeClr val="accent3"/>
                </a:solidFill>
              </a:defRPr>
            </a:lvl1pPr>
            <a:lvl2pPr lvl="1" rtl="0" algn="ctr">
              <a:spcBef>
                <a:spcPts val="0"/>
              </a:spcBef>
              <a:spcAft>
                <a:spcPts val="0"/>
              </a:spcAft>
              <a:buSzPts val="3100"/>
              <a:buNone/>
              <a:defRPr sz="3100"/>
            </a:lvl2pPr>
            <a:lvl3pPr lvl="2" rtl="0" algn="ctr">
              <a:spcBef>
                <a:spcPts val="0"/>
              </a:spcBef>
              <a:spcAft>
                <a:spcPts val="0"/>
              </a:spcAft>
              <a:buSzPts val="3100"/>
              <a:buNone/>
              <a:defRPr sz="3100"/>
            </a:lvl3pPr>
            <a:lvl4pPr lvl="3" rtl="0" algn="ctr">
              <a:spcBef>
                <a:spcPts val="0"/>
              </a:spcBef>
              <a:spcAft>
                <a:spcPts val="0"/>
              </a:spcAft>
              <a:buSzPts val="3100"/>
              <a:buNone/>
              <a:defRPr sz="3100"/>
            </a:lvl4pPr>
            <a:lvl5pPr lvl="4" rtl="0" algn="ctr">
              <a:spcBef>
                <a:spcPts val="0"/>
              </a:spcBef>
              <a:spcAft>
                <a:spcPts val="0"/>
              </a:spcAft>
              <a:buSzPts val="3100"/>
              <a:buNone/>
              <a:defRPr sz="3100"/>
            </a:lvl5pPr>
            <a:lvl6pPr lvl="5" rtl="0" algn="ctr">
              <a:spcBef>
                <a:spcPts val="0"/>
              </a:spcBef>
              <a:spcAft>
                <a:spcPts val="0"/>
              </a:spcAft>
              <a:buSzPts val="3100"/>
              <a:buNone/>
              <a:defRPr sz="3100"/>
            </a:lvl6pPr>
            <a:lvl7pPr lvl="6" rtl="0" algn="ctr">
              <a:spcBef>
                <a:spcPts val="0"/>
              </a:spcBef>
              <a:spcAft>
                <a:spcPts val="0"/>
              </a:spcAft>
              <a:buSzPts val="3100"/>
              <a:buNone/>
              <a:defRPr sz="3100"/>
            </a:lvl7pPr>
            <a:lvl8pPr lvl="7" rtl="0" algn="ctr">
              <a:spcBef>
                <a:spcPts val="0"/>
              </a:spcBef>
              <a:spcAft>
                <a:spcPts val="0"/>
              </a:spcAft>
              <a:buSzPts val="3100"/>
              <a:buNone/>
              <a:defRPr sz="3100"/>
            </a:lvl8pPr>
            <a:lvl9pPr lvl="8" rtl="0" algn="ctr">
              <a:spcBef>
                <a:spcPts val="0"/>
              </a:spcBef>
              <a:spcAft>
                <a:spcPts val="0"/>
              </a:spcAft>
              <a:buSzPts val="3100"/>
              <a:buNone/>
              <a:defRPr sz="3100"/>
            </a:lvl9pPr>
          </a:lstStyle>
          <a:p>
            <a:r>
              <a:t>xx%</a:t>
            </a:r>
          </a:p>
        </p:txBody>
      </p:sp>
      <p:sp>
        <p:nvSpPr>
          <p:cNvPr id="2420" name="Google Shape;2420;p13"/>
          <p:cNvSpPr txBox="1"/>
          <p:nvPr>
            <p:ph hasCustomPrompt="1" idx="17" type="title"/>
          </p:nvPr>
        </p:nvSpPr>
        <p:spPr>
          <a:xfrm>
            <a:off x="4342775" y="1338700"/>
            <a:ext cx="835200" cy="54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100"/>
              <a:buNone/>
              <a:defRPr sz="3300">
                <a:solidFill>
                  <a:schemeClr val="accent3"/>
                </a:solidFill>
              </a:defRPr>
            </a:lvl1pPr>
            <a:lvl2pPr lvl="1" rtl="0" algn="ctr">
              <a:spcBef>
                <a:spcPts val="0"/>
              </a:spcBef>
              <a:spcAft>
                <a:spcPts val="0"/>
              </a:spcAft>
              <a:buSzPts val="3100"/>
              <a:buNone/>
              <a:defRPr sz="3100"/>
            </a:lvl2pPr>
            <a:lvl3pPr lvl="2" rtl="0" algn="ctr">
              <a:spcBef>
                <a:spcPts val="0"/>
              </a:spcBef>
              <a:spcAft>
                <a:spcPts val="0"/>
              </a:spcAft>
              <a:buSzPts val="3100"/>
              <a:buNone/>
              <a:defRPr sz="3100"/>
            </a:lvl3pPr>
            <a:lvl4pPr lvl="3" rtl="0" algn="ctr">
              <a:spcBef>
                <a:spcPts val="0"/>
              </a:spcBef>
              <a:spcAft>
                <a:spcPts val="0"/>
              </a:spcAft>
              <a:buSzPts val="3100"/>
              <a:buNone/>
              <a:defRPr sz="3100"/>
            </a:lvl4pPr>
            <a:lvl5pPr lvl="4" rtl="0" algn="ctr">
              <a:spcBef>
                <a:spcPts val="0"/>
              </a:spcBef>
              <a:spcAft>
                <a:spcPts val="0"/>
              </a:spcAft>
              <a:buSzPts val="3100"/>
              <a:buNone/>
              <a:defRPr sz="3100"/>
            </a:lvl5pPr>
            <a:lvl6pPr lvl="5" rtl="0" algn="ctr">
              <a:spcBef>
                <a:spcPts val="0"/>
              </a:spcBef>
              <a:spcAft>
                <a:spcPts val="0"/>
              </a:spcAft>
              <a:buSzPts val="3100"/>
              <a:buNone/>
              <a:defRPr sz="3100"/>
            </a:lvl6pPr>
            <a:lvl7pPr lvl="6" rtl="0" algn="ctr">
              <a:spcBef>
                <a:spcPts val="0"/>
              </a:spcBef>
              <a:spcAft>
                <a:spcPts val="0"/>
              </a:spcAft>
              <a:buSzPts val="3100"/>
              <a:buNone/>
              <a:defRPr sz="3100"/>
            </a:lvl7pPr>
            <a:lvl8pPr lvl="7" rtl="0" algn="ctr">
              <a:spcBef>
                <a:spcPts val="0"/>
              </a:spcBef>
              <a:spcAft>
                <a:spcPts val="0"/>
              </a:spcAft>
              <a:buSzPts val="3100"/>
              <a:buNone/>
              <a:defRPr sz="3100"/>
            </a:lvl8pPr>
            <a:lvl9pPr lvl="8" rtl="0" algn="ctr">
              <a:spcBef>
                <a:spcPts val="0"/>
              </a:spcBef>
              <a:spcAft>
                <a:spcPts val="0"/>
              </a:spcAft>
              <a:buSzPts val="3100"/>
              <a:buNone/>
              <a:defRPr sz="3100"/>
            </a:lvl9pPr>
          </a:lstStyle>
          <a:p>
            <a:r>
              <a:t>xx%</a:t>
            </a:r>
          </a:p>
        </p:txBody>
      </p:sp>
      <p:sp>
        <p:nvSpPr>
          <p:cNvPr id="2421" name="Google Shape;2421;p13"/>
          <p:cNvSpPr txBox="1"/>
          <p:nvPr>
            <p:ph hasCustomPrompt="1" idx="18" type="title"/>
          </p:nvPr>
        </p:nvSpPr>
        <p:spPr>
          <a:xfrm>
            <a:off x="4342775" y="2370524"/>
            <a:ext cx="835200" cy="54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100"/>
              <a:buNone/>
              <a:defRPr sz="3300">
                <a:solidFill>
                  <a:schemeClr val="accent3"/>
                </a:solidFill>
              </a:defRPr>
            </a:lvl1pPr>
            <a:lvl2pPr lvl="1" rtl="0" algn="ctr">
              <a:spcBef>
                <a:spcPts val="0"/>
              </a:spcBef>
              <a:spcAft>
                <a:spcPts val="0"/>
              </a:spcAft>
              <a:buSzPts val="3100"/>
              <a:buNone/>
              <a:defRPr sz="3100"/>
            </a:lvl2pPr>
            <a:lvl3pPr lvl="2" rtl="0" algn="ctr">
              <a:spcBef>
                <a:spcPts val="0"/>
              </a:spcBef>
              <a:spcAft>
                <a:spcPts val="0"/>
              </a:spcAft>
              <a:buSzPts val="3100"/>
              <a:buNone/>
              <a:defRPr sz="3100"/>
            </a:lvl3pPr>
            <a:lvl4pPr lvl="3" rtl="0" algn="ctr">
              <a:spcBef>
                <a:spcPts val="0"/>
              </a:spcBef>
              <a:spcAft>
                <a:spcPts val="0"/>
              </a:spcAft>
              <a:buSzPts val="3100"/>
              <a:buNone/>
              <a:defRPr sz="3100"/>
            </a:lvl4pPr>
            <a:lvl5pPr lvl="4" rtl="0" algn="ctr">
              <a:spcBef>
                <a:spcPts val="0"/>
              </a:spcBef>
              <a:spcAft>
                <a:spcPts val="0"/>
              </a:spcAft>
              <a:buSzPts val="3100"/>
              <a:buNone/>
              <a:defRPr sz="3100"/>
            </a:lvl5pPr>
            <a:lvl6pPr lvl="5" rtl="0" algn="ctr">
              <a:spcBef>
                <a:spcPts val="0"/>
              </a:spcBef>
              <a:spcAft>
                <a:spcPts val="0"/>
              </a:spcAft>
              <a:buSzPts val="3100"/>
              <a:buNone/>
              <a:defRPr sz="3100"/>
            </a:lvl6pPr>
            <a:lvl7pPr lvl="6" rtl="0" algn="ctr">
              <a:spcBef>
                <a:spcPts val="0"/>
              </a:spcBef>
              <a:spcAft>
                <a:spcPts val="0"/>
              </a:spcAft>
              <a:buSzPts val="3100"/>
              <a:buNone/>
              <a:defRPr sz="3100"/>
            </a:lvl7pPr>
            <a:lvl8pPr lvl="7" rtl="0" algn="ctr">
              <a:spcBef>
                <a:spcPts val="0"/>
              </a:spcBef>
              <a:spcAft>
                <a:spcPts val="0"/>
              </a:spcAft>
              <a:buSzPts val="3100"/>
              <a:buNone/>
              <a:defRPr sz="3100"/>
            </a:lvl8pPr>
            <a:lvl9pPr lvl="8" rtl="0" algn="ctr">
              <a:spcBef>
                <a:spcPts val="0"/>
              </a:spcBef>
              <a:spcAft>
                <a:spcPts val="0"/>
              </a:spcAft>
              <a:buSzPts val="3100"/>
              <a:buNone/>
              <a:defRPr sz="31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2422" name="Shape 2422"/>
        <p:cNvGrpSpPr/>
        <p:nvPr/>
      </p:nvGrpSpPr>
      <p:grpSpPr>
        <a:xfrm>
          <a:off x="0" y="0"/>
          <a:ext cx="0" cy="0"/>
          <a:chOff x="0" y="0"/>
          <a:chExt cx="0" cy="0"/>
        </a:xfrm>
      </p:grpSpPr>
      <p:grpSp>
        <p:nvGrpSpPr>
          <p:cNvPr id="2423" name="Google Shape;2423;p14"/>
          <p:cNvGrpSpPr/>
          <p:nvPr/>
        </p:nvGrpSpPr>
        <p:grpSpPr>
          <a:xfrm flipH="1">
            <a:off x="7207447" y="199"/>
            <a:ext cx="1936545" cy="2086109"/>
            <a:chOff x="-3116825" y="4035300"/>
            <a:chExt cx="1101875" cy="1186975"/>
          </a:xfrm>
        </p:grpSpPr>
        <p:sp>
          <p:nvSpPr>
            <p:cNvPr id="2424" name="Google Shape;2424;p14"/>
            <p:cNvSpPr/>
            <p:nvPr/>
          </p:nvSpPr>
          <p:spPr>
            <a:xfrm>
              <a:off x="-2033975" y="40353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14"/>
            <p:cNvSpPr/>
            <p:nvPr/>
          </p:nvSpPr>
          <p:spPr>
            <a:xfrm>
              <a:off x="-2111475" y="40360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14"/>
            <p:cNvSpPr/>
            <p:nvPr/>
          </p:nvSpPr>
          <p:spPr>
            <a:xfrm>
              <a:off x="-2188975" y="4036050"/>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14"/>
            <p:cNvSpPr/>
            <p:nvPr/>
          </p:nvSpPr>
          <p:spPr>
            <a:xfrm>
              <a:off x="-2266500" y="40368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14"/>
            <p:cNvSpPr/>
            <p:nvPr/>
          </p:nvSpPr>
          <p:spPr>
            <a:xfrm>
              <a:off x="-2343250" y="403757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14"/>
            <p:cNvSpPr/>
            <p:nvPr/>
          </p:nvSpPr>
          <p:spPr>
            <a:xfrm>
              <a:off x="-2420750" y="403757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14"/>
            <p:cNvSpPr/>
            <p:nvPr/>
          </p:nvSpPr>
          <p:spPr>
            <a:xfrm>
              <a:off x="-2499025" y="40391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14"/>
            <p:cNvSpPr/>
            <p:nvPr/>
          </p:nvSpPr>
          <p:spPr>
            <a:xfrm>
              <a:off x="-2575775" y="4039850"/>
              <a:ext cx="10675" cy="9900"/>
            </a:xfrm>
            <a:custGeom>
              <a:rect b="b" l="l" r="r" t="t"/>
              <a:pathLst>
                <a:path extrusionOk="0" h="396"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14"/>
            <p:cNvSpPr/>
            <p:nvPr/>
          </p:nvSpPr>
          <p:spPr>
            <a:xfrm>
              <a:off x="-2653275" y="4039850"/>
              <a:ext cx="9125" cy="9900"/>
            </a:xfrm>
            <a:custGeom>
              <a:rect b="b" l="l" r="r" t="t"/>
              <a:pathLst>
                <a:path extrusionOk="0" h="396" w="365">
                  <a:moveTo>
                    <a:pt x="183" y="1"/>
                  </a:moveTo>
                  <a:cubicBezTo>
                    <a:pt x="61" y="1"/>
                    <a:pt x="0" y="92"/>
                    <a:pt x="0" y="183"/>
                  </a:cubicBezTo>
                  <a:cubicBezTo>
                    <a:pt x="0" y="305"/>
                    <a:pt x="61" y="396"/>
                    <a:pt x="183" y="396"/>
                  </a:cubicBezTo>
                  <a:cubicBezTo>
                    <a:pt x="304" y="396"/>
                    <a:pt x="365" y="274"/>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14"/>
            <p:cNvSpPr/>
            <p:nvPr/>
          </p:nvSpPr>
          <p:spPr>
            <a:xfrm>
              <a:off x="-2730800" y="40406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14"/>
            <p:cNvSpPr/>
            <p:nvPr/>
          </p:nvSpPr>
          <p:spPr>
            <a:xfrm>
              <a:off x="-2807550" y="4042125"/>
              <a:ext cx="6125" cy="5350"/>
            </a:xfrm>
            <a:custGeom>
              <a:rect b="b" l="l" r="r" t="t"/>
              <a:pathLst>
                <a:path extrusionOk="0" h="214" w="245">
                  <a:moveTo>
                    <a:pt x="123" y="1"/>
                  </a:moveTo>
                  <a:cubicBezTo>
                    <a:pt x="31" y="1"/>
                    <a:pt x="1" y="31"/>
                    <a:pt x="1" y="92"/>
                  </a:cubicBezTo>
                  <a:cubicBezTo>
                    <a:pt x="1" y="183"/>
                    <a:pt x="31" y="214"/>
                    <a:pt x="123" y="214"/>
                  </a:cubicBezTo>
                  <a:cubicBezTo>
                    <a:pt x="183" y="214"/>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14"/>
            <p:cNvSpPr/>
            <p:nvPr/>
          </p:nvSpPr>
          <p:spPr>
            <a:xfrm>
              <a:off x="-2885800" y="4042125"/>
              <a:ext cx="6100" cy="5350"/>
            </a:xfrm>
            <a:custGeom>
              <a:rect b="b" l="l" r="r" t="t"/>
              <a:pathLst>
                <a:path extrusionOk="0" h="214" w="244">
                  <a:moveTo>
                    <a:pt x="122" y="1"/>
                  </a:moveTo>
                  <a:cubicBezTo>
                    <a:pt x="61" y="1"/>
                    <a:pt x="0" y="62"/>
                    <a:pt x="0" y="92"/>
                  </a:cubicBezTo>
                  <a:cubicBezTo>
                    <a:pt x="0" y="183"/>
                    <a:pt x="91" y="214"/>
                    <a:pt x="122" y="214"/>
                  </a:cubicBezTo>
                  <a:cubicBezTo>
                    <a:pt x="213" y="214"/>
                    <a:pt x="243" y="15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14"/>
            <p:cNvSpPr/>
            <p:nvPr/>
          </p:nvSpPr>
          <p:spPr>
            <a:xfrm>
              <a:off x="-2962550" y="40429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14"/>
            <p:cNvSpPr/>
            <p:nvPr/>
          </p:nvSpPr>
          <p:spPr>
            <a:xfrm>
              <a:off x="-3039300" y="4043650"/>
              <a:ext cx="3050" cy="2300"/>
            </a:xfrm>
            <a:custGeom>
              <a:rect b="b" l="l" r="r" t="t"/>
              <a:pathLst>
                <a:path extrusionOk="0" h="92" w="122">
                  <a:moveTo>
                    <a:pt x="31" y="1"/>
                  </a:moveTo>
                  <a:cubicBezTo>
                    <a:pt x="31" y="1"/>
                    <a:pt x="0" y="1"/>
                    <a:pt x="0" y="31"/>
                  </a:cubicBezTo>
                  <a:cubicBezTo>
                    <a:pt x="0" y="31"/>
                    <a:pt x="0" y="92"/>
                    <a:pt x="31" y="92"/>
                  </a:cubicBezTo>
                  <a:cubicBezTo>
                    <a:pt x="91" y="92"/>
                    <a:pt x="122" y="9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14"/>
            <p:cNvSpPr/>
            <p:nvPr/>
          </p:nvSpPr>
          <p:spPr>
            <a:xfrm>
              <a:off x="-3116825" y="4044125"/>
              <a:ext cx="1500" cy="1825"/>
            </a:xfrm>
            <a:custGeom>
              <a:rect b="b" l="l" r="r" t="t"/>
              <a:pathLst>
                <a:path extrusionOk="0" h="73" w="60">
                  <a:moveTo>
                    <a:pt x="49" y="0"/>
                  </a:moveTo>
                  <a:cubicBezTo>
                    <a:pt x="45" y="0"/>
                    <a:pt x="39" y="4"/>
                    <a:pt x="31" y="12"/>
                  </a:cubicBezTo>
                  <a:cubicBezTo>
                    <a:pt x="31" y="12"/>
                    <a:pt x="1" y="12"/>
                    <a:pt x="31" y="73"/>
                  </a:cubicBezTo>
                  <a:cubicBezTo>
                    <a:pt x="54" y="28"/>
                    <a:pt x="59" y="0"/>
                    <a:pt x="49" y="0"/>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14"/>
            <p:cNvSpPr/>
            <p:nvPr/>
          </p:nvSpPr>
          <p:spPr>
            <a:xfrm>
              <a:off x="-2033975" y="41036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14"/>
            <p:cNvSpPr/>
            <p:nvPr/>
          </p:nvSpPr>
          <p:spPr>
            <a:xfrm>
              <a:off x="-2111475" y="410520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14"/>
            <p:cNvSpPr/>
            <p:nvPr/>
          </p:nvSpPr>
          <p:spPr>
            <a:xfrm>
              <a:off x="-2188975" y="4104450"/>
              <a:ext cx="16725" cy="17500"/>
            </a:xfrm>
            <a:custGeom>
              <a:rect b="b" l="l" r="r" t="t"/>
              <a:pathLst>
                <a:path extrusionOk="0" h="700" w="669">
                  <a:moveTo>
                    <a:pt x="334" y="0"/>
                  </a:moveTo>
                  <a:cubicBezTo>
                    <a:pt x="152" y="0"/>
                    <a:pt x="0" y="152"/>
                    <a:pt x="0" y="335"/>
                  </a:cubicBezTo>
                  <a:cubicBezTo>
                    <a:pt x="0" y="547"/>
                    <a:pt x="152" y="699"/>
                    <a:pt x="334" y="699"/>
                  </a:cubicBezTo>
                  <a:cubicBezTo>
                    <a:pt x="486" y="699"/>
                    <a:pt x="638" y="54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14"/>
            <p:cNvSpPr/>
            <p:nvPr/>
          </p:nvSpPr>
          <p:spPr>
            <a:xfrm>
              <a:off x="-2266500" y="4105200"/>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51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14"/>
            <p:cNvSpPr/>
            <p:nvPr/>
          </p:nvSpPr>
          <p:spPr>
            <a:xfrm>
              <a:off x="-2343250" y="4107475"/>
              <a:ext cx="13700" cy="12950"/>
            </a:xfrm>
            <a:custGeom>
              <a:rect b="b" l="l" r="r" t="t"/>
              <a:pathLst>
                <a:path extrusionOk="0" h="518" w="548">
                  <a:moveTo>
                    <a:pt x="274" y="1"/>
                  </a:moveTo>
                  <a:cubicBezTo>
                    <a:pt x="122" y="1"/>
                    <a:pt x="1" y="92"/>
                    <a:pt x="1" y="244"/>
                  </a:cubicBezTo>
                  <a:cubicBezTo>
                    <a:pt x="1" y="426"/>
                    <a:pt x="122" y="518"/>
                    <a:pt x="274" y="518"/>
                  </a:cubicBezTo>
                  <a:cubicBezTo>
                    <a:pt x="426" y="518"/>
                    <a:pt x="548" y="36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14"/>
            <p:cNvSpPr/>
            <p:nvPr/>
          </p:nvSpPr>
          <p:spPr>
            <a:xfrm>
              <a:off x="-2420750" y="410597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14"/>
            <p:cNvSpPr/>
            <p:nvPr/>
          </p:nvSpPr>
          <p:spPr>
            <a:xfrm>
              <a:off x="-2499025" y="41074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66"/>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14"/>
            <p:cNvSpPr/>
            <p:nvPr/>
          </p:nvSpPr>
          <p:spPr>
            <a:xfrm>
              <a:off x="-2575775" y="4109000"/>
              <a:ext cx="10675" cy="9900"/>
            </a:xfrm>
            <a:custGeom>
              <a:rect b="b" l="l" r="r" t="t"/>
              <a:pathLst>
                <a:path extrusionOk="0" h="396" w="427">
                  <a:moveTo>
                    <a:pt x="183" y="1"/>
                  </a:moveTo>
                  <a:cubicBezTo>
                    <a:pt x="92" y="1"/>
                    <a:pt x="1" y="92"/>
                    <a:pt x="1" y="213"/>
                  </a:cubicBezTo>
                  <a:cubicBezTo>
                    <a:pt x="1" y="305"/>
                    <a:pt x="92" y="396"/>
                    <a:pt x="183" y="396"/>
                  </a:cubicBezTo>
                  <a:cubicBezTo>
                    <a:pt x="305" y="396"/>
                    <a:pt x="426" y="27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14"/>
            <p:cNvSpPr/>
            <p:nvPr/>
          </p:nvSpPr>
          <p:spPr>
            <a:xfrm>
              <a:off x="-2653275" y="4108250"/>
              <a:ext cx="9125" cy="9900"/>
            </a:xfrm>
            <a:custGeom>
              <a:rect b="b" l="l" r="r" t="t"/>
              <a:pathLst>
                <a:path extrusionOk="0" h="396" w="365">
                  <a:moveTo>
                    <a:pt x="183" y="0"/>
                  </a:moveTo>
                  <a:cubicBezTo>
                    <a:pt x="61" y="0"/>
                    <a:pt x="0" y="91"/>
                    <a:pt x="0" y="183"/>
                  </a:cubicBezTo>
                  <a:cubicBezTo>
                    <a:pt x="0" y="304"/>
                    <a:pt x="61" y="395"/>
                    <a:pt x="183" y="395"/>
                  </a:cubicBezTo>
                  <a:cubicBezTo>
                    <a:pt x="304" y="395"/>
                    <a:pt x="365" y="304"/>
                    <a:pt x="365" y="18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14"/>
            <p:cNvSpPr/>
            <p:nvPr/>
          </p:nvSpPr>
          <p:spPr>
            <a:xfrm>
              <a:off x="-2730800" y="41090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14"/>
            <p:cNvSpPr/>
            <p:nvPr/>
          </p:nvSpPr>
          <p:spPr>
            <a:xfrm>
              <a:off x="-2807550" y="4111275"/>
              <a:ext cx="6875" cy="5350"/>
            </a:xfrm>
            <a:custGeom>
              <a:rect b="b" l="l" r="r" t="t"/>
              <a:pathLst>
                <a:path extrusionOk="0" h="214" w="275">
                  <a:moveTo>
                    <a:pt x="123" y="1"/>
                  </a:moveTo>
                  <a:cubicBezTo>
                    <a:pt x="31" y="1"/>
                    <a:pt x="1" y="31"/>
                    <a:pt x="1" y="122"/>
                  </a:cubicBezTo>
                  <a:cubicBezTo>
                    <a:pt x="1" y="183"/>
                    <a:pt x="31" y="214"/>
                    <a:pt x="123" y="214"/>
                  </a:cubicBezTo>
                  <a:cubicBezTo>
                    <a:pt x="183" y="214"/>
                    <a:pt x="274" y="15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14"/>
            <p:cNvSpPr/>
            <p:nvPr/>
          </p:nvSpPr>
          <p:spPr>
            <a:xfrm>
              <a:off x="-2885800" y="4110525"/>
              <a:ext cx="6100" cy="5350"/>
            </a:xfrm>
            <a:custGeom>
              <a:rect b="b" l="l" r="r" t="t"/>
              <a:pathLst>
                <a:path extrusionOk="0" h="214" w="244">
                  <a:moveTo>
                    <a:pt x="122" y="0"/>
                  </a:moveTo>
                  <a:cubicBezTo>
                    <a:pt x="61" y="0"/>
                    <a:pt x="0" y="61"/>
                    <a:pt x="0" y="92"/>
                  </a:cubicBezTo>
                  <a:cubicBezTo>
                    <a:pt x="0" y="183"/>
                    <a:pt x="91" y="213"/>
                    <a:pt x="122" y="213"/>
                  </a:cubicBezTo>
                  <a:cubicBezTo>
                    <a:pt x="213" y="213"/>
                    <a:pt x="243" y="183"/>
                    <a:pt x="243" y="9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14"/>
            <p:cNvSpPr/>
            <p:nvPr/>
          </p:nvSpPr>
          <p:spPr>
            <a:xfrm>
              <a:off x="-2962550" y="4111275"/>
              <a:ext cx="3825" cy="3825"/>
            </a:xfrm>
            <a:custGeom>
              <a:rect b="b" l="l" r="r" t="t"/>
              <a:pathLst>
                <a:path extrusionOk="0" h="153" w="153">
                  <a:moveTo>
                    <a:pt x="91" y="1"/>
                  </a:moveTo>
                  <a:cubicBezTo>
                    <a:pt x="61" y="1"/>
                    <a:pt x="0" y="31"/>
                    <a:pt x="0" y="62"/>
                  </a:cubicBezTo>
                  <a:cubicBezTo>
                    <a:pt x="0" y="122"/>
                    <a:pt x="6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14"/>
            <p:cNvSpPr/>
            <p:nvPr/>
          </p:nvSpPr>
          <p:spPr>
            <a:xfrm>
              <a:off x="-3039300" y="4112800"/>
              <a:ext cx="3050" cy="2300"/>
            </a:xfrm>
            <a:custGeom>
              <a:rect b="b" l="l" r="r" t="t"/>
              <a:pathLst>
                <a:path extrusionOk="0" h="92" w="122">
                  <a:moveTo>
                    <a:pt x="31" y="1"/>
                  </a:moveTo>
                  <a:cubicBezTo>
                    <a:pt x="31" y="1"/>
                    <a:pt x="0" y="1"/>
                    <a:pt x="0" y="61"/>
                  </a:cubicBezTo>
                  <a:cubicBezTo>
                    <a:pt x="0" y="61"/>
                    <a:pt x="0" y="92"/>
                    <a:pt x="31" y="92"/>
                  </a:cubicBezTo>
                  <a:cubicBezTo>
                    <a:pt x="91" y="92"/>
                    <a:pt x="122" y="61"/>
                    <a:pt x="61" y="61"/>
                  </a:cubicBezTo>
                  <a:cubicBezTo>
                    <a:pt x="61" y="6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14"/>
            <p:cNvSpPr/>
            <p:nvPr/>
          </p:nvSpPr>
          <p:spPr>
            <a:xfrm>
              <a:off x="-3116825" y="4112800"/>
              <a:ext cx="1550" cy="1550"/>
            </a:xfrm>
            <a:custGeom>
              <a:rect b="b" l="l" r="r" t="t"/>
              <a:pathLst>
                <a:path extrusionOk="0" h="62" w="62">
                  <a:moveTo>
                    <a:pt x="31" y="1"/>
                  </a:moveTo>
                  <a:cubicBezTo>
                    <a:pt x="31" y="1"/>
                    <a:pt x="1" y="1"/>
                    <a:pt x="31" y="6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14"/>
            <p:cNvSpPr/>
            <p:nvPr/>
          </p:nvSpPr>
          <p:spPr>
            <a:xfrm>
              <a:off x="-2033975" y="4172825"/>
              <a:ext cx="19025" cy="19025"/>
            </a:xfrm>
            <a:custGeom>
              <a:rect b="b" l="l" r="r" t="t"/>
              <a:pathLst>
                <a:path extrusionOk="0" h="761" w="761">
                  <a:moveTo>
                    <a:pt x="365" y="1"/>
                  </a:moveTo>
                  <a:cubicBezTo>
                    <a:pt x="153" y="1"/>
                    <a:pt x="1" y="183"/>
                    <a:pt x="1" y="366"/>
                  </a:cubicBezTo>
                  <a:cubicBezTo>
                    <a:pt x="1" y="578"/>
                    <a:pt x="153" y="761"/>
                    <a:pt x="365" y="761"/>
                  </a:cubicBezTo>
                  <a:cubicBezTo>
                    <a:pt x="578" y="761"/>
                    <a:pt x="761" y="578"/>
                    <a:pt x="761" y="36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14"/>
            <p:cNvSpPr/>
            <p:nvPr/>
          </p:nvSpPr>
          <p:spPr>
            <a:xfrm>
              <a:off x="-2111475" y="4173600"/>
              <a:ext cx="17500" cy="17500"/>
            </a:xfrm>
            <a:custGeom>
              <a:rect b="b" l="l" r="r" t="t"/>
              <a:pathLst>
                <a:path extrusionOk="0" h="700" w="700">
                  <a:moveTo>
                    <a:pt x="365" y="0"/>
                  </a:moveTo>
                  <a:cubicBezTo>
                    <a:pt x="152" y="0"/>
                    <a:pt x="0" y="152"/>
                    <a:pt x="0" y="335"/>
                  </a:cubicBezTo>
                  <a:cubicBezTo>
                    <a:pt x="0" y="547"/>
                    <a:pt x="152" y="699"/>
                    <a:pt x="365" y="699"/>
                  </a:cubicBezTo>
                  <a:cubicBezTo>
                    <a:pt x="548" y="699"/>
                    <a:pt x="699" y="54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14"/>
            <p:cNvSpPr/>
            <p:nvPr/>
          </p:nvSpPr>
          <p:spPr>
            <a:xfrm>
              <a:off x="-2188975" y="41728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14"/>
            <p:cNvSpPr/>
            <p:nvPr/>
          </p:nvSpPr>
          <p:spPr>
            <a:xfrm>
              <a:off x="-2266500" y="417435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14"/>
            <p:cNvSpPr/>
            <p:nvPr/>
          </p:nvSpPr>
          <p:spPr>
            <a:xfrm>
              <a:off x="-2343250" y="4175875"/>
              <a:ext cx="13700" cy="12950"/>
            </a:xfrm>
            <a:custGeom>
              <a:rect b="b" l="l" r="r" t="t"/>
              <a:pathLst>
                <a:path extrusionOk="0" h="518" w="548">
                  <a:moveTo>
                    <a:pt x="274" y="1"/>
                  </a:moveTo>
                  <a:cubicBezTo>
                    <a:pt x="122" y="1"/>
                    <a:pt x="1" y="92"/>
                    <a:pt x="1" y="244"/>
                  </a:cubicBezTo>
                  <a:cubicBezTo>
                    <a:pt x="1" y="426"/>
                    <a:pt x="122" y="517"/>
                    <a:pt x="274" y="517"/>
                  </a:cubicBezTo>
                  <a:cubicBezTo>
                    <a:pt x="426" y="517"/>
                    <a:pt x="548" y="42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14"/>
            <p:cNvSpPr/>
            <p:nvPr/>
          </p:nvSpPr>
          <p:spPr>
            <a:xfrm>
              <a:off x="-2420750" y="41751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14"/>
            <p:cNvSpPr/>
            <p:nvPr/>
          </p:nvSpPr>
          <p:spPr>
            <a:xfrm>
              <a:off x="-2499025" y="4176625"/>
              <a:ext cx="11425" cy="11425"/>
            </a:xfrm>
            <a:custGeom>
              <a:rect b="b" l="l" r="r" t="t"/>
              <a:pathLst>
                <a:path extrusionOk="0" h="457" w="457">
                  <a:moveTo>
                    <a:pt x="244" y="1"/>
                  </a:moveTo>
                  <a:cubicBezTo>
                    <a:pt x="122" y="1"/>
                    <a:pt x="1" y="92"/>
                    <a:pt x="1" y="214"/>
                  </a:cubicBezTo>
                  <a:cubicBezTo>
                    <a:pt x="1" y="366"/>
                    <a:pt x="122" y="457"/>
                    <a:pt x="244" y="457"/>
                  </a:cubicBezTo>
                  <a:cubicBezTo>
                    <a:pt x="365" y="457"/>
                    <a:pt x="457" y="366"/>
                    <a:pt x="457" y="21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14"/>
            <p:cNvSpPr/>
            <p:nvPr/>
          </p:nvSpPr>
          <p:spPr>
            <a:xfrm>
              <a:off x="-2575775" y="4177400"/>
              <a:ext cx="10675" cy="9900"/>
            </a:xfrm>
            <a:custGeom>
              <a:rect b="b" l="l" r="r" t="t"/>
              <a:pathLst>
                <a:path extrusionOk="0" h="396" w="427">
                  <a:moveTo>
                    <a:pt x="183" y="0"/>
                  </a:moveTo>
                  <a:cubicBezTo>
                    <a:pt x="92" y="0"/>
                    <a:pt x="1" y="91"/>
                    <a:pt x="1" y="183"/>
                  </a:cubicBezTo>
                  <a:cubicBezTo>
                    <a:pt x="1" y="304"/>
                    <a:pt x="92" y="395"/>
                    <a:pt x="183" y="395"/>
                  </a:cubicBezTo>
                  <a:cubicBezTo>
                    <a:pt x="305" y="395"/>
                    <a:pt x="426" y="304"/>
                    <a:pt x="396" y="18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14"/>
            <p:cNvSpPr/>
            <p:nvPr/>
          </p:nvSpPr>
          <p:spPr>
            <a:xfrm>
              <a:off x="-2653275" y="41766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14"/>
            <p:cNvSpPr/>
            <p:nvPr/>
          </p:nvSpPr>
          <p:spPr>
            <a:xfrm>
              <a:off x="-2730800" y="4178150"/>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14"/>
            <p:cNvSpPr/>
            <p:nvPr/>
          </p:nvSpPr>
          <p:spPr>
            <a:xfrm>
              <a:off x="-2807550" y="41796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14"/>
            <p:cNvSpPr/>
            <p:nvPr/>
          </p:nvSpPr>
          <p:spPr>
            <a:xfrm>
              <a:off x="-2885800" y="4178925"/>
              <a:ext cx="6100" cy="5325"/>
            </a:xfrm>
            <a:custGeom>
              <a:rect b="b" l="l" r="r" t="t"/>
              <a:pathLst>
                <a:path extrusionOk="0" h="213" w="244">
                  <a:moveTo>
                    <a:pt x="122" y="0"/>
                  </a:moveTo>
                  <a:cubicBezTo>
                    <a:pt x="61" y="0"/>
                    <a:pt x="0" y="30"/>
                    <a:pt x="0" y="91"/>
                  </a:cubicBezTo>
                  <a:cubicBezTo>
                    <a:pt x="0" y="182"/>
                    <a:pt x="91" y="213"/>
                    <a:pt x="122" y="213"/>
                  </a:cubicBezTo>
                  <a:cubicBezTo>
                    <a:pt x="213" y="213"/>
                    <a:pt x="243" y="182"/>
                    <a:pt x="243" y="91"/>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14"/>
            <p:cNvSpPr/>
            <p:nvPr/>
          </p:nvSpPr>
          <p:spPr>
            <a:xfrm>
              <a:off x="-2962550" y="418042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14"/>
            <p:cNvSpPr/>
            <p:nvPr/>
          </p:nvSpPr>
          <p:spPr>
            <a:xfrm>
              <a:off x="-3039300" y="4181200"/>
              <a:ext cx="2725" cy="2300"/>
            </a:xfrm>
            <a:custGeom>
              <a:rect b="b" l="l" r="r" t="t"/>
              <a:pathLst>
                <a:path extrusionOk="0" h="92" w="109">
                  <a:moveTo>
                    <a:pt x="31" y="0"/>
                  </a:moveTo>
                  <a:cubicBezTo>
                    <a:pt x="31" y="0"/>
                    <a:pt x="0" y="0"/>
                    <a:pt x="0" y="61"/>
                  </a:cubicBezTo>
                  <a:cubicBezTo>
                    <a:pt x="0" y="61"/>
                    <a:pt x="0" y="91"/>
                    <a:pt x="31" y="91"/>
                  </a:cubicBezTo>
                  <a:cubicBezTo>
                    <a:pt x="79" y="91"/>
                    <a:pt x="108" y="53"/>
                    <a:pt x="87" y="53"/>
                  </a:cubicBezTo>
                  <a:cubicBezTo>
                    <a:pt x="82" y="53"/>
                    <a:pt x="73" y="55"/>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14"/>
            <p:cNvSpPr/>
            <p:nvPr/>
          </p:nvSpPr>
          <p:spPr>
            <a:xfrm>
              <a:off x="-3116825" y="41812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14"/>
            <p:cNvSpPr/>
            <p:nvPr/>
          </p:nvSpPr>
          <p:spPr>
            <a:xfrm>
              <a:off x="-2033975" y="4241225"/>
              <a:ext cx="19025" cy="19025"/>
            </a:xfrm>
            <a:custGeom>
              <a:rect b="b" l="l" r="r" t="t"/>
              <a:pathLst>
                <a:path extrusionOk="0" h="761" w="761">
                  <a:moveTo>
                    <a:pt x="365" y="1"/>
                  </a:moveTo>
                  <a:cubicBezTo>
                    <a:pt x="153" y="1"/>
                    <a:pt x="1" y="183"/>
                    <a:pt x="1" y="396"/>
                  </a:cubicBezTo>
                  <a:cubicBezTo>
                    <a:pt x="1" y="578"/>
                    <a:pt x="153" y="760"/>
                    <a:pt x="365" y="760"/>
                  </a:cubicBezTo>
                  <a:cubicBezTo>
                    <a:pt x="578" y="760"/>
                    <a:pt x="761" y="578"/>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14"/>
            <p:cNvSpPr/>
            <p:nvPr/>
          </p:nvSpPr>
          <p:spPr>
            <a:xfrm>
              <a:off x="-2111475" y="4241975"/>
              <a:ext cx="17500" cy="17525"/>
            </a:xfrm>
            <a:custGeom>
              <a:rect b="b" l="l" r="r" t="t"/>
              <a:pathLst>
                <a:path extrusionOk="0" h="701" w="700">
                  <a:moveTo>
                    <a:pt x="365" y="1"/>
                  </a:moveTo>
                  <a:cubicBezTo>
                    <a:pt x="152" y="1"/>
                    <a:pt x="0" y="153"/>
                    <a:pt x="0" y="366"/>
                  </a:cubicBezTo>
                  <a:cubicBezTo>
                    <a:pt x="0" y="548"/>
                    <a:pt x="152" y="700"/>
                    <a:pt x="365" y="700"/>
                  </a:cubicBezTo>
                  <a:cubicBezTo>
                    <a:pt x="548" y="700"/>
                    <a:pt x="699" y="548"/>
                    <a:pt x="699" y="366"/>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14"/>
            <p:cNvSpPr/>
            <p:nvPr/>
          </p:nvSpPr>
          <p:spPr>
            <a:xfrm>
              <a:off x="-2188975" y="4241975"/>
              <a:ext cx="16725" cy="17525"/>
            </a:xfrm>
            <a:custGeom>
              <a:rect b="b" l="l" r="r" t="t"/>
              <a:pathLst>
                <a:path extrusionOk="0" h="701" w="669">
                  <a:moveTo>
                    <a:pt x="334" y="1"/>
                  </a:moveTo>
                  <a:cubicBezTo>
                    <a:pt x="152" y="1"/>
                    <a:pt x="0" y="153"/>
                    <a:pt x="0" y="366"/>
                  </a:cubicBezTo>
                  <a:cubicBezTo>
                    <a:pt x="0" y="548"/>
                    <a:pt x="152" y="700"/>
                    <a:pt x="334" y="700"/>
                  </a:cubicBezTo>
                  <a:cubicBezTo>
                    <a:pt x="486" y="700"/>
                    <a:pt x="638" y="548"/>
                    <a:pt x="669" y="366"/>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14"/>
            <p:cNvSpPr/>
            <p:nvPr/>
          </p:nvSpPr>
          <p:spPr>
            <a:xfrm>
              <a:off x="-2266500" y="4243500"/>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14"/>
            <p:cNvSpPr/>
            <p:nvPr/>
          </p:nvSpPr>
          <p:spPr>
            <a:xfrm>
              <a:off x="-2343250" y="4244275"/>
              <a:ext cx="13700" cy="12925"/>
            </a:xfrm>
            <a:custGeom>
              <a:rect b="b" l="l" r="r" t="t"/>
              <a:pathLst>
                <a:path extrusionOk="0" h="517" w="548">
                  <a:moveTo>
                    <a:pt x="274" y="0"/>
                  </a:moveTo>
                  <a:cubicBezTo>
                    <a:pt x="122" y="0"/>
                    <a:pt x="1" y="91"/>
                    <a:pt x="1" y="274"/>
                  </a:cubicBezTo>
                  <a:cubicBezTo>
                    <a:pt x="1" y="426"/>
                    <a:pt x="122" y="517"/>
                    <a:pt x="274" y="517"/>
                  </a:cubicBezTo>
                  <a:cubicBezTo>
                    <a:pt x="426" y="517"/>
                    <a:pt x="548" y="426"/>
                    <a:pt x="548" y="274"/>
                  </a:cubicBezTo>
                  <a:cubicBezTo>
                    <a:pt x="548"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14"/>
            <p:cNvSpPr/>
            <p:nvPr/>
          </p:nvSpPr>
          <p:spPr>
            <a:xfrm>
              <a:off x="-2420750" y="4244275"/>
              <a:ext cx="12950" cy="12925"/>
            </a:xfrm>
            <a:custGeom>
              <a:rect b="b" l="l" r="r" t="t"/>
              <a:pathLst>
                <a:path extrusionOk="0" h="517" w="518">
                  <a:moveTo>
                    <a:pt x="274" y="0"/>
                  </a:moveTo>
                  <a:cubicBezTo>
                    <a:pt x="122" y="0"/>
                    <a:pt x="0" y="91"/>
                    <a:pt x="0" y="274"/>
                  </a:cubicBezTo>
                  <a:cubicBezTo>
                    <a:pt x="0" y="426"/>
                    <a:pt x="122" y="517"/>
                    <a:pt x="274" y="517"/>
                  </a:cubicBezTo>
                  <a:cubicBezTo>
                    <a:pt x="365" y="517"/>
                    <a:pt x="487" y="426"/>
                    <a:pt x="517" y="274"/>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14"/>
            <p:cNvSpPr/>
            <p:nvPr/>
          </p:nvSpPr>
          <p:spPr>
            <a:xfrm>
              <a:off x="-2499025" y="4245025"/>
              <a:ext cx="11425" cy="11425"/>
            </a:xfrm>
            <a:custGeom>
              <a:rect b="b" l="l" r="r" t="t"/>
              <a:pathLst>
                <a:path extrusionOk="0" h="457" w="457">
                  <a:moveTo>
                    <a:pt x="244" y="1"/>
                  </a:moveTo>
                  <a:cubicBezTo>
                    <a:pt x="122" y="1"/>
                    <a:pt x="1" y="92"/>
                    <a:pt x="1" y="244"/>
                  </a:cubicBezTo>
                  <a:cubicBezTo>
                    <a:pt x="1" y="365"/>
                    <a:pt x="122" y="456"/>
                    <a:pt x="244" y="456"/>
                  </a:cubicBezTo>
                  <a:cubicBezTo>
                    <a:pt x="365" y="456"/>
                    <a:pt x="457" y="365"/>
                    <a:pt x="457" y="24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14"/>
            <p:cNvSpPr/>
            <p:nvPr/>
          </p:nvSpPr>
          <p:spPr>
            <a:xfrm>
              <a:off x="-2575775" y="4245775"/>
              <a:ext cx="10675" cy="9925"/>
            </a:xfrm>
            <a:custGeom>
              <a:rect b="b" l="l" r="r" t="t"/>
              <a:pathLst>
                <a:path extrusionOk="0" h="397" w="427">
                  <a:moveTo>
                    <a:pt x="183" y="1"/>
                  </a:moveTo>
                  <a:cubicBezTo>
                    <a:pt x="92" y="1"/>
                    <a:pt x="1" y="92"/>
                    <a:pt x="1" y="214"/>
                  </a:cubicBezTo>
                  <a:cubicBezTo>
                    <a:pt x="1" y="305"/>
                    <a:pt x="92" y="396"/>
                    <a:pt x="183" y="396"/>
                  </a:cubicBezTo>
                  <a:cubicBezTo>
                    <a:pt x="305" y="396"/>
                    <a:pt x="426" y="305"/>
                    <a:pt x="396" y="214"/>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14"/>
            <p:cNvSpPr/>
            <p:nvPr/>
          </p:nvSpPr>
          <p:spPr>
            <a:xfrm>
              <a:off x="-2653275" y="4245775"/>
              <a:ext cx="9125" cy="9925"/>
            </a:xfrm>
            <a:custGeom>
              <a:rect b="b" l="l" r="r" t="t"/>
              <a:pathLst>
                <a:path extrusionOk="0" h="397" w="365">
                  <a:moveTo>
                    <a:pt x="183" y="1"/>
                  </a:moveTo>
                  <a:cubicBezTo>
                    <a:pt x="61" y="1"/>
                    <a:pt x="0" y="92"/>
                    <a:pt x="0" y="214"/>
                  </a:cubicBezTo>
                  <a:cubicBezTo>
                    <a:pt x="0" y="305"/>
                    <a:pt x="61" y="396"/>
                    <a:pt x="183" y="396"/>
                  </a:cubicBezTo>
                  <a:cubicBezTo>
                    <a:pt x="274" y="396"/>
                    <a:pt x="365" y="305"/>
                    <a:pt x="365" y="214"/>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14"/>
            <p:cNvSpPr/>
            <p:nvPr/>
          </p:nvSpPr>
          <p:spPr>
            <a:xfrm>
              <a:off x="-2730800" y="4247300"/>
              <a:ext cx="7625" cy="7625"/>
            </a:xfrm>
            <a:custGeom>
              <a:rect b="b" l="l" r="r" t="t"/>
              <a:pathLst>
                <a:path extrusionOk="0" h="305" w="305">
                  <a:moveTo>
                    <a:pt x="153" y="1"/>
                  </a:moveTo>
                  <a:cubicBezTo>
                    <a:pt x="62" y="1"/>
                    <a:pt x="1" y="61"/>
                    <a:pt x="1" y="153"/>
                  </a:cubicBezTo>
                  <a:cubicBezTo>
                    <a:pt x="1" y="213"/>
                    <a:pt x="62" y="305"/>
                    <a:pt x="153" y="305"/>
                  </a:cubicBezTo>
                  <a:cubicBezTo>
                    <a:pt x="244" y="305"/>
                    <a:pt x="305" y="213"/>
                    <a:pt x="305" y="153"/>
                  </a:cubicBezTo>
                  <a:cubicBezTo>
                    <a:pt x="305" y="61"/>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14"/>
            <p:cNvSpPr/>
            <p:nvPr/>
          </p:nvSpPr>
          <p:spPr>
            <a:xfrm>
              <a:off x="-2807550" y="4248075"/>
              <a:ext cx="6875" cy="5325"/>
            </a:xfrm>
            <a:custGeom>
              <a:rect b="b" l="l" r="r" t="t"/>
              <a:pathLst>
                <a:path extrusionOk="0" h="213" w="275">
                  <a:moveTo>
                    <a:pt x="123" y="0"/>
                  </a:moveTo>
                  <a:cubicBezTo>
                    <a:pt x="31" y="0"/>
                    <a:pt x="1" y="30"/>
                    <a:pt x="1" y="122"/>
                  </a:cubicBezTo>
                  <a:cubicBezTo>
                    <a:pt x="1" y="182"/>
                    <a:pt x="31" y="213"/>
                    <a:pt x="123" y="213"/>
                  </a:cubicBezTo>
                  <a:cubicBezTo>
                    <a:pt x="183" y="213"/>
                    <a:pt x="274" y="18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14"/>
            <p:cNvSpPr/>
            <p:nvPr/>
          </p:nvSpPr>
          <p:spPr>
            <a:xfrm>
              <a:off x="-2885800" y="4248075"/>
              <a:ext cx="6100" cy="5325"/>
            </a:xfrm>
            <a:custGeom>
              <a:rect b="b" l="l" r="r" t="t"/>
              <a:pathLst>
                <a:path extrusionOk="0" h="213" w="244">
                  <a:moveTo>
                    <a:pt x="122" y="0"/>
                  </a:moveTo>
                  <a:cubicBezTo>
                    <a:pt x="61" y="0"/>
                    <a:pt x="0" y="30"/>
                    <a:pt x="0" y="122"/>
                  </a:cubicBezTo>
                  <a:cubicBezTo>
                    <a:pt x="0" y="182"/>
                    <a:pt x="91" y="213"/>
                    <a:pt x="122" y="213"/>
                  </a:cubicBezTo>
                  <a:cubicBezTo>
                    <a:pt x="213" y="213"/>
                    <a:pt x="243" y="182"/>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14"/>
            <p:cNvSpPr/>
            <p:nvPr/>
          </p:nvSpPr>
          <p:spPr>
            <a:xfrm>
              <a:off x="-2962550" y="4248825"/>
              <a:ext cx="3825" cy="3825"/>
            </a:xfrm>
            <a:custGeom>
              <a:rect b="b" l="l" r="r" t="t"/>
              <a:pathLst>
                <a:path extrusionOk="0" h="153" w="153">
                  <a:moveTo>
                    <a:pt x="91" y="0"/>
                  </a:moveTo>
                  <a:cubicBezTo>
                    <a:pt x="31" y="0"/>
                    <a:pt x="0" y="31"/>
                    <a:pt x="0" y="92"/>
                  </a:cubicBezTo>
                  <a:cubicBezTo>
                    <a:pt x="0" y="122"/>
                    <a:pt x="31" y="152"/>
                    <a:pt x="91" y="152"/>
                  </a:cubicBezTo>
                  <a:cubicBezTo>
                    <a:pt x="122" y="152"/>
                    <a:pt x="152" y="122"/>
                    <a:pt x="152" y="92"/>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14"/>
            <p:cNvSpPr/>
            <p:nvPr/>
          </p:nvSpPr>
          <p:spPr>
            <a:xfrm>
              <a:off x="-3039300" y="4249575"/>
              <a:ext cx="1550" cy="2325"/>
            </a:xfrm>
            <a:custGeom>
              <a:rect b="b" l="l" r="r" t="t"/>
              <a:pathLst>
                <a:path extrusionOk="0" h="93" w="62">
                  <a:moveTo>
                    <a:pt x="31" y="1"/>
                  </a:moveTo>
                  <a:cubicBezTo>
                    <a:pt x="31" y="1"/>
                    <a:pt x="0" y="31"/>
                    <a:pt x="0" y="62"/>
                  </a:cubicBezTo>
                  <a:cubicBezTo>
                    <a:pt x="0" y="62"/>
                    <a:pt x="31" y="92"/>
                    <a:pt x="31" y="92"/>
                  </a:cubicBezTo>
                  <a:cubicBezTo>
                    <a:pt x="61" y="92"/>
                    <a:pt x="61" y="62"/>
                    <a:pt x="61" y="62"/>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14"/>
            <p:cNvSpPr/>
            <p:nvPr/>
          </p:nvSpPr>
          <p:spPr>
            <a:xfrm>
              <a:off x="-3116825" y="4250450"/>
              <a:ext cx="1475" cy="1450"/>
            </a:xfrm>
            <a:custGeom>
              <a:rect b="b" l="l" r="r" t="t"/>
              <a:pathLst>
                <a:path extrusionOk="0" h="58" w="59">
                  <a:moveTo>
                    <a:pt x="51" y="1"/>
                  </a:moveTo>
                  <a:cubicBezTo>
                    <a:pt x="47" y="1"/>
                    <a:pt x="41" y="8"/>
                    <a:pt x="31" y="27"/>
                  </a:cubicBezTo>
                  <a:cubicBezTo>
                    <a:pt x="31" y="27"/>
                    <a:pt x="1" y="27"/>
                    <a:pt x="31" y="57"/>
                  </a:cubicBezTo>
                  <a:cubicBezTo>
                    <a:pt x="52" y="36"/>
                    <a:pt x="59" y="1"/>
                    <a:pt x="51" y="1"/>
                  </a:cubicBezTo>
                  <a:close/>
                  <a:moveTo>
                    <a:pt x="52" y="44"/>
                  </a:moveTo>
                  <a:cubicBezTo>
                    <a:pt x="48" y="44"/>
                    <a:pt x="41" y="47"/>
                    <a:pt x="31" y="57"/>
                  </a:cubicBezTo>
                  <a:cubicBezTo>
                    <a:pt x="52" y="57"/>
                    <a:pt x="58" y="44"/>
                    <a:pt x="52" y="4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14"/>
            <p:cNvSpPr/>
            <p:nvPr/>
          </p:nvSpPr>
          <p:spPr>
            <a:xfrm>
              <a:off x="-2033975" y="4309625"/>
              <a:ext cx="19025" cy="19025"/>
            </a:xfrm>
            <a:custGeom>
              <a:rect b="b" l="l" r="r" t="t"/>
              <a:pathLst>
                <a:path extrusionOk="0" h="761" w="761">
                  <a:moveTo>
                    <a:pt x="365" y="0"/>
                  </a:moveTo>
                  <a:cubicBezTo>
                    <a:pt x="153" y="0"/>
                    <a:pt x="1" y="183"/>
                    <a:pt x="1" y="395"/>
                  </a:cubicBezTo>
                  <a:cubicBezTo>
                    <a:pt x="1" y="578"/>
                    <a:pt x="153" y="760"/>
                    <a:pt x="365" y="760"/>
                  </a:cubicBezTo>
                  <a:cubicBezTo>
                    <a:pt x="578" y="760"/>
                    <a:pt x="761" y="57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14"/>
            <p:cNvSpPr/>
            <p:nvPr/>
          </p:nvSpPr>
          <p:spPr>
            <a:xfrm>
              <a:off x="-2111475" y="4311125"/>
              <a:ext cx="17500" cy="17525"/>
            </a:xfrm>
            <a:custGeom>
              <a:rect b="b" l="l" r="r" t="t"/>
              <a:pathLst>
                <a:path extrusionOk="0" h="701" w="700">
                  <a:moveTo>
                    <a:pt x="365" y="1"/>
                  </a:moveTo>
                  <a:cubicBezTo>
                    <a:pt x="152" y="1"/>
                    <a:pt x="0" y="183"/>
                    <a:pt x="0" y="366"/>
                  </a:cubicBezTo>
                  <a:cubicBezTo>
                    <a:pt x="0" y="548"/>
                    <a:pt x="152" y="700"/>
                    <a:pt x="365" y="700"/>
                  </a:cubicBezTo>
                  <a:cubicBezTo>
                    <a:pt x="548" y="700"/>
                    <a:pt x="699" y="548"/>
                    <a:pt x="699" y="366"/>
                  </a:cubicBezTo>
                  <a:cubicBezTo>
                    <a:pt x="699" y="18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14"/>
            <p:cNvSpPr/>
            <p:nvPr/>
          </p:nvSpPr>
          <p:spPr>
            <a:xfrm>
              <a:off x="-2188975" y="43103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14"/>
            <p:cNvSpPr/>
            <p:nvPr/>
          </p:nvSpPr>
          <p:spPr>
            <a:xfrm>
              <a:off x="-2266500" y="4311125"/>
              <a:ext cx="15225" cy="16000"/>
            </a:xfrm>
            <a:custGeom>
              <a:rect b="b" l="l" r="r" t="t"/>
              <a:pathLst>
                <a:path extrusionOk="0" h="640" w="609">
                  <a:moveTo>
                    <a:pt x="305" y="1"/>
                  </a:moveTo>
                  <a:cubicBezTo>
                    <a:pt x="153" y="1"/>
                    <a:pt x="1" y="153"/>
                    <a:pt x="1" y="335"/>
                  </a:cubicBezTo>
                  <a:cubicBezTo>
                    <a:pt x="1" y="487"/>
                    <a:pt x="153" y="639"/>
                    <a:pt x="305" y="639"/>
                  </a:cubicBezTo>
                  <a:cubicBezTo>
                    <a:pt x="487" y="639"/>
                    <a:pt x="609" y="487"/>
                    <a:pt x="609" y="33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14"/>
            <p:cNvSpPr/>
            <p:nvPr/>
          </p:nvSpPr>
          <p:spPr>
            <a:xfrm>
              <a:off x="-2343250" y="4312650"/>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14"/>
            <p:cNvSpPr/>
            <p:nvPr/>
          </p:nvSpPr>
          <p:spPr>
            <a:xfrm>
              <a:off x="-2420750" y="4312650"/>
              <a:ext cx="12950" cy="12950"/>
            </a:xfrm>
            <a:custGeom>
              <a:rect b="b" l="l" r="r" t="t"/>
              <a:pathLst>
                <a:path extrusionOk="0" h="518" w="518">
                  <a:moveTo>
                    <a:pt x="274" y="1"/>
                  </a:moveTo>
                  <a:cubicBezTo>
                    <a:pt x="122" y="1"/>
                    <a:pt x="0" y="122"/>
                    <a:pt x="0" y="274"/>
                  </a:cubicBezTo>
                  <a:cubicBezTo>
                    <a:pt x="0" y="426"/>
                    <a:pt x="122" y="517"/>
                    <a:pt x="274" y="517"/>
                  </a:cubicBezTo>
                  <a:cubicBezTo>
                    <a:pt x="365" y="517"/>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14"/>
            <p:cNvSpPr/>
            <p:nvPr/>
          </p:nvSpPr>
          <p:spPr>
            <a:xfrm>
              <a:off x="-2499025" y="4313425"/>
              <a:ext cx="11425" cy="11425"/>
            </a:xfrm>
            <a:custGeom>
              <a:rect b="b" l="l" r="r" t="t"/>
              <a:pathLst>
                <a:path extrusionOk="0" h="457" w="457">
                  <a:moveTo>
                    <a:pt x="244" y="0"/>
                  </a:moveTo>
                  <a:cubicBezTo>
                    <a:pt x="122" y="0"/>
                    <a:pt x="1" y="91"/>
                    <a:pt x="1" y="243"/>
                  </a:cubicBezTo>
                  <a:cubicBezTo>
                    <a:pt x="1" y="365"/>
                    <a:pt x="122" y="456"/>
                    <a:pt x="244" y="456"/>
                  </a:cubicBezTo>
                  <a:cubicBezTo>
                    <a:pt x="365" y="456"/>
                    <a:pt x="457" y="365"/>
                    <a:pt x="457" y="24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14"/>
            <p:cNvSpPr/>
            <p:nvPr/>
          </p:nvSpPr>
          <p:spPr>
            <a:xfrm>
              <a:off x="-2575775" y="4315700"/>
              <a:ext cx="9900" cy="9150"/>
            </a:xfrm>
            <a:custGeom>
              <a:rect b="b" l="l" r="r" t="t"/>
              <a:pathLst>
                <a:path extrusionOk="0" h="366" w="396">
                  <a:moveTo>
                    <a:pt x="183" y="0"/>
                  </a:moveTo>
                  <a:cubicBezTo>
                    <a:pt x="92" y="0"/>
                    <a:pt x="1" y="61"/>
                    <a:pt x="1" y="183"/>
                  </a:cubicBezTo>
                  <a:cubicBezTo>
                    <a:pt x="1" y="304"/>
                    <a:pt x="92" y="365"/>
                    <a:pt x="183" y="365"/>
                  </a:cubicBezTo>
                  <a:cubicBezTo>
                    <a:pt x="305" y="365"/>
                    <a:pt x="39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14"/>
            <p:cNvSpPr/>
            <p:nvPr/>
          </p:nvSpPr>
          <p:spPr>
            <a:xfrm>
              <a:off x="-2653275" y="4314175"/>
              <a:ext cx="9125" cy="9900"/>
            </a:xfrm>
            <a:custGeom>
              <a:rect b="b" l="l" r="r" t="t"/>
              <a:pathLst>
                <a:path extrusionOk="0" h="396" w="365">
                  <a:moveTo>
                    <a:pt x="183" y="1"/>
                  </a:moveTo>
                  <a:cubicBezTo>
                    <a:pt x="61" y="1"/>
                    <a:pt x="0" y="92"/>
                    <a:pt x="0" y="213"/>
                  </a:cubicBezTo>
                  <a:cubicBezTo>
                    <a:pt x="0" y="304"/>
                    <a:pt x="61" y="396"/>
                    <a:pt x="183" y="396"/>
                  </a:cubicBezTo>
                  <a:cubicBezTo>
                    <a:pt x="304" y="396"/>
                    <a:pt x="365" y="304"/>
                    <a:pt x="365" y="21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14"/>
            <p:cNvSpPr/>
            <p:nvPr/>
          </p:nvSpPr>
          <p:spPr>
            <a:xfrm>
              <a:off x="-2730800" y="4314925"/>
              <a:ext cx="7625" cy="8400"/>
            </a:xfrm>
            <a:custGeom>
              <a:rect b="b" l="l" r="r" t="t"/>
              <a:pathLst>
                <a:path extrusionOk="0" h="336" w="305">
                  <a:moveTo>
                    <a:pt x="153" y="1"/>
                  </a:moveTo>
                  <a:cubicBezTo>
                    <a:pt x="62" y="1"/>
                    <a:pt x="1" y="92"/>
                    <a:pt x="1" y="183"/>
                  </a:cubicBezTo>
                  <a:cubicBezTo>
                    <a:pt x="1" y="244"/>
                    <a:pt x="62" y="335"/>
                    <a:pt x="153" y="335"/>
                  </a:cubicBezTo>
                  <a:cubicBezTo>
                    <a:pt x="244" y="335"/>
                    <a:pt x="305" y="244"/>
                    <a:pt x="305" y="18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14"/>
            <p:cNvSpPr/>
            <p:nvPr/>
          </p:nvSpPr>
          <p:spPr>
            <a:xfrm>
              <a:off x="-2807550" y="4317225"/>
              <a:ext cx="6875" cy="6100"/>
            </a:xfrm>
            <a:custGeom>
              <a:rect b="b" l="l" r="r" t="t"/>
              <a:pathLst>
                <a:path extrusionOk="0" h="244" w="275">
                  <a:moveTo>
                    <a:pt x="123" y="0"/>
                  </a:moveTo>
                  <a:cubicBezTo>
                    <a:pt x="31" y="0"/>
                    <a:pt x="1" y="30"/>
                    <a:pt x="1" y="122"/>
                  </a:cubicBezTo>
                  <a:cubicBezTo>
                    <a:pt x="1" y="182"/>
                    <a:pt x="31" y="243"/>
                    <a:pt x="123" y="243"/>
                  </a:cubicBezTo>
                  <a:cubicBezTo>
                    <a:pt x="183" y="243"/>
                    <a:pt x="274" y="15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14"/>
            <p:cNvSpPr/>
            <p:nvPr/>
          </p:nvSpPr>
          <p:spPr>
            <a:xfrm>
              <a:off x="-2885800" y="4316450"/>
              <a:ext cx="6100" cy="5350"/>
            </a:xfrm>
            <a:custGeom>
              <a:rect b="b" l="l" r="r" t="t"/>
              <a:pathLst>
                <a:path extrusionOk="0" h="214" w="244">
                  <a:moveTo>
                    <a:pt x="122" y="1"/>
                  </a:moveTo>
                  <a:cubicBezTo>
                    <a:pt x="61" y="1"/>
                    <a:pt x="0" y="31"/>
                    <a:pt x="0" y="122"/>
                  </a:cubicBezTo>
                  <a:cubicBezTo>
                    <a:pt x="0" y="183"/>
                    <a:pt x="91" y="213"/>
                    <a:pt x="122" y="213"/>
                  </a:cubicBezTo>
                  <a:cubicBezTo>
                    <a:pt x="213" y="213"/>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14"/>
            <p:cNvSpPr/>
            <p:nvPr/>
          </p:nvSpPr>
          <p:spPr>
            <a:xfrm>
              <a:off x="-2962550" y="431722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14"/>
            <p:cNvSpPr/>
            <p:nvPr/>
          </p:nvSpPr>
          <p:spPr>
            <a:xfrm>
              <a:off x="-3039300" y="4317975"/>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14"/>
            <p:cNvSpPr/>
            <p:nvPr/>
          </p:nvSpPr>
          <p:spPr>
            <a:xfrm>
              <a:off x="-3116825" y="43195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14"/>
            <p:cNvSpPr/>
            <p:nvPr/>
          </p:nvSpPr>
          <p:spPr>
            <a:xfrm>
              <a:off x="-2033975" y="43787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14"/>
            <p:cNvSpPr/>
            <p:nvPr/>
          </p:nvSpPr>
          <p:spPr>
            <a:xfrm>
              <a:off x="-2111475" y="43802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14"/>
            <p:cNvSpPr/>
            <p:nvPr/>
          </p:nvSpPr>
          <p:spPr>
            <a:xfrm>
              <a:off x="-2188975" y="4378775"/>
              <a:ext cx="16725" cy="17500"/>
            </a:xfrm>
            <a:custGeom>
              <a:rect b="b" l="l" r="r" t="t"/>
              <a:pathLst>
                <a:path extrusionOk="0" h="700" w="669">
                  <a:moveTo>
                    <a:pt x="334" y="0"/>
                  </a:moveTo>
                  <a:cubicBezTo>
                    <a:pt x="152" y="0"/>
                    <a:pt x="0" y="152"/>
                    <a:pt x="0" y="334"/>
                  </a:cubicBezTo>
                  <a:cubicBezTo>
                    <a:pt x="0" y="547"/>
                    <a:pt x="152" y="699"/>
                    <a:pt x="334" y="699"/>
                  </a:cubicBezTo>
                  <a:cubicBezTo>
                    <a:pt x="486" y="699"/>
                    <a:pt x="638" y="578"/>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14"/>
            <p:cNvSpPr/>
            <p:nvPr/>
          </p:nvSpPr>
          <p:spPr>
            <a:xfrm>
              <a:off x="-2266500" y="43810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14"/>
            <p:cNvSpPr/>
            <p:nvPr/>
          </p:nvSpPr>
          <p:spPr>
            <a:xfrm>
              <a:off x="-2343250" y="43818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14"/>
            <p:cNvSpPr/>
            <p:nvPr/>
          </p:nvSpPr>
          <p:spPr>
            <a:xfrm>
              <a:off x="-2420750" y="4381050"/>
              <a:ext cx="12950" cy="12950"/>
            </a:xfrm>
            <a:custGeom>
              <a:rect b="b" l="l" r="r" t="t"/>
              <a:pathLst>
                <a:path extrusionOk="0" h="518" w="518">
                  <a:moveTo>
                    <a:pt x="274" y="0"/>
                  </a:moveTo>
                  <a:cubicBezTo>
                    <a:pt x="122" y="0"/>
                    <a:pt x="0" y="122"/>
                    <a:pt x="0" y="274"/>
                  </a:cubicBezTo>
                  <a:cubicBezTo>
                    <a:pt x="0" y="426"/>
                    <a:pt x="122" y="517"/>
                    <a:pt x="274" y="517"/>
                  </a:cubicBezTo>
                  <a:cubicBezTo>
                    <a:pt x="365" y="51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14"/>
            <p:cNvSpPr/>
            <p:nvPr/>
          </p:nvSpPr>
          <p:spPr>
            <a:xfrm>
              <a:off x="-2499025" y="43825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14"/>
            <p:cNvSpPr/>
            <p:nvPr/>
          </p:nvSpPr>
          <p:spPr>
            <a:xfrm>
              <a:off x="-2575775" y="43840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305"/>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14"/>
            <p:cNvSpPr/>
            <p:nvPr/>
          </p:nvSpPr>
          <p:spPr>
            <a:xfrm>
              <a:off x="-2653275" y="43825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14"/>
            <p:cNvSpPr/>
            <p:nvPr/>
          </p:nvSpPr>
          <p:spPr>
            <a:xfrm>
              <a:off x="-2730800" y="43848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14"/>
            <p:cNvSpPr/>
            <p:nvPr/>
          </p:nvSpPr>
          <p:spPr>
            <a:xfrm>
              <a:off x="-2807550" y="4385600"/>
              <a:ext cx="6875" cy="6100"/>
            </a:xfrm>
            <a:custGeom>
              <a:rect b="b" l="l" r="r" t="t"/>
              <a:pathLst>
                <a:path extrusionOk="0" h="244" w="275">
                  <a:moveTo>
                    <a:pt x="123" y="1"/>
                  </a:moveTo>
                  <a:cubicBezTo>
                    <a:pt x="31" y="1"/>
                    <a:pt x="1" y="31"/>
                    <a:pt x="1" y="122"/>
                  </a:cubicBezTo>
                  <a:cubicBezTo>
                    <a:pt x="1" y="183"/>
                    <a:pt x="31" y="244"/>
                    <a:pt x="123" y="244"/>
                  </a:cubicBezTo>
                  <a:cubicBezTo>
                    <a:pt x="183" y="244"/>
                    <a:pt x="27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14"/>
            <p:cNvSpPr/>
            <p:nvPr/>
          </p:nvSpPr>
          <p:spPr>
            <a:xfrm>
              <a:off x="-2885800" y="43848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14"/>
            <p:cNvSpPr/>
            <p:nvPr/>
          </p:nvSpPr>
          <p:spPr>
            <a:xfrm>
              <a:off x="-2962550" y="43863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14"/>
            <p:cNvSpPr/>
            <p:nvPr/>
          </p:nvSpPr>
          <p:spPr>
            <a:xfrm>
              <a:off x="-3039300" y="4387875"/>
              <a:ext cx="3050" cy="1550"/>
            </a:xfrm>
            <a:custGeom>
              <a:rect b="b" l="l" r="r" t="t"/>
              <a:pathLst>
                <a:path extrusionOk="0" h="62" w="122">
                  <a:moveTo>
                    <a:pt x="31" y="1"/>
                  </a:moveTo>
                  <a:cubicBezTo>
                    <a:pt x="31" y="1"/>
                    <a:pt x="0" y="1"/>
                    <a:pt x="0" y="31"/>
                  </a:cubicBezTo>
                  <a:cubicBezTo>
                    <a:pt x="0" y="31"/>
                    <a:pt x="0" y="62"/>
                    <a:pt x="31" y="62"/>
                  </a:cubicBezTo>
                  <a:cubicBezTo>
                    <a:pt x="91" y="62"/>
                    <a:pt x="122" y="6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14"/>
            <p:cNvSpPr/>
            <p:nvPr/>
          </p:nvSpPr>
          <p:spPr>
            <a:xfrm>
              <a:off x="-3116825" y="43878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14"/>
            <p:cNvSpPr/>
            <p:nvPr/>
          </p:nvSpPr>
          <p:spPr>
            <a:xfrm>
              <a:off x="-2033975" y="44471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14"/>
            <p:cNvSpPr/>
            <p:nvPr/>
          </p:nvSpPr>
          <p:spPr>
            <a:xfrm>
              <a:off x="-2111475" y="4448675"/>
              <a:ext cx="17500" cy="16750"/>
            </a:xfrm>
            <a:custGeom>
              <a:rect b="b" l="l" r="r" t="t"/>
              <a:pathLst>
                <a:path extrusionOk="0" h="670" w="700">
                  <a:moveTo>
                    <a:pt x="365" y="1"/>
                  </a:moveTo>
                  <a:cubicBezTo>
                    <a:pt x="152" y="1"/>
                    <a:pt x="0" y="153"/>
                    <a:pt x="0" y="335"/>
                  </a:cubicBezTo>
                  <a:cubicBezTo>
                    <a:pt x="0" y="517"/>
                    <a:pt x="152" y="669"/>
                    <a:pt x="365" y="669"/>
                  </a:cubicBezTo>
                  <a:cubicBezTo>
                    <a:pt x="548" y="669"/>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14"/>
            <p:cNvSpPr/>
            <p:nvPr/>
          </p:nvSpPr>
          <p:spPr>
            <a:xfrm>
              <a:off x="-2188975" y="4448675"/>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14"/>
            <p:cNvSpPr/>
            <p:nvPr/>
          </p:nvSpPr>
          <p:spPr>
            <a:xfrm>
              <a:off x="-2266500" y="4449425"/>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48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14"/>
            <p:cNvSpPr/>
            <p:nvPr/>
          </p:nvSpPr>
          <p:spPr>
            <a:xfrm>
              <a:off x="-2343250" y="44502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14"/>
            <p:cNvSpPr/>
            <p:nvPr/>
          </p:nvSpPr>
          <p:spPr>
            <a:xfrm>
              <a:off x="-2420750" y="4450200"/>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14"/>
            <p:cNvSpPr/>
            <p:nvPr/>
          </p:nvSpPr>
          <p:spPr>
            <a:xfrm>
              <a:off x="-2499025" y="4450950"/>
              <a:ext cx="11425" cy="11425"/>
            </a:xfrm>
            <a:custGeom>
              <a:rect b="b" l="l" r="r" t="t"/>
              <a:pathLst>
                <a:path extrusionOk="0" h="457" w="457">
                  <a:moveTo>
                    <a:pt x="244" y="1"/>
                  </a:moveTo>
                  <a:cubicBezTo>
                    <a:pt x="122" y="1"/>
                    <a:pt x="1" y="122"/>
                    <a:pt x="1" y="244"/>
                  </a:cubicBezTo>
                  <a:cubicBezTo>
                    <a:pt x="1" y="365"/>
                    <a:pt x="122" y="457"/>
                    <a:pt x="244" y="457"/>
                  </a:cubicBezTo>
                  <a:cubicBezTo>
                    <a:pt x="396"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14"/>
            <p:cNvSpPr/>
            <p:nvPr/>
          </p:nvSpPr>
          <p:spPr>
            <a:xfrm>
              <a:off x="-2575775" y="4452475"/>
              <a:ext cx="10675" cy="9150"/>
            </a:xfrm>
            <a:custGeom>
              <a:rect b="b" l="l" r="r" t="t"/>
              <a:pathLst>
                <a:path extrusionOk="0" h="366" w="427">
                  <a:moveTo>
                    <a:pt x="183" y="1"/>
                  </a:moveTo>
                  <a:cubicBezTo>
                    <a:pt x="92" y="1"/>
                    <a:pt x="1" y="61"/>
                    <a:pt x="1" y="183"/>
                  </a:cubicBezTo>
                  <a:cubicBezTo>
                    <a:pt x="1" y="304"/>
                    <a:pt x="92" y="365"/>
                    <a:pt x="183" y="365"/>
                  </a:cubicBezTo>
                  <a:cubicBezTo>
                    <a:pt x="305" y="365"/>
                    <a:pt x="426" y="304"/>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14"/>
            <p:cNvSpPr/>
            <p:nvPr/>
          </p:nvSpPr>
          <p:spPr>
            <a:xfrm>
              <a:off x="-2653275" y="4452475"/>
              <a:ext cx="9125" cy="9150"/>
            </a:xfrm>
            <a:custGeom>
              <a:rect b="b" l="l" r="r" t="t"/>
              <a:pathLst>
                <a:path extrusionOk="0" h="366" w="365">
                  <a:moveTo>
                    <a:pt x="183" y="1"/>
                  </a:moveTo>
                  <a:cubicBezTo>
                    <a:pt x="61" y="1"/>
                    <a:pt x="0" y="61"/>
                    <a:pt x="0" y="183"/>
                  </a:cubicBezTo>
                  <a:cubicBezTo>
                    <a:pt x="0" y="304"/>
                    <a:pt x="61" y="365"/>
                    <a:pt x="183" y="365"/>
                  </a:cubicBezTo>
                  <a:cubicBezTo>
                    <a:pt x="304" y="365"/>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14"/>
            <p:cNvSpPr/>
            <p:nvPr/>
          </p:nvSpPr>
          <p:spPr>
            <a:xfrm>
              <a:off x="-2730800" y="4453225"/>
              <a:ext cx="7625" cy="7625"/>
            </a:xfrm>
            <a:custGeom>
              <a:rect b="b" l="l" r="r" t="t"/>
              <a:pathLst>
                <a:path extrusionOk="0" h="305" w="305">
                  <a:moveTo>
                    <a:pt x="153" y="1"/>
                  </a:moveTo>
                  <a:cubicBezTo>
                    <a:pt x="92" y="1"/>
                    <a:pt x="1" y="62"/>
                    <a:pt x="1" y="153"/>
                  </a:cubicBezTo>
                  <a:cubicBezTo>
                    <a:pt x="1" y="214"/>
                    <a:pt x="92" y="305"/>
                    <a:pt x="153" y="305"/>
                  </a:cubicBezTo>
                  <a:cubicBezTo>
                    <a:pt x="274" y="305"/>
                    <a:pt x="305" y="21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14"/>
            <p:cNvSpPr/>
            <p:nvPr/>
          </p:nvSpPr>
          <p:spPr>
            <a:xfrm>
              <a:off x="-2807550" y="4454000"/>
              <a:ext cx="6875" cy="6100"/>
            </a:xfrm>
            <a:custGeom>
              <a:rect b="b" l="l" r="r" t="t"/>
              <a:pathLst>
                <a:path extrusionOk="0" h="244" w="275">
                  <a:moveTo>
                    <a:pt x="123" y="0"/>
                  </a:moveTo>
                  <a:cubicBezTo>
                    <a:pt x="31" y="0"/>
                    <a:pt x="1" y="31"/>
                    <a:pt x="1" y="122"/>
                  </a:cubicBezTo>
                  <a:cubicBezTo>
                    <a:pt x="1" y="183"/>
                    <a:pt x="31" y="243"/>
                    <a:pt x="123" y="243"/>
                  </a:cubicBezTo>
                  <a:cubicBezTo>
                    <a:pt x="183" y="24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14"/>
            <p:cNvSpPr/>
            <p:nvPr/>
          </p:nvSpPr>
          <p:spPr>
            <a:xfrm>
              <a:off x="-2885800" y="44540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14"/>
            <p:cNvSpPr/>
            <p:nvPr/>
          </p:nvSpPr>
          <p:spPr>
            <a:xfrm>
              <a:off x="-2962550" y="4454750"/>
              <a:ext cx="3825" cy="3825"/>
            </a:xfrm>
            <a:custGeom>
              <a:rect b="b" l="l" r="r" t="t"/>
              <a:pathLst>
                <a:path extrusionOk="0" h="153" w="153">
                  <a:moveTo>
                    <a:pt x="91" y="1"/>
                  </a:moveTo>
                  <a:cubicBezTo>
                    <a:pt x="61" y="1"/>
                    <a:pt x="0" y="61"/>
                    <a:pt x="0" y="92"/>
                  </a:cubicBezTo>
                  <a:cubicBezTo>
                    <a:pt x="0" y="122"/>
                    <a:pt x="61" y="153"/>
                    <a:pt x="91" y="153"/>
                  </a:cubicBezTo>
                  <a:cubicBezTo>
                    <a:pt x="122" y="153"/>
                    <a:pt x="152" y="122"/>
                    <a:pt x="152" y="92"/>
                  </a:cubicBezTo>
                  <a:cubicBezTo>
                    <a:pt x="152" y="6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14"/>
            <p:cNvSpPr/>
            <p:nvPr/>
          </p:nvSpPr>
          <p:spPr>
            <a:xfrm>
              <a:off x="-3039300" y="44562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14"/>
            <p:cNvSpPr/>
            <p:nvPr/>
          </p:nvSpPr>
          <p:spPr>
            <a:xfrm>
              <a:off x="-3116825" y="44567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14"/>
            <p:cNvSpPr/>
            <p:nvPr/>
          </p:nvSpPr>
          <p:spPr>
            <a:xfrm>
              <a:off x="-2033975" y="4517075"/>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14"/>
            <p:cNvSpPr/>
            <p:nvPr/>
          </p:nvSpPr>
          <p:spPr>
            <a:xfrm>
              <a:off x="-2111475" y="45178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14"/>
            <p:cNvSpPr/>
            <p:nvPr/>
          </p:nvSpPr>
          <p:spPr>
            <a:xfrm>
              <a:off x="-2188975" y="4516300"/>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14"/>
            <p:cNvSpPr/>
            <p:nvPr/>
          </p:nvSpPr>
          <p:spPr>
            <a:xfrm>
              <a:off x="-2266500" y="4518575"/>
              <a:ext cx="15225" cy="15225"/>
            </a:xfrm>
            <a:custGeom>
              <a:rect b="b" l="l" r="r" t="t"/>
              <a:pathLst>
                <a:path extrusionOk="0" h="609" w="609">
                  <a:moveTo>
                    <a:pt x="305" y="1"/>
                  </a:moveTo>
                  <a:cubicBezTo>
                    <a:pt x="153" y="1"/>
                    <a:pt x="1" y="122"/>
                    <a:pt x="1" y="305"/>
                  </a:cubicBezTo>
                  <a:cubicBezTo>
                    <a:pt x="1" y="487"/>
                    <a:pt x="153" y="609"/>
                    <a:pt x="305" y="609"/>
                  </a:cubicBezTo>
                  <a:cubicBezTo>
                    <a:pt x="487" y="609"/>
                    <a:pt x="609" y="48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14"/>
            <p:cNvSpPr/>
            <p:nvPr/>
          </p:nvSpPr>
          <p:spPr>
            <a:xfrm>
              <a:off x="-2343250" y="45193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14"/>
            <p:cNvSpPr/>
            <p:nvPr/>
          </p:nvSpPr>
          <p:spPr>
            <a:xfrm>
              <a:off x="-2420750" y="45185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14"/>
            <p:cNvSpPr/>
            <p:nvPr/>
          </p:nvSpPr>
          <p:spPr>
            <a:xfrm>
              <a:off x="-2499025" y="4520875"/>
              <a:ext cx="11425" cy="11425"/>
            </a:xfrm>
            <a:custGeom>
              <a:rect b="b" l="l" r="r" t="t"/>
              <a:pathLst>
                <a:path extrusionOk="0" h="457" w="457">
                  <a:moveTo>
                    <a:pt x="244" y="0"/>
                  </a:moveTo>
                  <a:cubicBezTo>
                    <a:pt x="122" y="0"/>
                    <a:pt x="1" y="91"/>
                    <a:pt x="1" y="213"/>
                  </a:cubicBezTo>
                  <a:cubicBezTo>
                    <a:pt x="1" y="334"/>
                    <a:pt x="122" y="456"/>
                    <a:pt x="244" y="456"/>
                  </a:cubicBezTo>
                  <a:cubicBezTo>
                    <a:pt x="365" y="456"/>
                    <a:pt x="457" y="334"/>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14"/>
            <p:cNvSpPr/>
            <p:nvPr/>
          </p:nvSpPr>
          <p:spPr>
            <a:xfrm>
              <a:off x="-2575775" y="45216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14"/>
            <p:cNvSpPr/>
            <p:nvPr/>
          </p:nvSpPr>
          <p:spPr>
            <a:xfrm>
              <a:off x="-2653275" y="45208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14"/>
            <p:cNvSpPr/>
            <p:nvPr/>
          </p:nvSpPr>
          <p:spPr>
            <a:xfrm>
              <a:off x="-2730800" y="452237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14"/>
            <p:cNvSpPr/>
            <p:nvPr/>
          </p:nvSpPr>
          <p:spPr>
            <a:xfrm>
              <a:off x="-2807550" y="45231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14"/>
            <p:cNvSpPr/>
            <p:nvPr/>
          </p:nvSpPr>
          <p:spPr>
            <a:xfrm>
              <a:off x="-2885800" y="45223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14"/>
            <p:cNvSpPr/>
            <p:nvPr/>
          </p:nvSpPr>
          <p:spPr>
            <a:xfrm>
              <a:off x="-2962550" y="4524675"/>
              <a:ext cx="3825" cy="3825"/>
            </a:xfrm>
            <a:custGeom>
              <a:rect b="b" l="l" r="r" t="t"/>
              <a:pathLst>
                <a:path extrusionOk="0" h="153" w="153">
                  <a:moveTo>
                    <a:pt x="91" y="0"/>
                  </a:moveTo>
                  <a:cubicBezTo>
                    <a:pt x="31" y="0"/>
                    <a:pt x="0" y="30"/>
                    <a:pt x="0" y="61"/>
                  </a:cubicBezTo>
                  <a:cubicBezTo>
                    <a:pt x="0" y="91"/>
                    <a:pt x="31" y="152"/>
                    <a:pt x="91" y="152"/>
                  </a:cubicBezTo>
                  <a:cubicBezTo>
                    <a:pt x="122" y="152"/>
                    <a:pt x="152" y="91"/>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14"/>
            <p:cNvSpPr/>
            <p:nvPr/>
          </p:nvSpPr>
          <p:spPr>
            <a:xfrm>
              <a:off x="-3039300" y="45254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14"/>
            <p:cNvSpPr/>
            <p:nvPr/>
          </p:nvSpPr>
          <p:spPr>
            <a:xfrm>
              <a:off x="-3116825" y="45254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14"/>
            <p:cNvSpPr/>
            <p:nvPr/>
          </p:nvSpPr>
          <p:spPr>
            <a:xfrm>
              <a:off x="-2033975" y="4585450"/>
              <a:ext cx="19025" cy="19025"/>
            </a:xfrm>
            <a:custGeom>
              <a:rect b="b" l="l" r="r" t="t"/>
              <a:pathLst>
                <a:path extrusionOk="0" h="761" w="761">
                  <a:moveTo>
                    <a:pt x="365" y="1"/>
                  </a:moveTo>
                  <a:cubicBezTo>
                    <a:pt x="153" y="1"/>
                    <a:pt x="1" y="153"/>
                    <a:pt x="1" y="365"/>
                  </a:cubicBezTo>
                  <a:cubicBezTo>
                    <a:pt x="1" y="578"/>
                    <a:pt x="153" y="761"/>
                    <a:pt x="365" y="761"/>
                  </a:cubicBezTo>
                  <a:cubicBezTo>
                    <a:pt x="578" y="761"/>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14"/>
            <p:cNvSpPr/>
            <p:nvPr/>
          </p:nvSpPr>
          <p:spPr>
            <a:xfrm>
              <a:off x="-2111475" y="4586225"/>
              <a:ext cx="17500" cy="16725"/>
            </a:xfrm>
            <a:custGeom>
              <a:rect b="b" l="l" r="r" t="t"/>
              <a:pathLst>
                <a:path extrusionOk="0" h="669" w="700">
                  <a:moveTo>
                    <a:pt x="365" y="0"/>
                  </a:moveTo>
                  <a:cubicBezTo>
                    <a:pt x="152" y="0"/>
                    <a:pt x="0" y="152"/>
                    <a:pt x="0" y="334"/>
                  </a:cubicBezTo>
                  <a:cubicBezTo>
                    <a:pt x="0" y="517"/>
                    <a:pt x="152" y="669"/>
                    <a:pt x="365" y="669"/>
                  </a:cubicBezTo>
                  <a:cubicBezTo>
                    <a:pt x="548" y="669"/>
                    <a:pt x="699" y="517"/>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14"/>
            <p:cNvSpPr/>
            <p:nvPr/>
          </p:nvSpPr>
          <p:spPr>
            <a:xfrm>
              <a:off x="-2188975" y="458622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14"/>
            <p:cNvSpPr/>
            <p:nvPr/>
          </p:nvSpPr>
          <p:spPr>
            <a:xfrm>
              <a:off x="-2266500" y="4586975"/>
              <a:ext cx="15225" cy="15225"/>
            </a:xfrm>
            <a:custGeom>
              <a:rect b="b" l="l" r="r" t="t"/>
              <a:pathLst>
                <a:path extrusionOk="0" h="609" w="609">
                  <a:moveTo>
                    <a:pt x="305" y="1"/>
                  </a:moveTo>
                  <a:cubicBezTo>
                    <a:pt x="153" y="1"/>
                    <a:pt x="1" y="122"/>
                    <a:pt x="1" y="304"/>
                  </a:cubicBezTo>
                  <a:cubicBezTo>
                    <a:pt x="1" y="487"/>
                    <a:pt x="153" y="608"/>
                    <a:pt x="305" y="608"/>
                  </a:cubicBezTo>
                  <a:cubicBezTo>
                    <a:pt x="487" y="608"/>
                    <a:pt x="609" y="487"/>
                    <a:pt x="609" y="304"/>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14"/>
            <p:cNvSpPr/>
            <p:nvPr/>
          </p:nvSpPr>
          <p:spPr>
            <a:xfrm>
              <a:off x="-2343250" y="4587725"/>
              <a:ext cx="13700" cy="13725"/>
            </a:xfrm>
            <a:custGeom>
              <a:rect b="b" l="l" r="r" t="t"/>
              <a:pathLst>
                <a:path extrusionOk="0" h="549"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14"/>
            <p:cNvSpPr/>
            <p:nvPr/>
          </p:nvSpPr>
          <p:spPr>
            <a:xfrm>
              <a:off x="-2420750" y="4587725"/>
              <a:ext cx="12950" cy="13725"/>
            </a:xfrm>
            <a:custGeom>
              <a:rect b="b" l="l" r="r" t="t"/>
              <a:pathLst>
                <a:path extrusionOk="0" h="549" w="518">
                  <a:moveTo>
                    <a:pt x="274" y="1"/>
                  </a:moveTo>
                  <a:cubicBezTo>
                    <a:pt x="122" y="1"/>
                    <a:pt x="0" y="122"/>
                    <a:pt x="0" y="274"/>
                  </a:cubicBezTo>
                  <a:cubicBezTo>
                    <a:pt x="0" y="426"/>
                    <a:pt x="122" y="548"/>
                    <a:pt x="274" y="548"/>
                  </a:cubicBezTo>
                  <a:cubicBezTo>
                    <a:pt x="365" y="548"/>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14"/>
            <p:cNvSpPr/>
            <p:nvPr/>
          </p:nvSpPr>
          <p:spPr>
            <a:xfrm>
              <a:off x="-2499025" y="4588500"/>
              <a:ext cx="11425" cy="12175"/>
            </a:xfrm>
            <a:custGeom>
              <a:rect b="b" l="l" r="r" t="t"/>
              <a:pathLst>
                <a:path extrusionOk="0" h="487" w="457">
                  <a:moveTo>
                    <a:pt x="244" y="0"/>
                  </a:moveTo>
                  <a:cubicBezTo>
                    <a:pt x="122" y="0"/>
                    <a:pt x="1" y="122"/>
                    <a:pt x="1" y="243"/>
                  </a:cubicBezTo>
                  <a:cubicBezTo>
                    <a:pt x="1" y="365"/>
                    <a:pt x="122" y="487"/>
                    <a:pt x="244" y="487"/>
                  </a:cubicBezTo>
                  <a:cubicBezTo>
                    <a:pt x="365" y="487"/>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14"/>
            <p:cNvSpPr/>
            <p:nvPr/>
          </p:nvSpPr>
          <p:spPr>
            <a:xfrm>
              <a:off x="-2575775" y="4590025"/>
              <a:ext cx="10675" cy="9125"/>
            </a:xfrm>
            <a:custGeom>
              <a:rect b="b" l="l" r="r" t="t"/>
              <a:pathLst>
                <a:path extrusionOk="0" h="365" w="427">
                  <a:moveTo>
                    <a:pt x="183" y="0"/>
                  </a:moveTo>
                  <a:cubicBezTo>
                    <a:pt x="92" y="0"/>
                    <a:pt x="1" y="61"/>
                    <a:pt x="1" y="182"/>
                  </a:cubicBezTo>
                  <a:cubicBezTo>
                    <a:pt x="1" y="304"/>
                    <a:pt x="92" y="365"/>
                    <a:pt x="183" y="365"/>
                  </a:cubicBezTo>
                  <a:cubicBezTo>
                    <a:pt x="305" y="365"/>
                    <a:pt x="426" y="304"/>
                    <a:pt x="396" y="182"/>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14"/>
            <p:cNvSpPr/>
            <p:nvPr/>
          </p:nvSpPr>
          <p:spPr>
            <a:xfrm>
              <a:off x="-2653275" y="4590025"/>
              <a:ext cx="9125" cy="9125"/>
            </a:xfrm>
            <a:custGeom>
              <a:rect b="b" l="l" r="r" t="t"/>
              <a:pathLst>
                <a:path extrusionOk="0" h="365" w="365">
                  <a:moveTo>
                    <a:pt x="183" y="0"/>
                  </a:moveTo>
                  <a:cubicBezTo>
                    <a:pt x="61" y="0"/>
                    <a:pt x="0" y="91"/>
                    <a:pt x="0" y="182"/>
                  </a:cubicBezTo>
                  <a:cubicBezTo>
                    <a:pt x="0" y="274"/>
                    <a:pt x="61" y="365"/>
                    <a:pt x="183" y="365"/>
                  </a:cubicBezTo>
                  <a:cubicBezTo>
                    <a:pt x="274" y="365"/>
                    <a:pt x="365" y="274"/>
                    <a:pt x="365" y="182"/>
                  </a:cubicBezTo>
                  <a:cubicBezTo>
                    <a:pt x="365" y="91"/>
                    <a:pt x="27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14"/>
            <p:cNvSpPr/>
            <p:nvPr/>
          </p:nvSpPr>
          <p:spPr>
            <a:xfrm>
              <a:off x="-2730800" y="4590775"/>
              <a:ext cx="7625" cy="7625"/>
            </a:xfrm>
            <a:custGeom>
              <a:rect b="b" l="l" r="r" t="t"/>
              <a:pathLst>
                <a:path extrusionOk="0" h="305" w="305">
                  <a:moveTo>
                    <a:pt x="153" y="0"/>
                  </a:moveTo>
                  <a:cubicBezTo>
                    <a:pt x="62" y="0"/>
                    <a:pt x="1" y="61"/>
                    <a:pt x="1" y="152"/>
                  </a:cubicBezTo>
                  <a:cubicBezTo>
                    <a:pt x="1" y="244"/>
                    <a:pt x="62" y="304"/>
                    <a:pt x="153" y="304"/>
                  </a:cubicBezTo>
                  <a:cubicBezTo>
                    <a:pt x="244" y="304"/>
                    <a:pt x="305" y="244"/>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14"/>
            <p:cNvSpPr/>
            <p:nvPr/>
          </p:nvSpPr>
          <p:spPr>
            <a:xfrm>
              <a:off x="-2807550" y="4591525"/>
              <a:ext cx="6125" cy="6125"/>
            </a:xfrm>
            <a:custGeom>
              <a:rect b="b" l="l" r="r" t="t"/>
              <a:pathLst>
                <a:path extrusionOk="0" h="245" w="245">
                  <a:moveTo>
                    <a:pt x="123" y="1"/>
                  </a:moveTo>
                  <a:cubicBezTo>
                    <a:pt x="31" y="1"/>
                    <a:pt x="1" y="62"/>
                    <a:pt x="1" y="122"/>
                  </a:cubicBezTo>
                  <a:cubicBezTo>
                    <a:pt x="1" y="214"/>
                    <a:pt x="31" y="244"/>
                    <a:pt x="123" y="244"/>
                  </a:cubicBezTo>
                  <a:cubicBezTo>
                    <a:pt x="183" y="244"/>
                    <a:pt x="244" y="214"/>
                    <a:pt x="244" y="122"/>
                  </a:cubicBezTo>
                  <a:cubicBezTo>
                    <a:pt x="244" y="62"/>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14"/>
            <p:cNvSpPr/>
            <p:nvPr/>
          </p:nvSpPr>
          <p:spPr>
            <a:xfrm>
              <a:off x="-2885800" y="4591525"/>
              <a:ext cx="6100" cy="6125"/>
            </a:xfrm>
            <a:custGeom>
              <a:rect b="b" l="l" r="r" t="t"/>
              <a:pathLst>
                <a:path extrusionOk="0" h="245" w="244">
                  <a:moveTo>
                    <a:pt x="122" y="1"/>
                  </a:moveTo>
                  <a:cubicBezTo>
                    <a:pt x="61" y="1"/>
                    <a:pt x="0" y="62"/>
                    <a:pt x="0" y="122"/>
                  </a:cubicBezTo>
                  <a:cubicBezTo>
                    <a:pt x="0" y="214"/>
                    <a:pt x="91" y="244"/>
                    <a:pt x="122" y="244"/>
                  </a:cubicBezTo>
                  <a:cubicBezTo>
                    <a:pt x="213" y="244"/>
                    <a:pt x="243" y="214"/>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14"/>
            <p:cNvSpPr/>
            <p:nvPr/>
          </p:nvSpPr>
          <p:spPr>
            <a:xfrm>
              <a:off x="-2962550" y="4592300"/>
              <a:ext cx="3825" cy="4575"/>
            </a:xfrm>
            <a:custGeom>
              <a:rect b="b" l="l" r="r" t="t"/>
              <a:pathLst>
                <a:path extrusionOk="0" h="183" w="153">
                  <a:moveTo>
                    <a:pt x="91" y="0"/>
                  </a:moveTo>
                  <a:cubicBezTo>
                    <a:pt x="31" y="0"/>
                    <a:pt x="0" y="61"/>
                    <a:pt x="0" y="91"/>
                  </a:cubicBezTo>
                  <a:cubicBezTo>
                    <a:pt x="0" y="122"/>
                    <a:pt x="31" y="183"/>
                    <a:pt x="91" y="183"/>
                  </a:cubicBezTo>
                  <a:cubicBezTo>
                    <a:pt x="122" y="183"/>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14"/>
            <p:cNvSpPr/>
            <p:nvPr/>
          </p:nvSpPr>
          <p:spPr>
            <a:xfrm>
              <a:off x="-3039300" y="4593825"/>
              <a:ext cx="3050" cy="1525"/>
            </a:xfrm>
            <a:custGeom>
              <a:rect b="b" l="l" r="r" t="t"/>
              <a:pathLst>
                <a:path extrusionOk="0" h="61" w="122">
                  <a:moveTo>
                    <a:pt x="31" y="0"/>
                  </a:moveTo>
                  <a:cubicBezTo>
                    <a:pt x="31" y="0"/>
                    <a:pt x="0" y="0"/>
                    <a:pt x="0" y="30"/>
                  </a:cubicBezTo>
                  <a:cubicBezTo>
                    <a:pt x="0" y="30"/>
                    <a:pt x="0" y="61"/>
                    <a:pt x="31" y="61"/>
                  </a:cubicBezTo>
                  <a:cubicBezTo>
                    <a:pt x="91" y="61"/>
                    <a:pt x="122" y="61"/>
                    <a:pt x="61" y="30"/>
                  </a:cubicBezTo>
                  <a:cubicBezTo>
                    <a:pt x="61" y="30"/>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14"/>
            <p:cNvSpPr/>
            <p:nvPr/>
          </p:nvSpPr>
          <p:spPr>
            <a:xfrm>
              <a:off x="-3116825" y="4594250"/>
              <a:ext cx="1500" cy="1100"/>
            </a:xfrm>
            <a:custGeom>
              <a:rect b="b" l="l" r="r" t="t"/>
              <a:pathLst>
                <a:path extrusionOk="0" h="44" w="60">
                  <a:moveTo>
                    <a:pt x="50" y="1"/>
                  </a:moveTo>
                  <a:cubicBezTo>
                    <a:pt x="46" y="1"/>
                    <a:pt x="40" y="5"/>
                    <a:pt x="31" y="13"/>
                  </a:cubicBezTo>
                  <a:cubicBezTo>
                    <a:pt x="31" y="13"/>
                    <a:pt x="1" y="13"/>
                    <a:pt x="31" y="44"/>
                  </a:cubicBezTo>
                  <a:cubicBezTo>
                    <a:pt x="53" y="22"/>
                    <a:pt x="59" y="1"/>
                    <a:pt x="50" y="1"/>
                  </a:cubicBezTo>
                  <a:close/>
                  <a:moveTo>
                    <a:pt x="52" y="30"/>
                  </a:moveTo>
                  <a:cubicBezTo>
                    <a:pt x="48" y="30"/>
                    <a:pt x="41" y="34"/>
                    <a:pt x="31" y="44"/>
                  </a:cubicBezTo>
                  <a:cubicBezTo>
                    <a:pt x="52" y="44"/>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14"/>
            <p:cNvSpPr/>
            <p:nvPr/>
          </p:nvSpPr>
          <p:spPr>
            <a:xfrm>
              <a:off x="-2033975" y="4653075"/>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14"/>
            <p:cNvSpPr/>
            <p:nvPr/>
          </p:nvSpPr>
          <p:spPr>
            <a:xfrm>
              <a:off x="-2111475" y="4655375"/>
              <a:ext cx="17500" cy="17500"/>
            </a:xfrm>
            <a:custGeom>
              <a:rect b="b" l="l" r="r" t="t"/>
              <a:pathLst>
                <a:path extrusionOk="0" h="700" w="700">
                  <a:moveTo>
                    <a:pt x="365" y="0"/>
                  </a:moveTo>
                  <a:cubicBezTo>
                    <a:pt x="152" y="0"/>
                    <a:pt x="0" y="152"/>
                    <a:pt x="0" y="334"/>
                  </a:cubicBezTo>
                  <a:cubicBezTo>
                    <a:pt x="0" y="547"/>
                    <a:pt x="152" y="699"/>
                    <a:pt x="365" y="699"/>
                  </a:cubicBezTo>
                  <a:cubicBezTo>
                    <a:pt x="548" y="699"/>
                    <a:pt x="699" y="486"/>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14"/>
            <p:cNvSpPr/>
            <p:nvPr/>
          </p:nvSpPr>
          <p:spPr>
            <a:xfrm>
              <a:off x="-2188975" y="4654600"/>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14"/>
            <p:cNvSpPr/>
            <p:nvPr/>
          </p:nvSpPr>
          <p:spPr>
            <a:xfrm>
              <a:off x="-2266500" y="4655375"/>
              <a:ext cx="15225" cy="15225"/>
            </a:xfrm>
            <a:custGeom>
              <a:rect b="b" l="l" r="r" t="t"/>
              <a:pathLst>
                <a:path extrusionOk="0" h="609" w="609">
                  <a:moveTo>
                    <a:pt x="305" y="0"/>
                  </a:moveTo>
                  <a:cubicBezTo>
                    <a:pt x="153" y="0"/>
                    <a:pt x="1" y="122"/>
                    <a:pt x="1" y="304"/>
                  </a:cubicBezTo>
                  <a:cubicBezTo>
                    <a:pt x="1" y="486"/>
                    <a:pt x="153" y="608"/>
                    <a:pt x="305" y="608"/>
                  </a:cubicBezTo>
                  <a:cubicBezTo>
                    <a:pt x="487" y="608"/>
                    <a:pt x="609" y="48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14"/>
            <p:cNvSpPr/>
            <p:nvPr/>
          </p:nvSpPr>
          <p:spPr>
            <a:xfrm>
              <a:off x="-2343250" y="465612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14"/>
            <p:cNvSpPr/>
            <p:nvPr/>
          </p:nvSpPr>
          <p:spPr>
            <a:xfrm>
              <a:off x="-2420750" y="465612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14"/>
            <p:cNvSpPr/>
            <p:nvPr/>
          </p:nvSpPr>
          <p:spPr>
            <a:xfrm>
              <a:off x="-2499025" y="4656875"/>
              <a:ext cx="11425" cy="11425"/>
            </a:xfrm>
            <a:custGeom>
              <a:rect b="b" l="l" r="r" t="t"/>
              <a:pathLst>
                <a:path extrusionOk="0" h="457" w="457">
                  <a:moveTo>
                    <a:pt x="244" y="1"/>
                  </a:moveTo>
                  <a:cubicBezTo>
                    <a:pt x="122" y="1"/>
                    <a:pt x="1" y="122"/>
                    <a:pt x="1" y="244"/>
                  </a:cubicBezTo>
                  <a:cubicBezTo>
                    <a:pt x="1" y="366"/>
                    <a:pt x="122" y="457"/>
                    <a:pt x="244" y="457"/>
                  </a:cubicBezTo>
                  <a:cubicBezTo>
                    <a:pt x="365" y="457"/>
                    <a:pt x="457" y="366"/>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14"/>
            <p:cNvSpPr/>
            <p:nvPr/>
          </p:nvSpPr>
          <p:spPr>
            <a:xfrm>
              <a:off x="-2575775" y="4659175"/>
              <a:ext cx="10675" cy="9900"/>
            </a:xfrm>
            <a:custGeom>
              <a:rect b="b" l="l" r="r" t="t"/>
              <a:pathLst>
                <a:path extrusionOk="0" h="396" w="427">
                  <a:moveTo>
                    <a:pt x="183" y="0"/>
                  </a:moveTo>
                  <a:cubicBezTo>
                    <a:pt x="92" y="0"/>
                    <a:pt x="1" y="91"/>
                    <a:pt x="1" y="182"/>
                  </a:cubicBezTo>
                  <a:cubicBezTo>
                    <a:pt x="1" y="304"/>
                    <a:pt x="92" y="395"/>
                    <a:pt x="183" y="395"/>
                  </a:cubicBezTo>
                  <a:cubicBezTo>
                    <a:pt x="305" y="395"/>
                    <a:pt x="426" y="274"/>
                    <a:pt x="396" y="182"/>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14"/>
            <p:cNvSpPr/>
            <p:nvPr/>
          </p:nvSpPr>
          <p:spPr>
            <a:xfrm>
              <a:off x="-2653275" y="4658400"/>
              <a:ext cx="9125" cy="9150"/>
            </a:xfrm>
            <a:custGeom>
              <a:rect b="b" l="l" r="r" t="t"/>
              <a:pathLst>
                <a:path extrusionOk="0" h="366" w="365">
                  <a:moveTo>
                    <a:pt x="183" y="1"/>
                  </a:moveTo>
                  <a:cubicBezTo>
                    <a:pt x="61" y="1"/>
                    <a:pt x="0" y="92"/>
                    <a:pt x="0" y="183"/>
                  </a:cubicBezTo>
                  <a:cubicBezTo>
                    <a:pt x="0" y="274"/>
                    <a:pt x="61" y="365"/>
                    <a:pt x="183" y="365"/>
                  </a:cubicBezTo>
                  <a:cubicBezTo>
                    <a:pt x="274" y="365"/>
                    <a:pt x="365" y="27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14"/>
            <p:cNvSpPr/>
            <p:nvPr/>
          </p:nvSpPr>
          <p:spPr>
            <a:xfrm>
              <a:off x="-2730800" y="465917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14"/>
            <p:cNvSpPr/>
            <p:nvPr/>
          </p:nvSpPr>
          <p:spPr>
            <a:xfrm>
              <a:off x="-2807550" y="4661450"/>
              <a:ext cx="6875" cy="5350"/>
            </a:xfrm>
            <a:custGeom>
              <a:rect b="b" l="l" r="r" t="t"/>
              <a:pathLst>
                <a:path extrusionOk="0" h="214" w="275">
                  <a:moveTo>
                    <a:pt x="123" y="0"/>
                  </a:moveTo>
                  <a:cubicBezTo>
                    <a:pt x="31" y="0"/>
                    <a:pt x="1" y="31"/>
                    <a:pt x="1" y="91"/>
                  </a:cubicBezTo>
                  <a:cubicBezTo>
                    <a:pt x="1" y="183"/>
                    <a:pt x="31" y="213"/>
                    <a:pt x="123" y="213"/>
                  </a:cubicBezTo>
                  <a:cubicBezTo>
                    <a:pt x="183" y="213"/>
                    <a:pt x="274" y="152"/>
                    <a:pt x="244" y="91"/>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14"/>
            <p:cNvSpPr/>
            <p:nvPr/>
          </p:nvSpPr>
          <p:spPr>
            <a:xfrm>
              <a:off x="-2885800" y="4659925"/>
              <a:ext cx="6100" cy="6100"/>
            </a:xfrm>
            <a:custGeom>
              <a:rect b="b" l="l" r="r" t="t"/>
              <a:pathLst>
                <a:path extrusionOk="0" h="244" w="244">
                  <a:moveTo>
                    <a:pt x="122" y="0"/>
                  </a:moveTo>
                  <a:cubicBezTo>
                    <a:pt x="61" y="0"/>
                    <a:pt x="0" y="61"/>
                    <a:pt x="0" y="122"/>
                  </a:cubicBezTo>
                  <a:cubicBezTo>
                    <a:pt x="0" y="213"/>
                    <a:pt x="91" y="244"/>
                    <a:pt x="122" y="244"/>
                  </a:cubicBezTo>
                  <a:cubicBezTo>
                    <a:pt x="213" y="244"/>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14"/>
            <p:cNvSpPr/>
            <p:nvPr/>
          </p:nvSpPr>
          <p:spPr>
            <a:xfrm>
              <a:off x="-2962550" y="4660675"/>
              <a:ext cx="3825" cy="3825"/>
            </a:xfrm>
            <a:custGeom>
              <a:rect b="b" l="l" r="r" t="t"/>
              <a:pathLst>
                <a:path extrusionOk="0" h="153" w="153">
                  <a:moveTo>
                    <a:pt x="91" y="1"/>
                  </a:moveTo>
                  <a:cubicBezTo>
                    <a:pt x="31" y="1"/>
                    <a:pt x="0" y="62"/>
                    <a:pt x="0" y="92"/>
                  </a:cubicBezTo>
                  <a:cubicBezTo>
                    <a:pt x="0" y="122"/>
                    <a:pt x="31" y="153"/>
                    <a:pt x="91" y="153"/>
                  </a:cubicBezTo>
                  <a:cubicBezTo>
                    <a:pt x="122" y="153"/>
                    <a:pt x="152" y="122"/>
                    <a:pt x="152" y="92"/>
                  </a:cubicBezTo>
                  <a:cubicBezTo>
                    <a:pt x="152" y="62"/>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14"/>
            <p:cNvSpPr/>
            <p:nvPr/>
          </p:nvSpPr>
          <p:spPr>
            <a:xfrm>
              <a:off x="-3039300" y="4662200"/>
              <a:ext cx="1550" cy="1550"/>
            </a:xfrm>
            <a:custGeom>
              <a:rect b="b" l="l" r="r" t="t"/>
              <a:pathLst>
                <a:path extrusionOk="0" h="62" w="62">
                  <a:moveTo>
                    <a:pt x="31" y="1"/>
                  </a:moveTo>
                  <a:cubicBezTo>
                    <a:pt x="31" y="1"/>
                    <a:pt x="0" y="1"/>
                    <a:pt x="0" y="31"/>
                  </a:cubicBezTo>
                  <a:cubicBezTo>
                    <a:pt x="0" y="61"/>
                    <a:pt x="31" y="61"/>
                    <a:pt x="31" y="61"/>
                  </a:cubicBezTo>
                  <a:cubicBezTo>
                    <a:pt x="61" y="61"/>
                    <a:pt x="61" y="61"/>
                    <a:pt x="61" y="3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14"/>
            <p:cNvSpPr/>
            <p:nvPr/>
          </p:nvSpPr>
          <p:spPr>
            <a:xfrm>
              <a:off x="-3116825" y="4662975"/>
              <a:ext cx="1550" cy="775"/>
            </a:xfrm>
            <a:custGeom>
              <a:rect b="b" l="l" r="r" t="t"/>
              <a:pathLst>
                <a:path extrusionOk="0" h="31" w="62">
                  <a:moveTo>
                    <a:pt x="31" y="0"/>
                  </a:moveTo>
                  <a:cubicBezTo>
                    <a:pt x="31" y="0"/>
                    <a:pt x="1" y="0"/>
                    <a:pt x="31" y="30"/>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14"/>
            <p:cNvSpPr/>
            <p:nvPr/>
          </p:nvSpPr>
          <p:spPr>
            <a:xfrm>
              <a:off x="-2033975" y="47230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14"/>
            <p:cNvSpPr/>
            <p:nvPr/>
          </p:nvSpPr>
          <p:spPr>
            <a:xfrm>
              <a:off x="-2111475" y="47237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14"/>
            <p:cNvSpPr/>
            <p:nvPr/>
          </p:nvSpPr>
          <p:spPr>
            <a:xfrm>
              <a:off x="-2188975" y="4723000"/>
              <a:ext cx="16725" cy="16750"/>
            </a:xfrm>
            <a:custGeom>
              <a:rect b="b" l="l" r="r" t="t"/>
              <a:pathLst>
                <a:path extrusionOk="0" h="670" w="669">
                  <a:moveTo>
                    <a:pt x="334" y="0"/>
                  </a:moveTo>
                  <a:cubicBezTo>
                    <a:pt x="152" y="0"/>
                    <a:pt x="0" y="152"/>
                    <a:pt x="0" y="335"/>
                  </a:cubicBezTo>
                  <a:cubicBezTo>
                    <a:pt x="0" y="517"/>
                    <a:pt x="152" y="669"/>
                    <a:pt x="334" y="669"/>
                  </a:cubicBezTo>
                  <a:cubicBezTo>
                    <a:pt x="486" y="66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14"/>
            <p:cNvSpPr/>
            <p:nvPr/>
          </p:nvSpPr>
          <p:spPr>
            <a:xfrm>
              <a:off x="-2266500" y="47245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14"/>
            <p:cNvSpPr/>
            <p:nvPr/>
          </p:nvSpPr>
          <p:spPr>
            <a:xfrm>
              <a:off x="-2343250" y="4726025"/>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14"/>
            <p:cNvSpPr/>
            <p:nvPr/>
          </p:nvSpPr>
          <p:spPr>
            <a:xfrm>
              <a:off x="-2420750" y="472452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14"/>
            <p:cNvSpPr/>
            <p:nvPr/>
          </p:nvSpPr>
          <p:spPr>
            <a:xfrm>
              <a:off x="-2499025" y="47268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14"/>
            <p:cNvSpPr/>
            <p:nvPr/>
          </p:nvSpPr>
          <p:spPr>
            <a:xfrm>
              <a:off x="-2575775" y="4727550"/>
              <a:ext cx="10675" cy="9900"/>
            </a:xfrm>
            <a:custGeom>
              <a:rect b="b" l="l" r="r" t="t"/>
              <a:pathLst>
                <a:path extrusionOk="0" h="396" w="427">
                  <a:moveTo>
                    <a:pt x="183" y="1"/>
                  </a:moveTo>
                  <a:cubicBezTo>
                    <a:pt x="92" y="1"/>
                    <a:pt x="1" y="61"/>
                    <a:pt x="1" y="183"/>
                  </a:cubicBezTo>
                  <a:cubicBezTo>
                    <a:pt x="1" y="305"/>
                    <a:pt x="92" y="396"/>
                    <a:pt x="183" y="396"/>
                  </a:cubicBezTo>
                  <a:cubicBezTo>
                    <a:pt x="305" y="396"/>
                    <a:pt x="426" y="305"/>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14"/>
            <p:cNvSpPr/>
            <p:nvPr/>
          </p:nvSpPr>
          <p:spPr>
            <a:xfrm>
              <a:off x="-2653275" y="472680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14"/>
            <p:cNvSpPr/>
            <p:nvPr/>
          </p:nvSpPr>
          <p:spPr>
            <a:xfrm>
              <a:off x="-2730800" y="47283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14"/>
            <p:cNvSpPr/>
            <p:nvPr/>
          </p:nvSpPr>
          <p:spPr>
            <a:xfrm>
              <a:off x="-2807550" y="4729075"/>
              <a:ext cx="6875" cy="6100"/>
            </a:xfrm>
            <a:custGeom>
              <a:rect b="b" l="l" r="r" t="t"/>
              <a:pathLst>
                <a:path extrusionOk="0" h="244" w="275">
                  <a:moveTo>
                    <a:pt x="123" y="0"/>
                  </a:moveTo>
                  <a:cubicBezTo>
                    <a:pt x="31" y="0"/>
                    <a:pt x="1" y="61"/>
                    <a:pt x="1" y="122"/>
                  </a:cubicBezTo>
                  <a:cubicBezTo>
                    <a:pt x="1" y="213"/>
                    <a:pt x="31" y="244"/>
                    <a:pt x="123" y="244"/>
                  </a:cubicBezTo>
                  <a:cubicBezTo>
                    <a:pt x="183" y="244"/>
                    <a:pt x="274" y="18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14"/>
            <p:cNvSpPr/>
            <p:nvPr/>
          </p:nvSpPr>
          <p:spPr>
            <a:xfrm>
              <a:off x="-2885800" y="472832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14"/>
            <p:cNvSpPr/>
            <p:nvPr/>
          </p:nvSpPr>
          <p:spPr>
            <a:xfrm>
              <a:off x="-2962550" y="47306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14"/>
            <p:cNvSpPr/>
            <p:nvPr/>
          </p:nvSpPr>
          <p:spPr>
            <a:xfrm>
              <a:off x="-3039300" y="4731350"/>
              <a:ext cx="3050" cy="2300"/>
            </a:xfrm>
            <a:custGeom>
              <a:rect b="b" l="l" r="r" t="t"/>
              <a:pathLst>
                <a:path extrusionOk="0" h="92" w="122">
                  <a:moveTo>
                    <a:pt x="31" y="1"/>
                  </a:moveTo>
                  <a:cubicBezTo>
                    <a:pt x="31" y="1"/>
                    <a:pt x="0" y="1"/>
                    <a:pt x="0" y="31"/>
                  </a:cubicBezTo>
                  <a:cubicBezTo>
                    <a:pt x="0" y="31"/>
                    <a:pt x="0" y="92"/>
                    <a:pt x="31" y="92"/>
                  </a:cubicBezTo>
                  <a:cubicBezTo>
                    <a:pt x="91" y="9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14"/>
            <p:cNvSpPr/>
            <p:nvPr/>
          </p:nvSpPr>
          <p:spPr>
            <a:xfrm>
              <a:off x="-3116825" y="4731350"/>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14"/>
            <p:cNvSpPr/>
            <p:nvPr/>
          </p:nvSpPr>
          <p:spPr>
            <a:xfrm>
              <a:off x="-2033975" y="47913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14"/>
            <p:cNvSpPr/>
            <p:nvPr/>
          </p:nvSpPr>
          <p:spPr>
            <a:xfrm>
              <a:off x="-2111475" y="4792150"/>
              <a:ext cx="17500" cy="17500"/>
            </a:xfrm>
            <a:custGeom>
              <a:rect b="b" l="l" r="r" t="t"/>
              <a:pathLst>
                <a:path extrusionOk="0" h="700" w="700">
                  <a:moveTo>
                    <a:pt x="365" y="0"/>
                  </a:moveTo>
                  <a:cubicBezTo>
                    <a:pt x="152" y="0"/>
                    <a:pt x="0" y="152"/>
                    <a:pt x="0" y="335"/>
                  </a:cubicBezTo>
                  <a:cubicBezTo>
                    <a:pt x="0" y="517"/>
                    <a:pt x="152" y="699"/>
                    <a:pt x="365" y="699"/>
                  </a:cubicBezTo>
                  <a:cubicBezTo>
                    <a:pt x="548" y="699"/>
                    <a:pt x="699" y="51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14"/>
            <p:cNvSpPr/>
            <p:nvPr/>
          </p:nvSpPr>
          <p:spPr>
            <a:xfrm>
              <a:off x="-2188975" y="4792150"/>
              <a:ext cx="16725" cy="17500"/>
            </a:xfrm>
            <a:custGeom>
              <a:rect b="b" l="l" r="r" t="t"/>
              <a:pathLst>
                <a:path extrusionOk="0" h="700" w="669">
                  <a:moveTo>
                    <a:pt x="334" y="0"/>
                  </a:moveTo>
                  <a:cubicBezTo>
                    <a:pt x="152" y="0"/>
                    <a:pt x="0" y="152"/>
                    <a:pt x="0" y="335"/>
                  </a:cubicBezTo>
                  <a:cubicBezTo>
                    <a:pt x="0" y="517"/>
                    <a:pt x="152" y="699"/>
                    <a:pt x="334" y="699"/>
                  </a:cubicBezTo>
                  <a:cubicBezTo>
                    <a:pt x="486" y="69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14"/>
            <p:cNvSpPr/>
            <p:nvPr/>
          </p:nvSpPr>
          <p:spPr>
            <a:xfrm>
              <a:off x="-2266500" y="479290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14"/>
            <p:cNvSpPr/>
            <p:nvPr/>
          </p:nvSpPr>
          <p:spPr>
            <a:xfrm>
              <a:off x="-2343250" y="4794425"/>
              <a:ext cx="13700" cy="12950"/>
            </a:xfrm>
            <a:custGeom>
              <a:rect b="b" l="l" r="r" t="t"/>
              <a:pathLst>
                <a:path extrusionOk="0" h="518" w="548">
                  <a:moveTo>
                    <a:pt x="274" y="1"/>
                  </a:moveTo>
                  <a:cubicBezTo>
                    <a:pt x="122" y="1"/>
                    <a:pt x="1" y="92"/>
                    <a:pt x="1" y="244"/>
                  </a:cubicBezTo>
                  <a:cubicBezTo>
                    <a:pt x="1" y="396"/>
                    <a:pt x="122" y="517"/>
                    <a:pt x="274" y="517"/>
                  </a:cubicBezTo>
                  <a:cubicBezTo>
                    <a:pt x="426" y="517"/>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14"/>
            <p:cNvSpPr/>
            <p:nvPr/>
          </p:nvSpPr>
          <p:spPr>
            <a:xfrm>
              <a:off x="-2420750" y="4794425"/>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14"/>
            <p:cNvSpPr/>
            <p:nvPr/>
          </p:nvSpPr>
          <p:spPr>
            <a:xfrm>
              <a:off x="-2499025" y="47951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35"/>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14"/>
            <p:cNvSpPr/>
            <p:nvPr/>
          </p:nvSpPr>
          <p:spPr>
            <a:xfrm>
              <a:off x="-2575775" y="4795950"/>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14"/>
            <p:cNvSpPr/>
            <p:nvPr/>
          </p:nvSpPr>
          <p:spPr>
            <a:xfrm>
              <a:off x="-2653275" y="479595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14"/>
            <p:cNvSpPr/>
            <p:nvPr/>
          </p:nvSpPr>
          <p:spPr>
            <a:xfrm>
              <a:off x="-2730800" y="47967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14"/>
            <p:cNvSpPr/>
            <p:nvPr/>
          </p:nvSpPr>
          <p:spPr>
            <a:xfrm>
              <a:off x="-2807550" y="4797475"/>
              <a:ext cx="6875" cy="6100"/>
            </a:xfrm>
            <a:custGeom>
              <a:rect b="b" l="l" r="r" t="t"/>
              <a:pathLst>
                <a:path extrusionOk="0" h="244" w="275">
                  <a:moveTo>
                    <a:pt x="123" y="0"/>
                  </a:moveTo>
                  <a:cubicBezTo>
                    <a:pt x="31" y="0"/>
                    <a:pt x="1" y="61"/>
                    <a:pt x="1" y="122"/>
                  </a:cubicBezTo>
                  <a:cubicBezTo>
                    <a:pt x="1" y="213"/>
                    <a:pt x="31" y="243"/>
                    <a:pt x="123" y="243"/>
                  </a:cubicBezTo>
                  <a:cubicBezTo>
                    <a:pt x="183" y="243"/>
                    <a:pt x="274" y="21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14"/>
            <p:cNvSpPr/>
            <p:nvPr/>
          </p:nvSpPr>
          <p:spPr>
            <a:xfrm>
              <a:off x="-2885800" y="479747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14"/>
            <p:cNvSpPr/>
            <p:nvPr/>
          </p:nvSpPr>
          <p:spPr>
            <a:xfrm>
              <a:off x="-2962550" y="479897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14"/>
            <p:cNvSpPr/>
            <p:nvPr/>
          </p:nvSpPr>
          <p:spPr>
            <a:xfrm>
              <a:off x="-3039300" y="4799750"/>
              <a:ext cx="3050" cy="2300"/>
            </a:xfrm>
            <a:custGeom>
              <a:rect b="b" l="l" r="r" t="t"/>
              <a:pathLst>
                <a:path extrusionOk="0" h="92" w="122">
                  <a:moveTo>
                    <a:pt x="31" y="0"/>
                  </a:moveTo>
                  <a:cubicBezTo>
                    <a:pt x="31" y="0"/>
                    <a:pt x="0" y="0"/>
                    <a:pt x="0" y="31"/>
                  </a:cubicBezTo>
                  <a:cubicBezTo>
                    <a:pt x="0" y="31"/>
                    <a:pt x="0" y="91"/>
                    <a:pt x="31" y="91"/>
                  </a:cubicBezTo>
                  <a:cubicBezTo>
                    <a:pt x="91" y="91"/>
                    <a:pt x="122" y="9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14"/>
            <p:cNvSpPr/>
            <p:nvPr/>
          </p:nvSpPr>
          <p:spPr>
            <a:xfrm>
              <a:off x="-3116825" y="4800200"/>
              <a:ext cx="1500" cy="1850"/>
            </a:xfrm>
            <a:custGeom>
              <a:rect b="b" l="l" r="r" t="t"/>
              <a:pathLst>
                <a:path extrusionOk="0" h="74" w="60">
                  <a:moveTo>
                    <a:pt x="49" y="1"/>
                  </a:moveTo>
                  <a:cubicBezTo>
                    <a:pt x="45" y="1"/>
                    <a:pt x="39" y="5"/>
                    <a:pt x="31" y="13"/>
                  </a:cubicBezTo>
                  <a:cubicBezTo>
                    <a:pt x="31" y="13"/>
                    <a:pt x="1" y="13"/>
                    <a:pt x="31" y="73"/>
                  </a:cubicBezTo>
                  <a:cubicBezTo>
                    <a:pt x="54" y="29"/>
                    <a:pt x="59" y="1"/>
                    <a:pt x="49" y="1"/>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14"/>
            <p:cNvSpPr/>
            <p:nvPr/>
          </p:nvSpPr>
          <p:spPr>
            <a:xfrm>
              <a:off x="-2033975" y="4859775"/>
              <a:ext cx="19025" cy="19025"/>
            </a:xfrm>
            <a:custGeom>
              <a:rect b="b" l="l" r="r" t="t"/>
              <a:pathLst>
                <a:path extrusionOk="0" h="761" w="761">
                  <a:moveTo>
                    <a:pt x="365" y="1"/>
                  </a:moveTo>
                  <a:cubicBezTo>
                    <a:pt x="153" y="1"/>
                    <a:pt x="1" y="153"/>
                    <a:pt x="1" y="365"/>
                  </a:cubicBezTo>
                  <a:cubicBezTo>
                    <a:pt x="1" y="578"/>
                    <a:pt x="153" y="760"/>
                    <a:pt x="365" y="760"/>
                  </a:cubicBezTo>
                  <a:cubicBezTo>
                    <a:pt x="578" y="760"/>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14"/>
            <p:cNvSpPr/>
            <p:nvPr/>
          </p:nvSpPr>
          <p:spPr>
            <a:xfrm>
              <a:off x="-2111475" y="4861300"/>
              <a:ext cx="17500" cy="17500"/>
            </a:xfrm>
            <a:custGeom>
              <a:rect b="b" l="l" r="r" t="t"/>
              <a:pathLst>
                <a:path extrusionOk="0" h="700" w="700">
                  <a:moveTo>
                    <a:pt x="365" y="0"/>
                  </a:moveTo>
                  <a:cubicBezTo>
                    <a:pt x="152" y="0"/>
                    <a:pt x="0" y="152"/>
                    <a:pt x="0" y="365"/>
                  </a:cubicBezTo>
                  <a:cubicBezTo>
                    <a:pt x="0" y="547"/>
                    <a:pt x="152" y="699"/>
                    <a:pt x="365" y="699"/>
                  </a:cubicBezTo>
                  <a:cubicBezTo>
                    <a:pt x="548" y="699"/>
                    <a:pt x="699" y="547"/>
                    <a:pt x="699" y="36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14"/>
            <p:cNvSpPr/>
            <p:nvPr/>
          </p:nvSpPr>
          <p:spPr>
            <a:xfrm>
              <a:off x="-2188975" y="48605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14"/>
            <p:cNvSpPr/>
            <p:nvPr/>
          </p:nvSpPr>
          <p:spPr>
            <a:xfrm>
              <a:off x="-2266500" y="4861300"/>
              <a:ext cx="15975" cy="15225"/>
            </a:xfrm>
            <a:custGeom>
              <a:rect b="b" l="l" r="r" t="t"/>
              <a:pathLst>
                <a:path extrusionOk="0" h="609" w="639">
                  <a:moveTo>
                    <a:pt x="335" y="0"/>
                  </a:moveTo>
                  <a:cubicBezTo>
                    <a:pt x="183" y="0"/>
                    <a:pt x="1" y="152"/>
                    <a:pt x="1" y="304"/>
                  </a:cubicBezTo>
                  <a:cubicBezTo>
                    <a:pt x="1" y="456"/>
                    <a:pt x="183" y="608"/>
                    <a:pt x="335" y="608"/>
                  </a:cubicBezTo>
                  <a:cubicBezTo>
                    <a:pt x="487" y="608"/>
                    <a:pt x="639" y="517"/>
                    <a:pt x="639" y="304"/>
                  </a:cubicBezTo>
                  <a:cubicBezTo>
                    <a:pt x="639" y="152"/>
                    <a:pt x="48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14"/>
            <p:cNvSpPr/>
            <p:nvPr/>
          </p:nvSpPr>
          <p:spPr>
            <a:xfrm>
              <a:off x="-2343250" y="4863575"/>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14"/>
            <p:cNvSpPr/>
            <p:nvPr/>
          </p:nvSpPr>
          <p:spPr>
            <a:xfrm>
              <a:off x="-2420750" y="48628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14"/>
            <p:cNvSpPr/>
            <p:nvPr/>
          </p:nvSpPr>
          <p:spPr>
            <a:xfrm>
              <a:off x="-2499025" y="4863575"/>
              <a:ext cx="11425" cy="11425"/>
            </a:xfrm>
            <a:custGeom>
              <a:rect b="b" l="l" r="r" t="t"/>
              <a:pathLst>
                <a:path extrusionOk="0" h="457" w="457">
                  <a:moveTo>
                    <a:pt x="244" y="1"/>
                  </a:moveTo>
                  <a:cubicBezTo>
                    <a:pt x="122" y="1"/>
                    <a:pt x="1" y="92"/>
                    <a:pt x="1" y="213"/>
                  </a:cubicBezTo>
                  <a:cubicBezTo>
                    <a:pt x="1" y="335"/>
                    <a:pt x="122" y="456"/>
                    <a:pt x="244" y="456"/>
                  </a:cubicBezTo>
                  <a:cubicBezTo>
                    <a:pt x="365" y="456"/>
                    <a:pt x="457" y="33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14"/>
            <p:cNvSpPr/>
            <p:nvPr/>
          </p:nvSpPr>
          <p:spPr>
            <a:xfrm>
              <a:off x="-2575775" y="4865100"/>
              <a:ext cx="10675" cy="9900"/>
            </a:xfrm>
            <a:custGeom>
              <a:rect b="b" l="l" r="r" t="t"/>
              <a:pathLst>
                <a:path extrusionOk="0" h="396" w="427">
                  <a:moveTo>
                    <a:pt x="183" y="0"/>
                  </a:moveTo>
                  <a:cubicBezTo>
                    <a:pt x="92" y="0"/>
                    <a:pt x="1" y="91"/>
                    <a:pt x="1" y="213"/>
                  </a:cubicBezTo>
                  <a:cubicBezTo>
                    <a:pt x="1" y="304"/>
                    <a:pt x="92" y="395"/>
                    <a:pt x="183" y="395"/>
                  </a:cubicBezTo>
                  <a:cubicBezTo>
                    <a:pt x="305" y="395"/>
                    <a:pt x="426" y="274"/>
                    <a:pt x="396" y="21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14"/>
            <p:cNvSpPr/>
            <p:nvPr/>
          </p:nvSpPr>
          <p:spPr>
            <a:xfrm>
              <a:off x="-2653275" y="48643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14"/>
            <p:cNvSpPr/>
            <p:nvPr/>
          </p:nvSpPr>
          <p:spPr>
            <a:xfrm>
              <a:off x="-2730800" y="486510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14"/>
            <p:cNvSpPr/>
            <p:nvPr/>
          </p:nvSpPr>
          <p:spPr>
            <a:xfrm>
              <a:off x="-2807550" y="48673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14"/>
            <p:cNvSpPr/>
            <p:nvPr/>
          </p:nvSpPr>
          <p:spPr>
            <a:xfrm>
              <a:off x="-2885800" y="4865850"/>
              <a:ext cx="6100" cy="6100"/>
            </a:xfrm>
            <a:custGeom>
              <a:rect b="b" l="l" r="r" t="t"/>
              <a:pathLst>
                <a:path extrusionOk="0" h="244" w="244">
                  <a:moveTo>
                    <a:pt x="122" y="1"/>
                  </a:moveTo>
                  <a:cubicBezTo>
                    <a:pt x="61" y="1"/>
                    <a:pt x="0" y="92"/>
                    <a:pt x="0" y="122"/>
                  </a:cubicBezTo>
                  <a:cubicBezTo>
                    <a:pt x="0" y="213"/>
                    <a:pt x="91" y="244"/>
                    <a:pt x="122" y="244"/>
                  </a:cubicBezTo>
                  <a:cubicBezTo>
                    <a:pt x="213" y="244"/>
                    <a:pt x="243" y="21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14"/>
            <p:cNvSpPr/>
            <p:nvPr/>
          </p:nvSpPr>
          <p:spPr>
            <a:xfrm>
              <a:off x="-2962550" y="4867375"/>
              <a:ext cx="3825" cy="3825"/>
            </a:xfrm>
            <a:custGeom>
              <a:rect b="b" l="l" r="r" t="t"/>
              <a:pathLst>
                <a:path extrusionOk="0" h="153" w="153">
                  <a:moveTo>
                    <a:pt x="91" y="0"/>
                  </a:moveTo>
                  <a:cubicBezTo>
                    <a:pt x="61" y="0"/>
                    <a:pt x="0" y="31"/>
                    <a:pt x="0" y="61"/>
                  </a:cubicBezTo>
                  <a:cubicBezTo>
                    <a:pt x="0" y="122"/>
                    <a:pt x="61" y="152"/>
                    <a:pt x="91" y="152"/>
                  </a:cubicBezTo>
                  <a:cubicBezTo>
                    <a:pt x="122" y="152"/>
                    <a:pt x="152" y="15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14"/>
            <p:cNvSpPr/>
            <p:nvPr/>
          </p:nvSpPr>
          <p:spPr>
            <a:xfrm>
              <a:off x="-3039300" y="4868900"/>
              <a:ext cx="3050" cy="2300"/>
            </a:xfrm>
            <a:custGeom>
              <a:rect b="b" l="l" r="r" t="t"/>
              <a:pathLst>
                <a:path extrusionOk="0" h="92" w="122">
                  <a:moveTo>
                    <a:pt x="31" y="0"/>
                  </a:moveTo>
                  <a:cubicBezTo>
                    <a:pt x="31" y="0"/>
                    <a:pt x="0" y="0"/>
                    <a:pt x="0" y="61"/>
                  </a:cubicBezTo>
                  <a:cubicBezTo>
                    <a:pt x="0" y="61"/>
                    <a:pt x="0" y="91"/>
                    <a:pt x="31" y="91"/>
                  </a:cubicBezTo>
                  <a:cubicBezTo>
                    <a:pt x="91" y="91"/>
                    <a:pt x="122" y="61"/>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14"/>
            <p:cNvSpPr/>
            <p:nvPr/>
          </p:nvSpPr>
          <p:spPr>
            <a:xfrm>
              <a:off x="-3116825" y="4868900"/>
              <a:ext cx="1550" cy="1550"/>
            </a:xfrm>
            <a:custGeom>
              <a:rect b="b" l="l" r="r" t="t"/>
              <a:pathLst>
                <a:path extrusionOk="0" h="62" w="62">
                  <a:moveTo>
                    <a:pt x="31" y="0"/>
                  </a:moveTo>
                  <a:cubicBezTo>
                    <a:pt x="31" y="0"/>
                    <a:pt x="1" y="0"/>
                    <a:pt x="31" y="6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14"/>
            <p:cNvSpPr/>
            <p:nvPr/>
          </p:nvSpPr>
          <p:spPr>
            <a:xfrm>
              <a:off x="-2033975" y="4928925"/>
              <a:ext cx="19025" cy="19025"/>
            </a:xfrm>
            <a:custGeom>
              <a:rect b="b" l="l" r="r" t="t"/>
              <a:pathLst>
                <a:path extrusionOk="0" h="761" w="761">
                  <a:moveTo>
                    <a:pt x="365" y="1"/>
                  </a:moveTo>
                  <a:cubicBezTo>
                    <a:pt x="153" y="1"/>
                    <a:pt x="1" y="183"/>
                    <a:pt x="1" y="365"/>
                  </a:cubicBezTo>
                  <a:cubicBezTo>
                    <a:pt x="1" y="578"/>
                    <a:pt x="153" y="760"/>
                    <a:pt x="365" y="760"/>
                  </a:cubicBezTo>
                  <a:cubicBezTo>
                    <a:pt x="578" y="760"/>
                    <a:pt x="761" y="578"/>
                    <a:pt x="761" y="365"/>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14"/>
            <p:cNvSpPr/>
            <p:nvPr/>
          </p:nvSpPr>
          <p:spPr>
            <a:xfrm>
              <a:off x="-2111475" y="4929675"/>
              <a:ext cx="17500" cy="17525"/>
            </a:xfrm>
            <a:custGeom>
              <a:rect b="b" l="l" r="r" t="t"/>
              <a:pathLst>
                <a:path extrusionOk="0" h="701"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14"/>
            <p:cNvSpPr/>
            <p:nvPr/>
          </p:nvSpPr>
          <p:spPr>
            <a:xfrm>
              <a:off x="-2188975" y="4928925"/>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7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14"/>
            <p:cNvSpPr/>
            <p:nvPr/>
          </p:nvSpPr>
          <p:spPr>
            <a:xfrm>
              <a:off x="-2266500" y="4930450"/>
              <a:ext cx="15225" cy="15225"/>
            </a:xfrm>
            <a:custGeom>
              <a:rect b="b" l="l" r="r" t="t"/>
              <a:pathLst>
                <a:path extrusionOk="0" h="609" w="609">
                  <a:moveTo>
                    <a:pt x="305" y="0"/>
                  </a:moveTo>
                  <a:cubicBezTo>
                    <a:pt x="153" y="0"/>
                    <a:pt x="1" y="152"/>
                    <a:pt x="1" y="304"/>
                  </a:cubicBezTo>
                  <a:cubicBezTo>
                    <a:pt x="1" y="487"/>
                    <a:pt x="153" y="608"/>
                    <a:pt x="305" y="608"/>
                  </a:cubicBezTo>
                  <a:cubicBezTo>
                    <a:pt x="487" y="608"/>
                    <a:pt x="609" y="487"/>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14"/>
            <p:cNvSpPr/>
            <p:nvPr/>
          </p:nvSpPr>
          <p:spPr>
            <a:xfrm>
              <a:off x="-2343250" y="4931975"/>
              <a:ext cx="13700" cy="12925"/>
            </a:xfrm>
            <a:custGeom>
              <a:rect b="b" l="l" r="r" t="t"/>
              <a:pathLst>
                <a:path extrusionOk="0" h="517" w="548">
                  <a:moveTo>
                    <a:pt x="274" y="0"/>
                  </a:moveTo>
                  <a:cubicBezTo>
                    <a:pt x="122" y="0"/>
                    <a:pt x="1" y="122"/>
                    <a:pt x="1" y="274"/>
                  </a:cubicBezTo>
                  <a:cubicBezTo>
                    <a:pt x="1" y="426"/>
                    <a:pt x="122" y="517"/>
                    <a:pt x="274" y="517"/>
                  </a:cubicBezTo>
                  <a:cubicBezTo>
                    <a:pt x="426" y="51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14"/>
            <p:cNvSpPr/>
            <p:nvPr/>
          </p:nvSpPr>
          <p:spPr>
            <a:xfrm>
              <a:off x="-2420750" y="4931200"/>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14"/>
            <p:cNvSpPr/>
            <p:nvPr/>
          </p:nvSpPr>
          <p:spPr>
            <a:xfrm>
              <a:off x="-2499025" y="4932725"/>
              <a:ext cx="11425" cy="11425"/>
            </a:xfrm>
            <a:custGeom>
              <a:rect b="b" l="l" r="r" t="t"/>
              <a:pathLst>
                <a:path extrusionOk="0" h="457" w="457">
                  <a:moveTo>
                    <a:pt x="244" y="1"/>
                  </a:moveTo>
                  <a:cubicBezTo>
                    <a:pt x="122" y="1"/>
                    <a:pt x="1" y="92"/>
                    <a:pt x="1" y="213"/>
                  </a:cubicBezTo>
                  <a:cubicBezTo>
                    <a:pt x="1" y="365"/>
                    <a:pt x="122" y="456"/>
                    <a:pt x="244" y="456"/>
                  </a:cubicBezTo>
                  <a:cubicBezTo>
                    <a:pt x="365" y="456"/>
                    <a:pt x="457" y="36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14"/>
            <p:cNvSpPr/>
            <p:nvPr/>
          </p:nvSpPr>
          <p:spPr>
            <a:xfrm>
              <a:off x="-2575775" y="4933475"/>
              <a:ext cx="10675" cy="9925"/>
            </a:xfrm>
            <a:custGeom>
              <a:rect b="b" l="l" r="r" t="t"/>
              <a:pathLst>
                <a:path extrusionOk="0" h="397"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14"/>
            <p:cNvSpPr/>
            <p:nvPr/>
          </p:nvSpPr>
          <p:spPr>
            <a:xfrm>
              <a:off x="-2653275" y="4932725"/>
              <a:ext cx="9125" cy="9900"/>
            </a:xfrm>
            <a:custGeom>
              <a:rect b="b" l="l" r="r" t="t"/>
              <a:pathLst>
                <a:path extrusionOk="0" h="396" w="365">
                  <a:moveTo>
                    <a:pt x="183" y="1"/>
                  </a:moveTo>
                  <a:cubicBezTo>
                    <a:pt x="61" y="1"/>
                    <a:pt x="0" y="61"/>
                    <a:pt x="0" y="183"/>
                  </a:cubicBezTo>
                  <a:cubicBezTo>
                    <a:pt x="0" y="304"/>
                    <a:pt x="61" y="396"/>
                    <a:pt x="183" y="396"/>
                  </a:cubicBezTo>
                  <a:cubicBezTo>
                    <a:pt x="304" y="396"/>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14"/>
            <p:cNvSpPr/>
            <p:nvPr/>
          </p:nvSpPr>
          <p:spPr>
            <a:xfrm>
              <a:off x="-2730800" y="4934250"/>
              <a:ext cx="7625" cy="7625"/>
            </a:xfrm>
            <a:custGeom>
              <a:rect b="b" l="l" r="r" t="t"/>
              <a:pathLst>
                <a:path extrusionOk="0" h="305" w="305">
                  <a:moveTo>
                    <a:pt x="153" y="0"/>
                  </a:moveTo>
                  <a:cubicBezTo>
                    <a:pt x="62" y="0"/>
                    <a:pt x="1" y="91"/>
                    <a:pt x="1" y="152"/>
                  </a:cubicBezTo>
                  <a:cubicBezTo>
                    <a:pt x="1" y="243"/>
                    <a:pt x="62" y="304"/>
                    <a:pt x="153" y="304"/>
                  </a:cubicBezTo>
                  <a:cubicBezTo>
                    <a:pt x="244" y="304"/>
                    <a:pt x="305" y="243"/>
                    <a:pt x="305" y="152"/>
                  </a:cubicBezTo>
                  <a:cubicBezTo>
                    <a:pt x="305" y="9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14"/>
            <p:cNvSpPr/>
            <p:nvPr/>
          </p:nvSpPr>
          <p:spPr>
            <a:xfrm>
              <a:off x="-2807550" y="4935775"/>
              <a:ext cx="6875" cy="5325"/>
            </a:xfrm>
            <a:custGeom>
              <a:rect b="b" l="l" r="r" t="t"/>
              <a:pathLst>
                <a:path extrusionOk="0" h="213" w="275">
                  <a:moveTo>
                    <a:pt x="123" y="0"/>
                  </a:moveTo>
                  <a:cubicBezTo>
                    <a:pt x="31" y="0"/>
                    <a:pt x="1" y="30"/>
                    <a:pt x="1" y="91"/>
                  </a:cubicBezTo>
                  <a:cubicBezTo>
                    <a:pt x="1" y="182"/>
                    <a:pt x="31" y="213"/>
                    <a:pt x="123" y="213"/>
                  </a:cubicBezTo>
                  <a:cubicBezTo>
                    <a:pt x="183" y="213"/>
                    <a:pt x="274" y="182"/>
                    <a:pt x="244" y="91"/>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14"/>
            <p:cNvSpPr/>
            <p:nvPr/>
          </p:nvSpPr>
          <p:spPr>
            <a:xfrm>
              <a:off x="-2885800" y="4934250"/>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14"/>
            <p:cNvSpPr/>
            <p:nvPr/>
          </p:nvSpPr>
          <p:spPr>
            <a:xfrm>
              <a:off x="-2962550" y="4936525"/>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14"/>
            <p:cNvSpPr/>
            <p:nvPr/>
          </p:nvSpPr>
          <p:spPr>
            <a:xfrm>
              <a:off x="-3039300" y="4937275"/>
              <a:ext cx="3050" cy="2325"/>
            </a:xfrm>
            <a:custGeom>
              <a:rect b="b" l="l" r="r" t="t"/>
              <a:pathLst>
                <a:path extrusionOk="0" h="93" w="122">
                  <a:moveTo>
                    <a:pt x="31" y="1"/>
                  </a:moveTo>
                  <a:cubicBezTo>
                    <a:pt x="31" y="1"/>
                    <a:pt x="0" y="1"/>
                    <a:pt x="0" y="62"/>
                  </a:cubicBezTo>
                  <a:cubicBezTo>
                    <a:pt x="0" y="62"/>
                    <a:pt x="0" y="92"/>
                    <a:pt x="31" y="92"/>
                  </a:cubicBezTo>
                  <a:cubicBezTo>
                    <a:pt x="91" y="92"/>
                    <a:pt x="122" y="92"/>
                    <a:pt x="61" y="62"/>
                  </a:cubicBezTo>
                  <a:cubicBezTo>
                    <a:pt x="61" y="62"/>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14"/>
            <p:cNvSpPr/>
            <p:nvPr/>
          </p:nvSpPr>
          <p:spPr>
            <a:xfrm>
              <a:off x="-3116825" y="49372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14"/>
            <p:cNvSpPr/>
            <p:nvPr/>
          </p:nvSpPr>
          <p:spPr>
            <a:xfrm>
              <a:off x="-2033975" y="4997325"/>
              <a:ext cx="19025" cy="19025"/>
            </a:xfrm>
            <a:custGeom>
              <a:rect b="b" l="l" r="r" t="t"/>
              <a:pathLst>
                <a:path extrusionOk="0" h="761" w="761">
                  <a:moveTo>
                    <a:pt x="365" y="0"/>
                  </a:moveTo>
                  <a:cubicBezTo>
                    <a:pt x="153" y="0"/>
                    <a:pt x="1" y="183"/>
                    <a:pt x="1" y="365"/>
                  </a:cubicBezTo>
                  <a:cubicBezTo>
                    <a:pt x="1" y="578"/>
                    <a:pt x="153" y="760"/>
                    <a:pt x="365" y="760"/>
                  </a:cubicBezTo>
                  <a:cubicBezTo>
                    <a:pt x="578" y="760"/>
                    <a:pt x="761" y="578"/>
                    <a:pt x="761" y="36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14"/>
            <p:cNvSpPr/>
            <p:nvPr/>
          </p:nvSpPr>
          <p:spPr>
            <a:xfrm>
              <a:off x="-2111475" y="4998075"/>
              <a:ext cx="17500" cy="17500"/>
            </a:xfrm>
            <a:custGeom>
              <a:rect b="b" l="l" r="r" t="t"/>
              <a:pathLst>
                <a:path extrusionOk="0" h="700" w="700">
                  <a:moveTo>
                    <a:pt x="365" y="1"/>
                  </a:moveTo>
                  <a:cubicBezTo>
                    <a:pt x="152" y="1"/>
                    <a:pt x="0" y="153"/>
                    <a:pt x="0" y="365"/>
                  </a:cubicBezTo>
                  <a:cubicBezTo>
                    <a:pt x="0" y="548"/>
                    <a:pt x="152" y="700"/>
                    <a:pt x="365" y="700"/>
                  </a:cubicBezTo>
                  <a:cubicBezTo>
                    <a:pt x="548" y="700"/>
                    <a:pt x="699" y="548"/>
                    <a:pt x="699" y="36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14"/>
            <p:cNvSpPr/>
            <p:nvPr/>
          </p:nvSpPr>
          <p:spPr>
            <a:xfrm>
              <a:off x="-2188975" y="49980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69"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14"/>
            <p:cNvSpPr/>
            <p:nvPr/>
          </p:nvSpPr>
          <p:spPr>
            <a:xfrm>
              <a:off x="-2266500" y="4998825"/>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14"/>
            <p:cNvSpPr/>
            <p:nvPr/>
          </p:nvSpPr>
          <p:spPr>
            <a:xfrm>
              <a:off x="-2343250" y="5000350"/>
              <a:ext cx="13700" cy="12950"/>
            </a:xfrm>
            <a:custGeom>
              <a:rect b="b" l="l" r="r" t="t"/>
              <a:pathLst>
                <a:path extrusionOk="0" h="518" w="548">
                  <a:moveTo>
                    <a:pt x="274" y="1"/>
                  </a:moveTo>
                  <a:cubicBezTo>
                    <a:pt x="122" y="1"/>
                    <a:pt x="1" y="122"/>
                    <a:pt x="1" y="244"/>
                  </a:cubicBezTo>
                  <a:cubicBezTo>
                    <a:pt x="1" y="396"/>
                    <a:pt x="122" y="517"/>
                    <a:pt x="274" y="517"/>
                  </a:cubicBezTo>
                  <a:cubicBezTo>
                    <a:pt x="426" y="517"/>
                    <a:pt x="548" y="396"/>
                    <a:pt x="548" y="24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14"/>
            <p:cNvSpPr/>
            <p:nvPr/>
          </p:nvSpPr>
          <p:spPr>
            <a:xfrm>
              <a:off x="-2420750" y="5000350"/>
              <a:ext cx="12950" cy="12950"/>
            </a:xfrm>
            <a:custGeom>
              <a:rect b="b" l="l" r="r" t="t"/>
              <a:pathLst>
                <a:path extrusionOk="0" h="518" w="518">
                  <a:moveTo>
                    <a:pt x="274" y="1"/>
                  </a:moveTo>
                  <a:cubicBezTo>
                    <a:pt x="122" y="1"/>
                    <a:pt x="0" y="122"/>
                    <a:pt x="0" y="274"/>
                  </a:cubicBezTo>
                  <a:cubicBezTo>
                    <a:pt x="0" y="396"/>
                    <a:pt x="122" y="517"/>
                    <a:pt x="274" y="517"/>
                  </a:cubicBezTo>
                  <a:cubicBezTo>
                    <a:pt x="365" y="517"/>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14"/>
            <p:cNvSpPr/>
            <p:nvPr/>
          </p:nvSpPr>
          <p:spPr>
            <a:xfrm>
              <a:off x="-2499025" y="5001125"/>
              <a:ext cx="11425" cy="11425"/>
            </a:xfrm>
            <a:custGeom>
              <a:rect b="b" l="l" r="r" t="t"/>
              <a:pathLst>
                <a:path extrusionOk="0" h="457" w="457">
                  <a:moveTo>
                    <a:pt x="244" y="0"/>
                  </a:moveTo>
                  <a:cubicBezTo>
                    <a:pt x="122" y="0"/>
                    <a:pt x="1" y="91"/>
                    <a:pt x="1" y="213"/>
                  </a:cubicBezTo>
                  <a:cubicBezTo>
                    <a:pt x="1" y="365"/>
                    <a:pt x="122" y="456"/>
                    <a:pt x="244" y="456"/>
                  </a:cubicBezTo>
                  <a:cubicBezTo>
                    <a:pt x="365" y="456"/>
                    <a:pt x="457" y="36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14"/>
            <p:cNvSpPr/>
            <p:nvPr/>
          </p:nvSpPr>
          <p:spPr>
            <a:xfrm>
              <a:off x="-2575775" y="5001875"/>
              <a:ext cx="10675" cy="9900"/>
            </a:xfrm>
            <a:custGeom>
              <a:rect b="b" l="l" r="r" t="t"/>
              <a:pathLst>
                <a:path extrusionOk="0" h="396" w="427">
                  <a:moveTo>
                    <a:pt x="183" y="1"/>
                  </a:moveTo>
                  <a:cubicBezTo>
                    <a:pt x="92" y="1"/>
                    <a:pt x="1" y="92"/>
                    <a:pt x="1" y="213"/>
                  </a:cubicBezTo>
                  <a:cubicBezTo>
                    <a:pt x="1" y="304"/>
                    <a:pt x="92" y="396"/>
                    <a:pt x="183" y="396"/>
                  </a:cubicBezTo>
                  <a:cubicBezTo>
                    <a:pt x="305" y="396"/>
                    <a:pt x="426" y="30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14"/>
            <p:cNvSpPr/>
            <p:nvPr/>
          </p:nvSpPr>
          <p:spPr>
            <a:xfrm>
              <a:off x="-2653275" y="5001875"/>
              <a:ext cx="9125" cy="9900"/>
            </a:xfrm>
            <a:custGeom>
              <a:rect b="b" l="l" r="r" t="t"/>
              <a:pathLst>
                <a:path extrusionOk="0" h="396" w="365">
                  <a:moveTo>
                    <a:pt x="183" y="1"/>
                  </a:moveTo>
                  <a:cubicBezTo>
                    <a:pt x="61" y="1"/>
                    <a:pt x="0" y="92"/>
                    <a:pt x="0" y="183"/>
                  </a:cubicBezTo>
                  <a:cubicBezTo>
                    <a:pt x="0" y="304"/>
                    <a:pt x="61" y="396"/>
                    <a:pt x="183" y="396"/>
                  </a:cubicBezTo>
                  <a:cubicBezTo>
                    <a:pt x="274" y="396"/>
                    <a:pt x="365" y="30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14"/>
            <p:cNvSpPr/>
            <p:nvPr/>
          </p:nvSpPr>
          <p:spPr>
            <a:xfrm>
              <a:off x="-2730800" y="5002625"/>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14"/>
            <p:cNvSpPr/>
            <p:nvPr/>
          </p:nvSpPr>
          <p:spPr>
            <a:xfrm>
              <a:off x="-2807550" y="5004150"/>
              <a:ext cx="6125" cy="5350"/>
            </a:xfrm>
            <a:custGeom>
              <a:rect b="b" l="l" r="r" t="t"/>
              <a:pathLst>
                <a:path extrusionOk="0" h="214" w="245">
                  <a:moveTo>
                    <a:pt x="123" y="1"/>
                  </a:moveTo>
                  <a:cubicBezTo>
                    <a:pt x="31" y="1"/>
                    <a:pt x="1" y="31"/>
                    <a:pt x="1" y="92"/>
                  </a:cubicBezTo>
                  <a:cubicBezTo>
                    <a:pt x="1" y="183"/>
                    <a:pt x="31" y="213"/>
                    <a:pt x="123" y="213"/>
                  </a:cubicBezTo>
                  <a:cubicBezTo>
                    <a:pt x="183" y="213"/>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14"/>
            <p:cNvSpPr/>
            <p:nvPr/>
          </p:nvSpPr>
          <p:spPr>
            <a:xfrm>
              <a:off x="-2885800" y="5004150"/>
              <a:ext cx="6100" cy="5350"/>
            </a:xfrm>
            <a:custGeom>
              <a:rect b="b" l="l" r="r" t="t"/>
              <a:pathLst>
                <a:path extrusionOk="0" h="214" w="244">
                  <a:moveTo>
                    <a:pt x="122" y="1"/>
                  </a:moveTo>
                  <a:cubicBezTo>
                    <a:pt x="61" y="1"/>
                    <a:pt x="0" y="61"/>
                    <a:pt x="0" y="92"/>
                  </a:cubicBezTo>
                  <a:cubicBezTo>
                    <a:pt x="0" y="183"/>
                    <a:pt x="91" y="213"/>
                    <a:pt x="122" y="213"/>
                  </a:cubicBezTo>
                  <a:cubicBezTo>
                    <a:pt x="213" y="213"/>
                    <a:pt x="243" y="18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14"/>
            <p:cNvSpPr/>
            <p:nvPr/>
          </p:nvSpPr>
          <p:spPr>
            <a:xfrm>
              <a:off x="-2962550" y="5004925"/>
              <a:ext cx="3825" cy="3825"/>
            </a:xfrm>
            <a:custGeom>
              <a:rect b="b" l="l" r="r" t="t"/>
              <a:pathLst>
                <a:path extrusionOk="0" h="153" w="153">
                  <a:moveTo>
                    <a:pt x="91" y="0"/>
                  </a:moveTo>
                  <a:cubicBezTo>
                    <a:pt x="31" y="0"/>
                    <a:pt x="0" y="30"/>
                    <a:pt x="0" y="61"/>
                  </a:cubicBezTo>
                  <a:cubicBezTo>
                    <a:pt x="0" y="122"/>
                    <a:pt x="31" y="152"/>
                    <a:pt x="91" y="152"/>
                  </a:cubicBezTo>
                  <a:cubicBezTo>
                    <a:pt x="122" y="152"/>
                    <a:pt x="152" y="122"/>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14"/>
            <p:cNvSpPr/>
            <p:nvPr/>
          </p:nvSpPr>
          <p:spPr>
            <a:xfrm>
              <a:off x="-3039300" y="5005675"/>
              <a:ext cx="1550" cy="2300"/>
            </a:xfrm>
            <a:custGeom>
              <a:rect b="b" l="l" r="r" t="t"/>
              <a:pathLst>
                <a:path extrusionOk="0" h="92" w="62">
                  <a:moveTo>
                    <a:pt x="31" y="0"/>
                  </a:moveTo>
                  <a:cubicBezTo>
                    <a:pt x="31" y="0"/>
                    <a:pt x="0" y="31"/>
                    <a:pt x="0" y="31"/>
                  </a:cubicBezTo>
                  <a:cubicBezTo>
                    <a:pt x="0" y="61"/>
                    <a:pt x="31" y="92"/>
                    <a:pt x="31" y="92"/>
                  </a:cubicBezTo>
                  <a:cubicBezTo>
                    <a:pt x="61" y="92"/>
                    <a:pt x="61"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14"/>
            <p:cNvSpPr/>
            <p:nvPr/>
          </p:nvSpPr>
          <p:spPr>
            <a:xfrm>
              <a:off x="-3116825" y="5006550"/>
              <a:ext cx="1475" cy="1425"/>
            </a:xfrm>
            <a:custGeom>
              <a:rect b="b" l="l" r="r" t="t"/>
              <a:pathLst>
                <a:path extrusionOk="0" h="57" w="59">
                  <a:moveTo>
                    <a:pt x="51" y="0"/>
                  </a:moveTo>
                  <a:cubicBezTo>
                    <a:pt x="47" y="0"/>
                    <a:pt x="41" y="7"/>
                    <a:pt x="31" y="26"/>
                  </a:cubicBezTo>
                  <a:cubicBezTo>
                    <a:pt x="31" y="26"/>
                    <a:pt x="1" y="26"/>
                    <a:pt x="31" y="57"/>
                  </a:cubicBezTo>
                  <a:cubicBezTo>
                    <a:pt x="52" y="36"/>
                    <a:pt x="59" y="0"/>
                    <a:pt x="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14"/>
            <p:cNvSpPr/>
            <p:nvPr/>
          </p:nvSpPr>
          <p:spPr>
            <a:xfrm>
              <a:off x="-2033975" y="50664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14"/>
            <p:cNvSpPr/>
            <p:nvPr/>
          </p:nvSpPr>
          <p:spPr>
            <a:xfrm>
              <a:off x="-2111475" y="50679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14"/>
            <p:cNvSpPr/>
            <p:nvPr/>
          </p:nvSpPr>
          <p:spPr>
            <a:xfrm>
              <a:off x="-2188975" y="5066475"/>
              <a:ext cx="16725" cy="17500"/>
            </a:xfrm>
            <a:custGeom>
              <a:rect b="b" l="l" r="r" t="t"/>
              <a:pathLst>
                <a:path extrusionOk="0" h="700" w="669">
                  <a:moveTo>
                    <a:pt x="334" y="0"/>
                  </a:moveTo>
                  <a:cubicBezTo>
                    <a:pt x="152" y="0"/>
                    <a:pt x="0" y="152"/>
                    <a:pt x="0" y="365"/>
                  </a:cubicBezTo>
                  <a:cubicBezTo>
                    <a:pt x="0" y="547"/>
                    <a:pt x="152" y="699"/>
                    <a:pt x="334" y="699"/>
                  </a:cubicBezTo>
                  <a:cubicBezTo>
                    <a:pt x="486" y="699"/>
                    <a:pt x="638" y="547"/>
                    <a:pt x="669" y="36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14"/>
            <p:cNvSpPr/>
            <p:nvPr/>
          </p:nvSpPr>
          <p:spPr>
            <a:xfrm>
              <a:off x="-2266500" y="50687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14"/>
            <p:cNvSpPr/>
            <p:nvPr/>
          </p:nvSpPr>
          <p:spPr>
            <a:xfrm>
              <a:off x="-2343250" y="50695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14"/>
            <p:cNvSpPr/>
            <p:nvPr/>
          </p:nvSpPr>
          <p:spPr>
            <a:xfrm>
              <a:off x="-2420750" y="5068750"/>
              <a:ext cx="12950" cy="12950"/>
            </a:xfrm>
            <a:custGeom>
              <a:rect b="b" l="l" r="r" t="t"/>
              <a:pathLst>
                <a:path extrusionOk="0" h="518" w="518">
                  <a:moveTo>
                    <a:pt x="274" y="0"/>
                  </a:moveTo>
                  <a:cubicBezTo>
                    <a:pt x="122" y="0"/>
                    <a:pt x="0" y="122"/>
                    <a:pt x="0" y="274"/>
                  </a:cubicBezTo>
                  <a:cubicBezTo>
                    <a:pt x="0" y="426"/>
                    <a:pt x="122" y="517"/>
                    <a:pt x="274" y="517"/>
                  </a:cubicBezTo>
                  <a:cubicBezTo>
                    <a:pt x="365" y="51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14"/>
            <p:cNvSpPr/>
            <p:nvPr/>
          </p:nvSpPr>
          <p:spPr>
            <a:xfrm>
              <a:off x="-2499025" y="50702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14"/>
            <p:cNvSpPr/>
            <p:nvPr/>
          </p:nvSpPr>
          <p:spPr>
            <a:xfrm>
              <a:off x="-2575775" y="50717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244"/>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14"/>
            <p:cNvSpPr/>
            <p:nvPr/>
          </p:nvSpPr>
          <p:spPr>
            <a:xfrm>
              <a:off x="-2653275" y="50702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14"/>
            <p:cNvSpPr/>
            <p:nvPr/>
          </p:nvSpPr>
          <p:spPr>
            <a:xfrm>
              <a:off x="-2730800" y="50725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14"/>
            <p:cNvSpPr/>
            <p:nvPr/>
          </p:nvSpPr>
          <p:spPr>
            <a:xfrm>
              <a:off x="-2807550" y="5073300"/>
              <a:ext cx="6125" cy="6100"/>
            </a:xfrm>
            <a:custGeom>
              <a:rect b="b" l="l" r="r" t="t"/>
              <a:pathLst>
                <a:path extrusionOk="0" h="244" w="245">
                  <a:moveTo>
                    <a:pt x="123" y="1"/>
                  </a:moveTo>
                  <a:cubicBezTo>
                    <a:pt x="31" y="1"/>
                    <a:pt x="1" y="31"/>
                    <a:pt x="1" y="122"/>
                  </a:cubicBezTo>
                  <a:cubicBezTo>
                    <a:pt x="1" y="183"/>
                    <a:pt x="31" y="244"/>
                    <a:pt x="123" y="244"/>
                  </a:cubicBezTo>
                  <a:cubicBezTo>
                    <a:pt x="183" y="244"/>
                    <a:pt x="24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14"/>
            <p:cNvSpPr/>
            <p:nvPr/>
          </p:nvSpPr>
          <p:spPr>
            <a:xfrm>
              <a:off x="-2885800" y="50725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14"/>
            <p:cNvSpPr/>
            <p:nvPr/>
          </p:nvSpPr>
          <p:spPr>
            <a:xfrm>
              <a:off x="-2962550" y="50740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14"/>
            <p:cNvSpPr/>
            <p:nvPr/>
          </p:nvSpPr>
          <p:spPr>
            <a:xfrm>
              <a:off x="-3039300" y="5075575"/>
              <a:ext cx="3050" cy="1550"/>
            </a:xfrm>
            <a:custGeom>
              <a:rect b="b" l="l" r="r" t="t"/>
              <a:pathLst>
                <a:path extrusionOk="0" h="62" w="122">
                  <a:moveTo>
                    <a:pt x="31" y="1"/>
                  </a:moveTo>
                  <a:cubicBezTo>
                    <a:pt x="31" y="1"/>
                    <a:pt x="0" y="1"/>
                    <a:pt x="0" y="31"/>
                  </a:cubicBezTo>
                  <a:cubicBezTo>
                    <a:pt x="0" y="31"/>
                    <a:pt x="0" y="62"/>
                    <a:pt x="31" y="62"/>
                  </a:cubicBezTo>
                  <a:cubicBezTo>
                    <a:pt x="91" y="6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14"/>
            <p:cNvSpPr/>
            <p:nvPr/>
          </p:nvSpPr>
          <p:spPr>
            <a:xfrm>
              <a:off x="-3116825" y="50755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14"/>
            <p:cNvSpPr/>
            <p:nvPr/>
          </p:nvSpPr>
          <p:spPr>
            <a:xfrm>
              <a:off x="-2033975" y="51348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14"/>
            <p:cNvSpPr/>
            <p:nvPr/>
          </p:nvSpPr>
          <p:spPr>
            <a:xfrm>
              <a:off x="-2111475" y="513637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14"/>
            <p:cNvSpPr/>
            <p:nvPr/>
          </p:nvSpPr>
          <p:spPr>
            <a:xfrm>
              <a:off x="-2188975" y="5136375"/>
              <a:ext cx="16725" cy="16750"/>
            </a:xfrm>
            <a:custGeom>
              <a:rect b="b" l="l" r="r" t="t"/>
              <a:pathLst>
                <a:path extrusionOk="0" h="670" w="669">
                  <a:moveTo>
                    <a:pt x="334" y="1"/>
                  </a:moveTo>
                  <a:cubicBezTo>
                    <a:pt x="152" y="1"/>
                    <a:pt x="0" y="152"/>
                    <a:pt x="0" y="335"/>
                  </a:cubicBezTo>
                  <a:cubicBezTo>
                    <a:pt x="0" y="517"/>
                    <a:pt x="152" y="669"/>
                    <a:pt x="334" y="669"/>
                  </a:cubicBezTo>
                  <a:cubicBezTo>
                    <a:pt x="486" y="669"/>
                    <a:pt x="638" y="517"/>
                    <a:pt x="669" y="335"/>
                  </a:cubicBezTo>
                  <a:cubicBezTo>
                    <a:pt x="669" y="152"/>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14"/>
            <p:cNvSpPr/>
            <p:nvPr/>
          </p:nvSpPr>
          <p:spPr>
            <a:xfrm>
              <a:off x="-2266500" y="5137125"/>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14"/>
            <p:cNvSpPr/>
            <p:nvPr/>
          </p:nvSpPr>
          <p:spPr>
            <a:xfrm>
              <a:off x="-2343250" y="51379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14"/>
            <p:cNvSpPr/>
            <p:nvPr/>
          </p:nvSpPr>
          <p:spPr>
            <a:xfrm>
              <a:off x="-2420750" y="5137900"/>
              <a:ext cx="12950" cy="13700"/>
            </a:xfrm>
            <a:custGeom>
              <a:rect b="b" l="l" r="r" t="t"/>
              <a:pathLst>
                <a:path extrusionOk="0" h="548" w="518">
                  <a:moveTo>
                    <a:pt x="274" y="0"/>
                  </a:moveTo>
                  <a:cubicBezTo>
                    <a:pt x="122" y="0"/>
                    <a:pt x="0" y="122"/>
                    <a:pt x="0" y="274"/>
                  </a:cubicBezTo>
                  <a:cubicBezTo>
                    <a:pt x="0" y="426"/>
                    <a:pt x="122" y="547"/>
                    <a:pt x="274" y="547"/>
                  </a:cubicBezTo>
                  <a:cubicBezTo>
                    <a:pt x="365" y="54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14"/>
            <p:cNvSpPr/>
            <p:nvPr/>
          </p:nvSpPr>
          <p:spPr>
            <a:xfrm>
              <a:off x="-2499025" y="5138650"/>
              <a:ext cx="11425" cy="11425"/>
            </a:xfrm>
            <a:custGeom>
              <a:rect b="b" l="l" r="r" t="t"/>
              <a:pathLst>
                <a:path extrusionOk="0" h="457" w="457">
                  <a:moveTo>
                    <a:pt x="244" y="1"/>
                  </a:moveTo>
                  <a:cubicBezTo>
                    <a:pt x="122" y="1"/>
                    <a:pt x="1" y="122"/>
                    <a:pt x="1" y="244"/>
                  </a:cubicBezTo>
                  <a:cubicBezTo>
                    <a:pt x="1" y="365"/>
                    <a:pt x="122" y="457"/>
                    <a:pt x="244" y="457"/>
                  </a:cubicBezTo>
                  <a:cubicBezTo>
                    <a:pt x="365"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14"/>
            <p:cNvSpPr/>
            <p:nvPr/>
          </p:nvSpPr>
          <p:spPr>
            <a:xfrm>
              <a:off x="-2575775" y="5140175"/>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14"/>
            <p:cNvSpPr/>
            <p:nvPr/>
          </p:nvSpPr>
          <p:spPr>
            <a:xfrm>
              <a:off x="-2653275" y="5140175"/>
              <a:ext cx="9125" cy="9150"/>
            </a:xfrm>
            <a:custGeom>
              <a:rect b="b" l="l" r="r" t="t"/>
              <a:pathLst>
                <a:path extrusionOk="0" h="366" w="365">
                  <a:moveTo>
                    <a:pt x="183" y="0"/>
                  </a:moveTo>
                  <a:cubicBezTo>
                    <a:pt x="61" y="0"/>
                    <a:pt x="0" y="61"/>
                    <a:pt x="0" y="183"/>
                  </a:cubicBezTo>
                  <a:cubicBezTo>
                    <a:pt x="0" y="304"/>
                    <a:pt x="61" y="365"/>
                    <a:pt x="183" y="365"/>
                  </a:cubicBezTo>
                  <a:cubicBezTo>
                    <a:pt x="304" y="365"/>
                    <a:pt x="365" y="24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14"/>
            <p:cNvSpPr/>
            <p:nvPr/>
          </p:nvSpPr>
          <p:spPr>
            <a:xfrm>
              <a:off x="-2730800" y="514092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14"/>
            <p:cNvSpPr/>
            <p:nvPr/>
          </p:nvSpPr>
          <p:spPr>
            <a:xfrm>
              <a:off x="-2807550" y="5141700"/>
              <a:ext cx="6125" cy="6100"/>
            </a:xfrm>
            <a:custGeom>
              <a:rect b="b" l="l" r="r" t="t"/>
              <a:pathLst>
                <a:path extrusionOk="0" h="244" w="245">
                  <a:moveTo>
                    <a:pt x="123" y="0"/>
                  </a:moveTo>
                  <a:cubicBezTo>
                    <a:pt x="31" y="0"/>
                    <a:pt x="1" y="31"/>
                    <a:pt x="1" y="122"/>
                  </a:cubicBezTo>
                  <a:cubicBezTo>
                    <a:pt x="1" y="183"/>
                    <a:pt x="31" y="243"/>
                    <a:pt x="123" y="243"/>
                  </a:cubicBezTo>
                  <a:cubicBezTo>
                    <a:pt x="183" y="243"/>
                    <a:pt x="24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14"/>
            <p:cNvSpPr/>
            <p:nvPr/>
          </p:nvSpPr>
          <p:spPr>
            <a:xfrm>
              <a:off x="-2885800" y="51417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52"/>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14"/>
            <p:cNvSpPr/>
            <p:nvPr/>
          </p:nvSpPr>
          <p:spPr>
            <a:xfrm>
              <a:off x="-2962550" y="5142450"/>
              <a:ext cx="3825" cy="3825"/>
            </a:xfrm>
            <a:custGeom>
              <a:rect b="b" l="l" r="r" t="t"/>
              <a:pathLst>
                <a:path extrusionOk="0" h="153" w="153">
                  <a:moveTo>
                    <a:pt x="91" y="1"/>
                  </a:moveTo>
                  <a:cubicBezTo>
                    <a:pt x="31" y="1"/>
                    <a:pt x="0" y="31"/>
                    <a:pt x="0" y="92"/>
                  </a:cubicBezTo>
                  <a:cubicBezTo>
                    <a:pt x="0" y="122"/>
                    <a:pt x="31" y="153"/>
                    <a:pt x="91" y="153"/>
                  </a:cubicBezTo>
                  <a:cubicBezTo>
                    <a:pt x="122" y="153"/>
                    <a:pt x="152" y="122"/>
                    <a:pt x="152" y="9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14"/>
            <p:cNvSpPr/>
            <p:nvPr/>
          </p:nvSpPr>
          <p:spPr>
            <a:xfrm>
              <a:off x="-3039300" y="51439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14"/>
            <p:cNvSpPr/>
            <p:nvPr/>
          </p:nvSpPr>
          <p:spPr>
            <a:xfrm>
              <a:off x="-3116825" y="51444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moveTo>
                    <a:pt x="52" y="30"/>
                  </a:moveTo>
                  <a:cubicBezTo>
                    <a:pt x="48" y="30"/>
                    <a:pt x="41" y="33"/>
                    <a:pt x="31" y="43"/>
                  </a:cubicBezTo>
                  <a:cubicBezTo>
                    <a:pt x="52" y="43"/>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14"/>
            <p:cNvSpPr/>
            <p:nvPr/>
          </p:nvSpPr>
          <p:spPr>
            <a:xfrm>
              <a:off x="-2033975" y="5203250"/>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14"/>
            <p:cNvSpPr/>
            <p:nvPr/>
          </p:nvSpPr>
          <p:spPr>
            <a:xfrm>
              <a:off x="-2111475" y="52055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48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14"/>
            <p:cNvSpPr/>
            <p:nvPr/>
          </p:nvSpPr>
          <p:spPr>
            <a:xfrm>
              <a:off x="-2188975" y="520477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14"/>
            <p:cNvSpPr/>
            <p:nvPr/>
          </p:nvSpPr>
          <p:spPr>
            <a:xfrm>
              <a:off x="-2266500" y="5205525"/>
              <a:ext cx="15975" cy="15225"/>
            </a:xfrm>
            <a:custGeom>
              <a:rect b="b" l="l" r="r" t="t"/>
              <a:pathLst>
                <a:path extrusionOk="0" h="609" w="639">
                  <a:moveTo>
                    <a:pt x="335" y="1"/>
                  </a:moveTo>
                  <a:cubicBezTo>
                    <a:pt x="183" y="1"/>
                    <a:pt x="1" y="152"/>
                    <a:pt x="1" y="304"/>
                  </a:cubicBezTo>
                  <a:cubicBezTo>
                    <a:pt x="1" y="456"/>
                    <a:pt x="183" y="608"/>
                    <a:pt x="335" y="608"/>
                  </a:cubicBezTo>
                  <a:cubicBezTo>
                    <a:pt x="487" y="608"/>
                    <a:pt x="639" y="487"/>
                    <a:pt x="639" y="304"/>
                  </a:cubicBezTo>
                  <a:cubicBezTo>
                    <a:pt x="639" y="152"/>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14"/>
            <p:cNvSpPr/>
            <p:nvPr/>
          </p:nvSpPr>
          <p:spPr>
            <a:xfrm>
              <a:off x="-2343250" y="52070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395"/>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14"/>
            <p:cNvSpPr/>
            <p:nvPr/>
          </p:nvSpPr>
          <p:spPr>
            <a:xfrm>
              <a:off x="-2420750" y="52062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14"/>
            <p:cNvSpPr/>
            <p:nvPr/>
          </p:nvSpPr>
          <p:spPr>
            <a:xfrm>
              <a:off x="-2499025" y="5207050"/>
              <a:ext cx="11425" cy="11425"/>
            </a:xfrm>
            <a:custGeom>
              <a:rect b="b" l="l" r="r" t="t"/>
              <a:pathLst>
                <a:path extrusionOk="0" h="457" w="457">
                  <a:moveTo>
                    <a:pt x="244" y="0"/>
                  </a:moveTo>
                  <a:cubicBezTo>
                    <a:pt x="122" y="0"/>
                    <a:pt x="1" y="122"/>
                    <a:pt x="1" y="243"/>
                  </a:cubicBezTo>
                  <a:cubicBezTo>
                    <a:pt x="1" y="335"/>
                    <a:pt x="122" y="456"/>
                    <a:pt x="244" y="456"/>
                  </a:cubicBezTo>
                  <a:cubicBezTo>
                    <a:pt x="396" y="456"/>
                    <a:pt x="457" y="39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14"/>
            <p:cNvSpPr/>
            <p:nvPr/>
          </p:nvSpPr>
          <p:spPr>
            <a:xfrm>
              <a:off x="-2575775" y="52093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14"/>
            <p:cNvSpPr/>
            <p:nvPr/>
          </p:nvSpPr>
          <p:spPr>
            <a:xfrm>
              <a:off x="-2653275" y="52085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14"/>
            <p:cNvSpPr/>
            <p:nvPr/>
          </p:nvSpPr>
          <p:spPr>
            <a:xfrm>
              <a:off x="-2730800" y="5209325"/>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14"/>
            <p:cNvSpPr/>
            <p:nvPr/>
          </p:nvSpPr>
          <p:spPr>
            <a:xfrm>
              <a:off x="-2807550" y="52108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14"/>
            <p:cNvSpPr/>
            <p:nvPr/>
          </p:nvSpPr>
          <p:spPr>
            <a:xfrm>
              <a:off x="-2885800" y="52100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14"/>
            <p:cNvSpPr/>
            <p:nvPr/>
          </p:nvSpPr>
          <p:spPr>
            <a:xfrm>
              <a:off x="-2962550" y="5210850"/>
              <a:ext cx="3825" cy="3825"/>
            </a:xfrm>
            <a:custGeom>
              <a:rect b="b" l="l" r="r" t="t"/>
              <a:pathLst>
                <a:path extrusionOk="0" h="153" w="153">
                  <a:moveTo>
                    <a:pt x="91" y="0"/>
                  </a:moveTo>
                  <a:cubicBezTo>
                    <a:pt x="61" y="0"/>
                    <a:pt x="0" y="61"/>
                    <a:pt x="0" y="91"/>
                  </a:cubicBezTo>
                  <a:cubicBezTo>
                    <a:pt x="0" y="122"/>
                    <a:pt x="61" y="152"/>
                    <a:pt x="91" y="152"/>
                  </a:cubicBezTo>
                  <a:cubicBezTo>
                    <a:pt x="122" y="152"/>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14"/>
            <p:cNvSpPr/>
            <p:nvPr/>
          </p:nvSpPr>
          <p:spPr>
            <a:xfrm>
              <a:off x="-3039300" y="52131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14"/>
            <p:cNvSpPr/>
            <p:nvPr/>
          </p:nvSpPr>
          <p:spPr>
            <a:xfrm>
              <a:off x="-3116825" y="52131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4" name="Google Shape;2694;p14"/>
          <p:cNvSpPr/>
          <p:nvPr/>
        </p:nvSpPr>
        <p:spPr>
          <a:xfrm>
            <a:off x="5160400" y="2076873"/>
            <a:ext cx="4935502" cy="3066637"/>
          </a:xfrm>
          <a:custGeom>
            <a:rect b="b" l="l" r="r" t="t"/>
            <a:pathLst>
              <a:path extrusionOk="0" h="58903" w="94795">
                <a:moveTo>
                  <a:pt x="32627" y="1"/>
                </a:moveTo>
                <a:cubicBezTo>
                  <a:pt x="28737" y="1"/>
                  <a:pt x="24890" y="1139"/>
                  <a:pt x="21845" y="3546"/>
                </a:cubicBezTo>
                <a:cubicBezTo>
                  <a:pt x="16017" y="8157"/>
                  <a:pt x="14109" y="16463"/>
                  <a:pt x="15442" y="23775"/>
                </a:cubicBezTo>
                <a:cubicBezTo>
                  <a:pt x="15914" y="26366"/>
                  <a:pt x="16736" y="28913"/>
                  <a:pt x="16820" y="31547"/>
                </a:cubicBezTo>
                <a:cubicBezTo>
                  <a:pt x="16900" y="34182"/>
                  <a:pt x="16074" y="37039"/>
                  <a:pt x="13919" y="38554"/>
                </a:cubicBezTo>
                <a:cubicBezTo>
                  <a:pt x="10996" y="40609"/>
                  <a:pt x="6740" y="39550"/>
                  <a:pt x="3703" y="41431"/>
                </a:cubicBezTo>
                <a:cubicBezTo>
                  <a:pt x="876" y="43179"/>
                  <a:pt x="1" y="47052"/>
                  <a:pt x="769" y="50285"/>
                </a:cubicBezTo>
                <a:cubicBezTo>
                  <a:pt x="1542" y="53516"/>
                  <a:pt x="3606" y="56262"/>
                  <a:pt x="5621" y="58903"/>
                </a:cubicBezTo>
                <a:lnTo>
                  <a:pt x="84991" y="58903"/>
                </a:lnTo>
                <a:lnTo>
                  <a:pt x="88994" y="55080"/>
                </a:lnTo>
                <a:cubicBezTo>
                  <a:pt x="93136" y="51251"/>
                  <a:pt x="94794" y="44951"/>
                  <a:pt x="93073" y="39582"/>
                </a:cubicBezTo>
                <a:cubicBezTo>
                  <a:pt x="91348" y="34211"/>
                  <a:pt x="86336" y="30052"/>
                  <a:pt x="80742" y="29350"/>
                </a:cubicBezTo>
                <a:cubicBezTo>
                  <a:pt x="80023" y="29259"/>
                  <a:pt x="79304" y="29221"/>
                  <a:pt x="78584" y="29221"/>
                </a:cubicBezTo>
                <a:cubicBezTo>
                  <a:pt x="75805" y="29221"/>
                  <a:pt x="73018" y="29784"/>
                  <a:pt x="70236" y="30046"/>
                </a:cubicBezTo>
                <a:cubicBezTo>
                  <a:pt x="69439" y="30121"/>
                  <a:pt x="68626" y="30166"/>
                  <a:pt x="67813" y="30166"/>
                </a:cubicBezTo>
                <a:cubicBezTo>
                  <a:pt x="65050" y="30166"/>
                  <a:pt x="62288" y="29641"/>
                  <a:pt x="60149" y="27961"/>
                </a:cubicBezTo>
                <a:cubicBezTo>
                  <a:pt x="56986" y="25470"/>
                  <a:pt x="56030" y="21184"/>
                  <a:pt x="54622" y="17412"/>
                </a:cubicBezTo>
                <a:cubicBezTo>
                  <a:pt x="52201" y="10935"/>
                  <a:pt x="47682" y="5048"/>
                  <a:pt x="41462" y="2024"/>
                </a:cubicBezTo>
                <a:cubicBezTo>
                  <a:pt x="38733" y="696"/>
                  <a:pt x="35667" y="1"/>
                  <a:pt x="326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14"/>
          <p:cNvSpPr/>
          <p:nvPr/>
        </p:nvSpPr>
        <p:spPr>
          <a:xfrm flipH="1" rot="10800000">
            <a:off x="0" y="-19"/>
            <a:ext cx="2926926" cy="1578544"/>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14"/>
          <p:cNvSpPr/>
          <p:nvPr/>
        </p:nvSpPr>
        <p:spPr>
          <a:xfrm>
            <a:off x="4502220" y="3912703"/>
            <a:ext cx="971697" cy="971697"/>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14"/>
          <p:cNvSpPr/>
          <p:nvPr/>
        </p:nvSpPr>
        <p:spPr>
          <a:xfrm>
            <a:off x="2537726" y="324995"/>
            <a:ext cx="502153" cy="502153"/>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8" name="Google Shape;2698;p14"/>
          <p:cNvGrpSpPr/>
          <p:nvPr/>
        </p:nvGrpSpPr>
        <p:grpSpPr>
          <a:xfrm flipH="1">
            <a:off x="5742750" y="1075675"/>
            <a:ext cx="669475" cy="486350"/>
            <a:chOff x="5710525" y="4183150"/>
            <a:chExt cx="669475" cy="486350"/>
          </a:xfrm>
        </p:grpSpPr>
        <p:sp>
          <p:nvSpPr>
            <p:cNvPr id="2699" name="Google Shape;2699;p14"/>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14"/>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14"/>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14"/>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14"/>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14"/>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14"/>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14"/>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14"/>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14"/>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14"/>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14"/>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14"/>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14"/>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14"/>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14"/>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5" name="Google Shape;2715;p14"/>
          <p:cNvGrpSpPr/>
          <p:nvPr/>
        </p:nvGrpSpPr>
        <p:grpSpPr>
          <a:xfrm>
            <a:off x="854588" y="4567400"/>
            <a:ext cx="997000" cy="25"/>
            <a:chOff x="854588" y="4567400"/>
            <a:chExt cx="997000" cy="25"/>
          </a:xfrm>
        </p:grpSpPr>
        <p:sp>
          <p:nvSpPr>
            <p:cNvPr id="2716" name="Google Shape;2716;p14"/>
            <p:cNvSpPr/>
            <p:nvPr/>
          </p:nvSpPr>
          <p:spPr>
            <a:xfrm rot="-5400000">
              <a:off x="854588"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14"/>
            <p:cNvSpPr/>
            <p:nvPr/>
          </p:nvSpPr>
          <p:spPr>
            <a:xfrm rot="-5400000">
              <a:off x="1353075" y="4193925"/>
              <a:ext cx="25" cy="746975"/>
            </a:xfrm>
            <a:custGeom>
              <a:rect b="b" l="l" r="r" t="t"/>
              <a:pathLst>
                <a:path extrusionOk="0" fill="none" h="29879" w="1">
                  <a:moveTo>
                    <a:pt x="1" y="0"/>
                  </a:moveTo>
                  <a:lnTo>
                    <a:pt x="1" y="29879"/>
                  </a:lnTo>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14"/>
            <p:cNvSpPr/>
            <p:nvPr/>
          </p:nvSpPr>
          <p:spPr>
            <a:xfrm rot="-5400000">
              <a:off x="1851563"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9" name="Google Shape;2719;p14"/>
          <p:cNvSpPr txBox="1"/>
          <p:nvPr>
            <p:ph idx="1" type="subTitle"/>
          </p:nvPr>
        </p:nvSpPr>
        <p:spPr>
          <a:xfrm>
            <a:off x="713225" y="1424775"/>
            <a:ext cx="4576800" cy="1791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2500">
                <a:solidFill>
                  <a:schemeClr val="dk1"/>
                </a:solidFill>
              </a:defRPr>
            </a:lvl1pPr>
            <a:lvl2pPr lvl="1" rtl="0">
              <a:lnSpc>
                <a:spcPct val="100000"/>
              </a:lnSpc>
              <a:spcBef>
                <a:spcPts val="0"/>
              </a:spcBef>
              <a:spcAft>
                <a:spcPts val="0"/>
              </a:spcAft>
              <a:buNone/>
              <a:defRPr sz="2500">
                <a:solidFill>
                  <a:schemeClr val="dk1"/>
                </a:solidFill>
              </a:defRPr>
            </a:lvl2pPr>
            <a:lvl3pPr lvl="2" rtl="0">
              <a:lnSpc>
                <a:spcPct val="100000"/>
              </a:lnSpc>
              <a:spcBef>
                <a:spcPts val="0"/>
              </a:spcBef>
              <a:spcAft>
                <a:spcPts val="0"/>
              </a:spcAft>
              <a:buNone/>
              <a:defRPr sz="2500">
                <a:solidFill>
                  <a:schemeClr val="dk1"/>
                </a:solidFill>
              </a:defRPr>
            </a:lvl3pPr>
            <a:lvl4pPr lvl="3" rtl="0">
              <a:lnSpc>
                <a:spcPct val="100000"/>
              </a:lnSpc>
              <a:spcBef>
                <a:spcPts val="0"/>
              </a:spcBef>
              <a:spcAft>
                <a:spcPts val="0"/>
              </a:spcAft>
              <a:buNone/>
              <a:defRPr sz="2500">
                <a:solidFill>
                  <a:schemeClr val="dk1"/>
                </a:solidFill>
              </a:defRPr>
            </a:lvl4pPr>
            <a:lvl5pPr lvl="4" rtl="0">
              <a:lnSpc>
                <a:spcPct val="100000"/>
              </a:lnSpc>
              <a:spcBef>
                <a:spcPts val="0"/>
              </a:spcBef>
              <a:spcAft>
                <a:spcPts val="0"/>
              </a:spcAft>
              <a:buNone/>
              <a:defRPr sz="2500">
                <a:solidFill>
                  <a:schemeClr val="dk1"/>
                </a:solidFill>
              </a:defRPr>
            </a:lvl5pPr>
            <a:lvl6pPr lvl="5" rtl="0">
              <a:lnSpc>
                <a:spcPct val="100000"/>
              </a:lnSpc>
              <a:spcBef>
                <a:spcPts val="0"/>
              </a:spcBef>
              <a:spcAft>
                <a:spcPts val="0"/>
              </a:spcAft>
              <a:buNone/>
              <a:defRPr sz="2500">
                <a:solidFill>
                  <a:schemeClr val="dk1"/>
                </a:solidFill>
              </a:defRPr>
            </a:lvl6pPr>
            <a:lvl7pPr lvl="6" rtl="0">
              <a:lnSpc>
                <a:spcPct val="100000"/>
              </a:lnSpc>
              <a:spcBef>
                <a:spcPts val="0"/>
              </a:spcBef>
              <a:spcAft>
                <a:spcPts val="0"/>
              </a:spcAft>
              <a:buNone/>
              <a:defRPr sz="2500">
                <a:solidFill>
                  <a:schemeClr val="dk1"/>
                </a:solidFill>
              </a:defRPr>
            </a:lvl7pPr>
            <a:lvl8pPr lvl="7" rtl="0">
              <a:lnSpc>
                <a:spcPct val="100000"/>
              </a:lnSpc>
              <a:spcBef>
                <a:spcPts val="0"/>
              </a:spcBef>
              <a:spcAft>
                <a:spcPts val="0"/>
              </a:spcAft>
              <a:buNone/>
              <a:defRPr sz="2500">
                <a:solidFill>
                  <a:schemeClr val="dk1"/>
                </a:solidFill>
              </a:defRPr>
            </a:lvl8pPr>
            <a:lvl9pPr lvl="8" rtl="0">
              <a:lnSpc>
                <a:spcPct val="100000"/>
              </a:lnSpc>
              <a:spcBef>
                <a:spcPts val="0"/>
              </a:spcBef>
              <a:spcAft>
                <a:spcPts val="0"/>
              </a:spcAft>
              <a:buNone/>
              <a:defRPr sz="2500">
                <a:solidFill>
                  <a:schemeClr val="dk1"/>
                </a:solidFill>
              </a:defRPr>
            </a:lvl9pPr>
          </a:lstStyle>
          <a:p/>
        </p:txBody>
      </p:sp>
      <p:sp>
        <p:nvSpPr>
          <p:cNvPr id="2720" name="Google Shape;2720;p14"/>
          <p:cNvSpPr txBox="1"/>
          <p:nvPr>
            <p:ph type="title"/>
          </p:nvPr>
        </p:nvSpPr>
        <p:spPr>
          <a:xfrm>
            <a:off x="713238" y="3216513"/>
            <a:ext cx="4576800" cy="502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000">
                <a:solidFill>
                  <a:schemeClr val="accent2"/>
                </a:solidFill>
              </a:defRPr>
            </a:lvl1pPr>
            <a:lvl2pPr lvl="1" rtl="0">
              <a:spcBef>
                <a:spcPts val="0"/>
              </a:spcBef>
              <a:spcAft>
                <a:spcPts val="0"/>
              </a:spcAft>
              <a:buSzPts val="2800"/>
              <a:buNone/>
              <a:defRPr>
                <a:latin typeface="Spectral"/>
                <a:ea typeface="Spectral"/>
                <a:cs typeface="Spectral"/>
                <a:sym typeface="Spectral"/>
              </a:defRPr>
            </a:lvl2pPr>
            <a:lvl3pPr lvl="2" rtl="0">
              <a:spcBef>
                <a:spcPts val="0"/>
              </a:spcBef>
              <a:spcAft>
                <a:spcPts val="0"/>
              </a:spcAft>
              <a:buSzPts val="2800"/>
              <a:buNone/>
              <a:defRPr>
                <a:latin typeface="Spectral"/>
                <a:ea typeface="Spectral"/>
                <a:cs typeface="Spectral"/>
                <a:sym typeface="Spectral"/>
              </a:defRPr>
            </a:lvl3pPr>
            <a:lvl4pPr lvl="3" rtl="0">
              <a:spcBef>
                <a:spcPts val="0"/>
              </a:spcBef>
              <a:spcAft>
                <a:spcPts val="0"/>
              </a:spcAft>
              <a:buSzPts val="2800"/>
              <a:buNone/>
              <a:defRPr>
                <a:latin typeface="Spectral"/>
                <a:ea typeface="Spectral"/>
                <a:cs typeface="Spectral"/>
                <a:sym typeface="Spectral"/>
              </a:defRPr>
            </a:lvl4pPr>
            <a:lvl5pPr lvl="4" rtl="0">
              <a:spcBef>
                <a:spcPts val="0"/>
              </a:spcBef>
              <a:spcAft>
                <a:spcPts val="0"/>
              </a:spcAft>
              <a:buSzPts val="2800"/>
              <a:buNone/>
              <a:defRPr>
                <a:latin typeface="Spectral"/>
                <a:ea typeface="Spectral"/>
                <a:cs typeface="Spectral"/>
                <a:sym typeface="Spectral"/>
              </a:defRPr>
            </a:lvl5pPr>
            <a:lvl6pPr lvl="5" rtl="0">
              <a:spcBef>
                <a:spcPts val="0"/>
              </a:spcBef>
              <a:spcAft>
                <a:spcPts val="0"/>
              </a:spcAft>
              <a:buSzPts val="2800"/>
              <a:buNone/>
              <a:defRPr>
                <a:latin typeface="Spectral"/>
                <a:ea typeface="Spectral"/>
                <a:cs typeface="Spectral"/>
                <a:sym typeface="Spectral"/>
              </a:defRPr>
            </a:lvl6pPr>
            <a:lvl7pPr lvl="6" rtl="0">
              <a:spcBef>
                <a:spcPts val="0"/>
              </a:spcBef>
              <a:spcAft>
                <a:spcPts val="0"/>
              </a:spcAft>
              <a:buSzPts val="2800"/>
              <a:buNone/>
              <a:defRPr>
                <a:latin typeface="Spectral"/>
                <a:ea typeface="Spectral"/>
                <a:cs typeface="Spectral"/>
                <a:sym typeface="Spectral"/>
              </a:defRPr>
            </a:lvl7pPr>
            <a:lvl8pPr lvl="7" rtl="0">
              <a:spcBef>
                <a:spcPts val="0"/>
              </a:spcBef>
              <a:spcAft>
                <a:spcPts val="0"/>
              </a:spcAft>
              <a:buSzPts val="2800"/>
              <a:buNone/>
              <a:defRPr>
                <a:latin typeface="Spectral"/>
                <a:ea typeface="Spectral"/>
                <a:cs typeface="Spectral"/>
                <a:sym typeface="Spectral"/>
              </a:defRPr>
            </a:lvl8pPr>
            <a:lvl9pPr lvl="8" rtl="0">
              <a:spcBef>
                <a:spcPts val="0"/>
              </a:spcBef>
              <a:spcAft>
                <a:spcPts val="0"/>
              </a:spcAft>
              <a:buSzPts val="2800"/>
              <a:buNone/>
              <a:defRPr>
                <a:latin typeface="Spectral"/>
                <a:ea typeface="Spectral"/>
                <a:cs typeface="Spectral"/>
                <a:sym typeface="Spectra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7">
    <p:spTree>
      <p:nvGrpSpPr>
        <p:cNvPr id="2721" name="Shape 2721"/>
        <p:cNvGrpSpPr/>
        <p:nvPr/>
      </p:nvGrpSpPr>
      <p:grpSpPr>
        <a:xfrm>
          <a:off x="0" y="0"/>
          <a:ext cx="0" cy="0"/>
          <a:chOff x="0" y="0"/>
          <a:chExt cx="0" cy="0"/>
        </a:xfrm>
      </p:grpSpPr>
      <p:grpSp>
        <p:nvGrpSpPr>
          <p:cNvPr id="2722" name="Google Shape;2722;p15"/>
          <p:cNvGrpSpPr/>
          <p:nvPr/>
        </p:nvGrpSpPr>
        <p:grpSpPr>
          <a:xfrm flipH="1">
            <a:off x="7207447" y="199"/>
            <a:ext cx="1936545" cy="2086109"/>
            <a:chOff x="-3116825" y="4035300"/>
            <a:chExt cx="1101875" cy="1186975"/>
          </a:xfrm>
        </p:grpSpPr>
        <p:sp>
          <p:nvSpPr>
            <p:cNvPr id="2723" name="Google Shape;2723;p15"/>
            <p:cNvSpPr/>
            <p:nvPr/>
          </p:nvSpPr>
          <p:spPr>
            <a:xfrm>
              <a:off x="-2033975" y="40353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15"/>
            <p:cNvSpPr/>
            <p:nvPr/>
          </p:nvSpPr>
          <p:spPr>
            <a:xfrm>
              <a:off x="-2111475" y="40360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15"/>
            <p:cNvSpPr/>
            <p:nvPr/>
          </p:nvSpPr>
          <p:spPr>
            <a:xfrm>
              <a:off x="-2188975" y="4036050"/>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15"/>
            <p:cNvSpPr/>
            <p:nvPr/>
          </p:nvSpPr>
          <p:spPr>
            <a:xfrm>
              <a:off x="-2266500" y="40368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15"/>
            <p:cNvSpPr/>
            <p:nvPr/>
          </p:nvSpPr>
          <p:spPr>
            <a:xfrm>
              <a:off x="-2343250" y="403757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15"/>
            <p:cNvSpPr/>
            <p:nvPr/>
          </p:nvSpPr>
          <p:spPr>
            <a:xfrm>
              <a:off x="-2420750" y="403757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15"/>
            <p:cNvSpPr/>
            <p:nvPr/>
          </p:nvSpPr>
          <p:spPr>
            <a:xfrm>
              <a:off x="-2499025" y="40391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15"/>
            <p:cNvSpPr/>
            <p:nvPr/>
          </p:nvSpPr>
          <p:spPr>
            <a:xfrm>
              <a:off x="-2575775" y="4039850"/>
              <a:ext cx="10675" cy="9900"/>
            </a:xfrm>
            <a:custGeom>
              <a:rect b="b" l="l" r="r" t="t"/>
              <a:pathLst>
                <a:path extrusionOk="0" h="396"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15"/>
            <p:cNvSpPr/>
            <p:nvPr/>
          </p:nvSpPr>
          <p:spPr>
            <a:xfrm>
              <a:off x="-2653275" y="4039850"/>
              <a:ext cx="9125" cy="9900"/>
            </a:xfrm>
            <a:custGeom>
              <a:rect b="b" l="l" r="r" t="t"/>
              <a:pathLst>
                <a:path extrusionOk="0" h="396" w="365">
                  <a:moveTo>
                    <a:pt x="183" y="1"/>
                  </a:moveTo>
                  <a:cubicBezTo>
                    <a:pt x="61" y="1"/>
                    <a:pt x="0" y="92"/>
                    <a:pt x="0" y="183"/>
                  </a:cubicBezTo>
                  <a:cubicBezTo>
                    <a:pt x="0" y="305"/>
                    <a:pt x="61" y="396"/>
                    <a:pt x="183" y="396"/>
                  </a:cubicBezTo>
                  <a:cubicBezTo>
                    <a:pt x="304" y="396"/>
                    <a:pt x="365" y="274"/>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15"/>
            <p:cNvSpPr/>
            <p:nvPr/>
          </p:nvSpPr>
          <p:spPr>
            <a:xfrm>
              <a:off x="-2730800" y="40406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15"/>
            <p:cNvSpPr/>
            <p:nvPr/>
          </p:nvSpPr>
          <p:spPr>
            <a:xfrm>
              <a:off x="-2807550" y="4042125"/>
              <a:ext cx="6125" cy="5350"/>
            </a:xfrm>
            <a:custGeom>
              <a:rect b="b" l="l" r="r" t="t"/>
              <a:pathLst>
                <a:path extrusionOk="0" h="214" w="245">
                  <a:moveTo>
                    <a:pt x="123" y="1"/>
                  </a:moveTo>
                  <a:cubicBezTo>
                    <a:pt x="31" y="1"/>
                    <a:pt x="1" y="31"/>
                    <a:pt x="1" y="92"/>
                  </a:cubicBezTo>
                  <a:cubicBezTo>
                    <a:pt x="1" y="183"/>
                    <a:pt x="31" y="214"/>
                    <a:pt x="123" y="214"/>
                  </a:cubicBezTo>
                  <a:cubicBezTo>
                    <a:pt x="183" y="214"/>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15"/>
            <p:cNvSpPr/>
            <p:nvPr/>
          </p:nvSpPr>
          <p:spPr>
            <a:xfrm>
              <a:off x="-2885800" y="4042125"/>
              <a:ext cx="6100" cy="5350"/>
            </a:xfrm>
            <a:custGeom>
              <a:rect b="b" l="l" r="r" t="t"/>
              <a:pathLst>
                <a:path extrusionOk="0" h="214" w="244">
                  <a:moveTo>
                    <a:pt x="122" y="1"/>
                  </a:moveTo>
                  <a:cubicBezTo>
                    <a:pt x="61" y="1"/>
                    <a:pt x="0" y="62"/>
                    <a:pt x="0" y="92"/>
                  </a:cubicBezTo>
                  <a:cubicBezTo>
                    <a:pt x="0" y="183"/>
                    <a:pt x="91" y="214"/>
                    <a:pt x="122" y="214"/>
                  </a:cubicBezTo>
                  <a:cubicBezTo>
                    <a:pt x="213" y="214"/>
                    <a:pt x="243" y="15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15"/>
            <p:cNvSpPr/>
            <p:nvPr/>
          </p:nvSpPr>
          <p:spPr>
            <a:xfrm>
              <a:off x="-2962550" y="40429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15"/>
            <p:cNvSpPr/>
            <p:nvPr/>
          </p:nvSpPr>
          <p:spPr>
            <a:xfrm>
              <a:off x="-3039300" y="4043650"/>
              <a:ext cx="3050" cy="2300"/>
            </a:xfrm>
            <a:custGeom>
              <a:rect b="b" l="l" r="r" t="t"/>
              <a:pathLst>
                <a:path extrusionOk="0" h="92" w="122">
                  <a:moveTo>
                    <a:pt x="31" y="1"/>
                  </a:moveTo>
                  <a:cubicBezTo>
                    <a:pt x="31" y="1"/>
                    <a:pt x="0" y="1"/>
                    <a:pt x="0" y="31"/>
                  </a:cubicBezTo>
                  <a:cubicBezTo>
                    <a:pt x="0" y="31"/>
                    <a:pt x="0" y="92"/>
                    <a:pt x="31" y="92"/>
                  </a:cubicBezTo>
                  <a:cubicBezTo>
                    <a:pt x="91" y="92"/>
                    <a:pt x="122" y="9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15"/>
            <p:cNvSpPr/>
            <p:nvPr/>
          </p:nvSpPr>
          <p:spPr>
            <a:xfrm>
              <a:off x="-3116825" y="4044125"/>
              <a:ext cx="1500" cy="1825"/>
            </a:xfrm>
            <a:custGeom>
              <a:rect b="b" l="l" r="r" t="t"/>
              <a:pathLst>
                <a:path extrusionOk="0" h="73" w="60">
                  <a:moveTo>
                    <a:pt x="49" y="0"/>
                  </a:moveTo>
                  <a:cubicBezTo>
                    <a:pt x="45" y="0"/>
                    <a:pt x="39" y="4"/>
                    <a:pt x="31" y="12"/>
                  </a:cubicBezTo>
                  <a:cubicBezTo>
                    <a:pt x="31" y="12"/>
                    <a:pt x="1" y="12"/>
                    <a:pt x="31" y="73"/>
                  </a:cubicBezTo>
                  <a:cubicBezTo>
                    <a:pt x="54" y="28"/>
                    <a:pt x="59" y="0"/>
                    <a:pt x="49" y="0"/>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15"/>
            <p:cNvSpPr/>
            <p:nvPr/>
          </p:nvSpPr>
          <p:spPr>
            <a:xfrm>
              <a:off x="-2033975" y="41036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15"/>
            <p:cNvSpPr/>
            <p:nvPr/>
          </p:nvSpPr>
          <p:spPr>
            <a:xfrm>
              <a:off x="-2111475" y="410520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15"/>
            <p:cNvSpPr/>
            <p:nvPr/>
          </p:nvSpPr>
          <p:spPr>
            <a:xfrm>
              <a:off x="-2188975" y="4104450"/>
              <a:ext cx="16725" cy="17500"/>
            </a:xfrm>
            <a:custGeom>
              <a:rect b="b" l="l" r="r" t="t"/>
              <a:pathLst>
                <a:path extrusionOk="0" h="700" w="669">
                  <a:moveTo>
                    <a:pt x="334" y="0"/>
                  </a:moveTo>
                  <a:cubicBezTo>
                    <a:pt x="152" y="0"/>
                    <a:pt x="0" y="152"/>
                    <a:pt x="0" y="335"/>
                  </a:cubicBezTo>
                  <a:cubicBezTo>
                    <a:pt x="0" y="547"/>
                    <a:pt x="152" y="699"/>
                    <a:pt x="334" y="699"/>
                  </a:cubicBezTo>
                  <a:cubicBezTo>
                    <a:pt x="486" y="699"/>
                    <a:pt x="638" y="54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15"/>
            <p:cNvSpPr/>
            <p:nvPr/>
          </p:nvSpPr>
          <p:spPr>
            <a:xfrm>
              <a:off x="-2266500" y="4105200"/>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51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15"/>
            <p:cNvSpPr/>
            <p:nvPr/>
          </p:nvSpPr>
          <p:spPr>
            <a:xfrm>
              <a:off x="-2343250" y="4107475"/>
              <a:ext cx="13700" cy="12950"/>
            </a:xfrm>
            <a:custGeom>
              <a:rect b="b" l="l" r="r" t="t"/>
              <a:pathLst>
                <a:path extrusionOk="0" h="518" w="548">
                  <a:moveTo>
                    <a:pt x="274" y="1"/>
                  </a:moveTo>
                  <a:cubicBezTo>
                    <a:pt x="122" y="1"/>
                    <a:pt x="1" y="92"/>
                    <a:pt x="1" y="244"/>
                  </a:cubicBezTo>
                  <a:cubicBezTo>
                    <a:pt x="1" y="426"/>
                    <a:pt x="122" y="518"/>
                    <a:pt x="274" y="518"/>
                  </a:cubicBezTo>
                  <a:cubicBezTo>
                    <a:pt x="426" y="518"/>
                    <a:pt x="548" y="36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15"/>
            <p:cNvSpPr/>
            <p:nvPr/>
          </p:nvSpPr>
          <p:spPr>
            <a:xfrm>
              <a:off x="-2420750" y="410597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15"/>
            <p:cNvSpPr/>
            <p:nvPr/>
          </p:nvSpPr>
          <p:spPr>
            <a:xfrm>
              <a:off x="-2499025" y="41074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66"/>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15"/>
            <p:cNvSpPr/>
            <p:nvPr/>
          </p:nvSpPr>
          <p:spPr>
            <a:xfrm>
              <a:off x="-2575775" y="4109000"/>
              <a:ext cx="10675" cy="9900"/>
            </a:xfrm>
            <a:custGeom>
              <a:rect b="b" l="l" r="r" t="t"/>
              <a:pathLst>
                <a:path extrusionOk="0" h="396" w="427">
                  <a:moveTo>
                    <a:pt x="183" y="1"/>
                  </a:moveTo>
                  <a:cubicBezTo>
                    <a:pt x="92" y="1"/>
                    <a:pt x="1" y="92"/>
                    <a:pt x="1" y="213"/>
                  </a:cubicBezTo>
                  <a:cubicBezTo>
                    <a:pt x="1" y="305"/>
                    <a:pt x="92" y="396"/>
                    <a:pt x="183" y="396"/>
                  </a:cubicBezTo>
                  <a:cubicBezTo>
                    <a:pt x="305" y="396"/>
                    <a:pt x="426" y="27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15"/>
            <p:cNvSpPr/>
            <p:nvPr/>
          </p:nvSpPr>
          <p:spPr>
            <a:xfrm>
              <a:off x="-2653275" y="4108250"/>
              <a:ext cx="9125" cy="9900"/>
            </a:xfrm>
            <a:custGeom>
              <a:rect b="b" l="l" r="r" t="t"/>
              <a:pathLst>
                <a:path extrusionOk="0" h="396" w="365">
                  <a:moveTo>
                    <a:pt x="183" y="0"/>
                  </a:moveTo>
                  <a:cubicBezTo>
                    <a:pt x="61" y="0"/>
                    <a:pt x="0" y="91"/>
                    <a:pt x="0" y="183"/>
                  </a:cubicBezTo>
                  <a:cubicBezTo>
                    <a:pt x="0" y="304"/>
                    <a:pt x="61" y="395"/>
                    <a:pt x="183" y="395"/>
                  </a:cubicBezTo>
                  <a:cubicBezTo>
                    <a:pt x="304" y="395"/>
                    <a:pt x="365" y="304"/>
                    <a:pt x="365" y="18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15"/>
            <p:cNvSpPr/>
            <p:nvPr/>
          </p:nvSpPr>
          <p:spPr>
            <a:xfrm>
              <a:off x="-2730800" y="41090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15"/>
            <p:cNvSpPr/>
            <p:nvPr/>
          </p:nvSpPr>
          <p:spPr>
            <a:xfrm>
              <a:off x="-2807550" y="4111275"/>
              <a:ext cx="6875" cy="5350"/>
            </a:xfrm>
            <a:custGeom>
              <a:rect b="b" l="l" r="r" t="t"/>
              <a:pathLst>
                <a:path extrusionOk="0" h="214" w="275">
                  <a:moveTo>
                    <a:pt x="123" y="1"/>
                  </a:moveTo>
                  <a:cubicBezTo>
                    <a:pt x="31" y="1"/>
                    <a:pt x="1" y="31"/>
                    <a:pt x="1" y="122"/>
                  </a:cubicBezTo>
                  <a:cubicBezTo>
                    <a:pt x="1" y="183"/>
                    <a:pt x="31" y="214"/>
                    <a:pt x="123" y="214"/>
                  </a:cubicBezTo>
                  <a:cubicBezTo>
                    <a:pt x="183" y="214"/>
                    <a:pt x="274" y="15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15"/>
            <p:cNvSpPr/>
            <p:nvPr/>
          </p:nvSpPr>
          <p:spPr>
            <a:xfrm>
              <a:off x="-2885800" y="4110525"/>
              <a:ext cx="6100" cy="5350"/>
            </a:xfrm>
            <a:custGeom>
              <a:rect b="b" l="l" r="r" t="t"/>
              <a:pathLst>
                <a:path extrusionOk="0" h="214" w="244">
                  <a:moveTo>
                    <a:pt x="122" y="0"/>
                  </a:moveTo>
                  <a:cubicBezTo>
                    <a:pt x="61" y="0"/>
                    <a:pt x="0" y="61"/>
                    <a:pt x="0" y="92"/>
                  </a:cubicBezTo>
                  <a:cubicBezTo>
                    <a:pt x="0" y="183"/>
                    <a:pt x="91" y="213"/>
                    <a:pt x="122" y="213"/>
                  </a:cubicBezTo>
                  <a:cubicBezTo>
                    <a:pt x="213" y="213"/>
                    <a:pt x="243" y="183"/>
                    <a:pt x="243" y="9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15"/>
            <p:cNvSpPr/>
            <p:nvPr/>
          </p:nvSpPr>
          <p:spPr>
            <a:xfrm>
              <a:off x="-2962550" y="4111275"/>
              <a:ext cx="3825" cy="3825"/>
            </a:xfrm>
            <a:custGeom>
              <a:rect b="b" l="l" r="r" t="t"/>
              <a:pathLst>
                <a:path extrusionOk="0" h="153" w="153">
                  <a:moveTo>
                    <a:pt x="91" y="1"/>
                  </a:moveTo>
                  <a:cubicBezTo>
                    <a:pt x="61" y="1"/>
                    <a:pt x="0" y="31"/>
                    <a:pt x="0" y="62"/>
                  </a:cubicBezTo>
                  <a:cubicBezTo>
                    <a:pt x="0" y="122"/>
                    <a:pt x="6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15"/>
            <p:cNvSpPr/>
            <p:nvPr/>
          </p:nvSpPr>
          <p:spPr>
            <a:xfrm>
              <a:off x="-3039300" y="4112800"/>
              <a:ext cx="3050" cy="2300"/>
            </a:xfrm>
            <a:custGeom>
              <a:rect b="b" l="l" r="r" t="t"/>
              <a:pathLst>
                <a:path extrusionOk="0" h="92" w="122">
                  <a:moveTo>
                    <a:pt x="31" y="1"/>
                  </a:moveTo>
                  <a:cubicBezTo>
                    <a:pt x="31" y="1"/>
                    <a:pt x="0" y="1"/>
                    <a:pt x="0" y="61"/>
                  </a:cubicBezTo>
                  <a:cubicBezTo>
                    <a:pt x="0" y="61"/>
                    <a:pt x="0" y="92"/>
                    <a:pt x="31" y="92"/>
                  </a:cubicBezTo>
                  <a:cubicBezTo>
                    <a:pt x="91" y="92"/>
                    <a:pt x="122" y="61"/>
                    <a:pt x="61" y="61"/>
                  </a:cubicBezTo>
                  <a:cubicBezTo>
                    <a:pt x="61" y="6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15"/>
            <p:cNvSpPr/>
            <p:nvPr/>
          </p:nvSpPr>
          <p:spPr>
            <a:xfrm>
              <a:off x="-3116825" y="4112800"/>
              <a:ext cx="1550" cy="1550"/>
            </a:xfrm>
            <a:custGeom>
              <a:rect b="b" l="l" r="r" t="t"/>
              <a:pathLst>
                <a:path extrusionOk="0" h="62" w="62">
                  <a:moveTo>
                    <a:pt x="31" y="1"/>
                  </a:moveTo>
                  <a:cubicBezTo>
                    <a:pt x="31" y="1"/>
                    <a:pt x="1" y="1"/>
                    <a:pt x="31" y="6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15"/>
            <p:cNvSpPr/>
            <p:nvPr/>
          </p:nvSpPr>
          <p:spPr>
            <a:xfrm>
              <a:off x="-2033975" y="4172825"/>
              <a:ext cx="19025" cy="19025"/>
            </a:xfrm>
            <a:custGeom>
              <a:rect b="b" l="l" r="r" t="t"/>
              <a:pathLst>
                <a:path extrusionOk="0" h="761" w="761">
                  <a:moveTo>
                    <a:pt x="365" y="1"/>
                  </a:moveTo>
                  <a:cubicBezTo>
                    <a:pt x="153" y="1"/>
                    <a:pt x="1" y="183"/>
                    <a:pt x="1" y="366"/>
                  </a:cubicBezTo>
                  <a:cubicBezTo>
                    <a:pt x="1" y="578"/>
                    <a:pt x="153" y="761"/>
                    <a:pt x="365" y="761"/>
                  </a:cubicBezTo>
                  <a:cubicBezTo>
                    <a:pt x="578" y="761"/>
                    <a:pt x="761" y="578"/>
                    <a:pt x="761" y="36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15"/>
            <p:cNvSpPr/>
            <p:nvPr/>
          </p:nvSpPr>
          <p:spPr>
            <a:xfrm>
              <a:off x="-2111475" y="4173600"/>
              <a:ext cx="17500" cy="17500"/>
            </a:xfrm>
            <a:custGeom>
              <a:rect b="b" l="l" r="r" t="t"/>
              <a:pathLst>
                <a:path extrusionOk="0" h="700" w="700">
                  <a:moveTo>
                    <a:pt x="365" y="0"/>
                  </a:moveTo>
                  <a:cubicBezTo>
                    <a:pt x="152" y="0"/>
                    <a:pt x="0" y="152"/>
                    <a:pt x="0" y="335"/>
                  </a:cubicBezTo>
                  <a:cubicBezTo>
                    <a:pt x="0" y="547"/>
                    <a:pt x="152" y="699"/>
                    <a:pt x="365" y="699"/>
                  </a:cubicBezTo>
                  <a:cubicBezTo>
                    <a:pt x="548" y="699"/>
                    <a:pt x="699" y="54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15"/>
            <p:cNvSpPr/>
            <p:nvPr/>
          </p:nvSpPr>
          <p:spPr>
            <a:xfrm>
              <a:off x="-2188975" y="41728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15"/>
            <p:cNvSpPr/>
            <p:nvPr/>
          </p:nvSpPr>
          <p:spPr>
            <a:xfrm>
              <a:off x="-2266500" y="417435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15"/>
            <p:cNvSpPr/>
            <p:nvPr/>
          </p:nvSpPr>
          <p:spPr>
            <a:xfrm>
              <a:off x="-2343250" y="4175875"/>
              <a:ext cx="13700" cy="12950"/>
            </a:xfrm>
            <a:custGeom>
              <a:rect b="b" l="l" r="r" t="t"/>
              <a:pathLst>
                <a:path extrusionOk="0" h="518" w="548">
                  <a:moveTo>
                    <a:pt x="274" y="1"/>
                  </a:moveTo>
                  <a:cubicBezTo>
                    <a:pt x="122" y="1"/>
                    <a:pt x="1" y="92"/>
                    <a:pt x="1" y="244"/>
                  </a:cubicBezTo>
                  <a:cubicBezTo>
                    <a:pt x="1" y="426"/>
                    <a:pt x="122" y="517"/>
                    <a:pt x="274" y="517"/>
                  </a:cubicBezTo>
                  <a:cubicBezTo>
                    <a:pt x="426" y="517"/>
                    <a:pt x="548" y="42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15"/>
            <p:cNvSpPr/>
            <p:nvPr/>
          </p:nvSpPr>
          <p:spPr>
            <a:xfrm>
              <a:off x="-2420750" y="41751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15"/>
            <p:cNvSpPr/>
            <p:nvPr/>
          </p:nvSpPr>
          <p:spPr>
            <a:xfrm>
              <a:off x="-2499025" y="4176625"/>
              <a:ext cx="11425" cy="11425"/>
            </a:xfrm>
            <a:custGeom>
              <a:rect b="b" l="l" r="r" t="t"/>
              <a:pathLst>
                <a:path extrusionOk="0" h="457" w="457">
                  <a:moveTo>
                    <a:pt x="244" y="1"/>
                  </a:moveTo>
                  <a:cubicBezTo>
                    <a:pt x="122" y="1"/>
                    <a:pt x="1" y="92"/>
                    <a:pt x="1" y="214"/>
                  </a:cubicBezTo>
                  <a:cubicBezTo>
                    <a:pt x="1" y="366"/>
                    <a:pt x="122" y="457"/>
                    <a:pt x="244" y="457"/>
                  </a:cubicBezTo>
                  <a:cubicBezTo>
                    <a:pt x="365" y="457"/>
                    <a:pt x="457" y="366"/>
                    <a:pt x="457" y="21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15"/>
            <p:cNvSpPr/>
            <p:nvPr/>
          </p:nvSpPr>
          <p:spPr>
            <a:xfrm>
              <a:off x="-2575775" y="4177400"/>
              <a:ext cx="10675" cy="9900"/>
            </a:xfrm>
            <a:custGeom>
              <a:rect b="b" l="l" r="r" t="t"/>
              <a:pathLst>
                <a:path extrusionOk="0" h="396" w="427">
                  <a:moveTo>
                    <a:pt x="183" y="0"/>
                  </a:moveTo>
                  <a:cubicBezTo>
                    <a:pt x="92" y="0"/>
                    <a:pt x="1" y="91"/>
                    <a:pt x="1" y="183"/>
                  </a:cubicBezTo>
                  <a:cubicBezTo>
                    <a:pt x="1" y="304"/>
                    <a:pt x="92" y="395"/>
                    <a:pt x="183" y="395"/>
                  </a:cubicBezTo>
                  <a:cubicBezTo>
                    <a:pt x="305" y="395"/>
                    <a:pt x="426" y="304"/>
                    <a:pt x="396" y="18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15"/>
            <p:cNvSpPr/>
            <p:nvPr/>
          </p:nvSpPr>
          <p:spPr>
            <a:xfrm>
              <a:off x="-2653275" y="41766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15"/>
            <p:cNvSpPr/>
            <p:nvPr/>
          </p:nvSpPr>
          <p:spPr>
            <a:xfrm>
              <a:off x="-2730800" y="4178150"/>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15"/>
            <p:cNvSpPr/>
            <p:nvPr/>
          </p:nvSpPr>
          <p:spPr>
            <a:xfrm>
              <a:off x="-2807550" y="41796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15"/>
            <p:cNvSpPr/>
            <p:nvPr/>
          </p:nvSpPr>
          <p:spPr>
            <a:xfrm>
              <a:off x="-2885800" y="4178925"/>
              <a:ext cx="6100" cy="5325"/>
            </a:xfrm>
            <a:custGeom>
              <a:rect b="b" l="l" r="r" t="t"/>
              <a:pathLst>
                <a:path extrusionOk="0" h="213" w="244">
                  <a:moveTo>
                    <a:pt x="122" y="0"/>
                  </a:moveTo>
                  <a:cubicBezTo>
                    <a:pt x="61" y="0"/>
                    <a:pt x="0" y="30"/>
                    <a:pt x="0" y="91"/>
                  </a:cubicBezTo>
                  <a:cubicBezTo>
                    <a:pt x="0" y="182"/>
                    <a:pt x="91" y="213"/>
                    <a:pt x="122" y="213"/>
                  </a:cubicBezTo>
                  <a:cubicBezTo>
                    <a:pt x="213" y="213"/>
                    <a:pt x="243" y="182"/>
                    <a:pt x="243" y="91"/>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15"/>
            <p:cNvSpPr/>
            <p:nvPr/>
          </p:nvSpPr>
          <p:spPr>
            <a:xfrm>
              <a:off x="-2962550" y="418042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15"/>
            <p:cNvSpPr/>
            <p:nvPr/>
          </p:nvSpPr>
          <p:spPr>
            <a:xfrm>
              <a:off x="-3039300" y="4181200"/>
              <a:ext cx="2725" cy="2300"/>
            </a:xfrm>
            <a:custGeom>
              <a:rect b="b" l="l" r="r" t="t"/>
              <a:pathLst>
                <a:path extrusionOk="0" h="92" w="109">
                  <a:moveTo>
                    <a:pt x="31" y="0"/>
                  </a:moveTo>
                  <a:cubicBezTo>
                    <a:pt x="31" y="0"/>
                    <a:pt x="0" y="0"/>
                    <a:pt x="0" y="61"/>
                  </a:cubicBezTo>
                  <a:cubicBezTo>
                    <a:pt x="0" y="61"/>
                    <a:pt x="0" y="91"/>
                    <a:pt x="31" y="91"/>
                  </a:cubicBezTo>
                  <a:cubicBezTo>
                    <a:pt x="79" y="91"/>
                    <a:pt x="108" y="53"/>
                    <a:pt x="87" y="53"/>
                  </a:cubicBezTo>
                  <a:cubicBezTo>
                    <a:pt x="82" y="53"/>
                    <a:pt x="73" y="55"/>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15"/>
            <p:cNvSpPr/>
            <p:nvPr/>
          </p:nvSpPr>
          <p:spPr>
            <a:xfrm>
              <a:off x="-3116825" y="41812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15"/>
            <p:cNvSpPr/>
            <p:nvPr/>
          </p:nvSpPr>
          <p:spPr>
            <a:xfrm>
              <a:off x="-2033975" y="4241225"/>
              <a:ext cx="19025" cy="19025"/>
            </a:xfrm>
            <a:custGeom>
              <a:rect b="b" l="l" r="r" t="t"/>
              <a:pathLst>
                <a:path extrusionOk="0" h="761" w="761">
                  <a:moveTo>
                    <a:pt x="365" y="1"/>
                  </a:moveTo>
                  <a:cubicBezTo>
                    <a:pt x="153" y="1"/>
                    <a:pt x="1" y="183"/>
                    <a:pt x="1" y="396"/>
                  </a:cubicBezTo>
                  <a:cubicBezTo>
                    <a:pt x="1" y="578"/>
                    <a:pt x="153" y="760"/>
                    <a:pt x="365" y="760"/>
                  </a:cubicBezTo>
                  <a:cubicBezTo>
                    <a:pt x="578" y="760"/>
                    <a:pt x="761" y="578"/>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15"/>
            <p:cNvSpPr/>
            <p:nvPr/>
          </p:nvSpPr>
          <p:spPr>
            <a:xfrm>
              <a:off x="-2111475" y="4241975"/>
              <a:ext cx="17500" cy="17525"/>
            </a:xfrm>
            <a:custGeom>
              <a:rect b="b" l="l" r="r" t="t"/>
              <a:pathLst>
                <a:path extrusionOk="0" h="701" w="700">
                  <a:moveTo>
                    <a:pt x="365" y="1"/>
                  </a:moveTo>
                  <a:cubicBezTo>
                    <a:pt x="152" y="1"/>
                    <a:pt x="0" y="153"/>
                    <a:pt x="0" y="366"/>
                  </a:cubicBezTo>
                  <a:cubicBezTo>
                    <a:pt x="0" y="548"/>
                    <a:pt x="152" y="700"/>
                    <a:pt x="365" y="700"/>
                  </a:cubicBezTo>
                  <a:cubicBezTo>
                    <a:pt x="548" y="700"/>
                    <a:pt x="699" y="548"/>
                    <a:pt x="699" y="366"/>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15"/>
            <p:cNvSpPr/>
            <p:nvPr/>
          </p:nvSpPr>
          <p:spPr>
            <a:xfrm>
              <a:off x="-2188975" y="4241975"/>
              <a:ext cx="16725" cy="17525"/>
            </a:xfrm>
            <a:custGeom>
              <a:rect b="b" l="l" r="r" t="t"/>
              <a:pathLst>
                <a:path extrusionOk="0" h="701" w="669">
                  <a:moveTo>
                    <a:pt x="334" y="1"/>
                  </a:moveTo>
                  <a:cubicBezTo>
                    <a:pt x="152" y="1"/>
                    <a:pt x="0" y="153"/>
                    <a:pt x="0" y="366"/>
                  </a:cubicBezTo>
                  <a:cubicBezTo>
                    <a:pt x="0" y="548"/>
                    <a:pt x="152" y="700"/>
                    <a:pt x="334" y="700"/>
                  </a:cubicBezTo>
                  <a:cubicBezTo>
                    <a:pt x="486" y="700"/>
                    <a:pt x="638" y="548"/>
                    <a:pt x="669" y="366"/>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15"/>
            <p:cNvSpPr/>
            <p:nvPr/>
          </p:nvSpPr>
          <p:spPr>
            <a:xfrm>
              <a:off x="-2266500" y="4243500"/>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15"/>
            <p:cNvSpPr/>
            <p:nvPr/>
          </p:nvSpPr>
          <p:spPr>
            <a:xfrm>
              <a:off x="-2343250" y="4244275"/>
              <a:ext cx="13700" cy="12925"/>
            </a:xfrm>
            <a:custGeom>
              <a:rect b="b" l="l" r="r" t="t"/>
              <a:pathLst>
                <a:path extrusionOk="0" h="517" w="548">
                  <a:moveTo>
                    <a:pt x="274" y="0"/>
                  </a:moveTo>
                  <a:cubicBezTo>
                    <a:pt x="122" y="0"/>
                    <a:pt x="1" y="91"/>
                    <a:pt x="1" y="274"/>
                  </a:cubicBezTo>
                  <a:cubicBezTo>
                    <a:pt x="1" y="426"/>
                    <a:pt x="122" y="517"/>
                    <a:pt x="274" y="517"/>
                  </a:cubicBezTo>
                  <a:cubicBezTo>
                    <a:pt x="426" y="517"/>
                    <a:pt x="548" y="426"/>
                    <a:pt x="548" y="274"/>
                  </a:cubicBezTo>
                  <a:cubicBezTo>
                    <a:pt x="548"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15"/>
            <p:cNvSpPr/>
            <p:nvPr/>
          </p:nvSpPr>
          <p:spPr>
            <a:xfrm>
              <a:off x="-2420750" y="4244275"/>
              <a:ext cx="12950" cy="12925"/>
            </a:xfrm>
            <a:custGeom>
              <a:rect b="b" l="l" r="r" t="t"/>
              <a:pathLst>
                <a:path extrusionOk="0" h="517" w="518">
                  <a:moveTo>
                    <a:pt x="274" y="0"/>
                  </a:moveTo>
                  <a:cubicBezTo>
                    <a:pt x="122" y="0"/>
                    <a:pt x="0" y="91"/>
                    <a:pt x="0" y="274"/>
                  </a:cubicBezTo>
                  <a:cubicBezTo>
                    <a:pt x="0" y="426"/>
                    <a:pt x="122" y="517"/>
                    <a:pt x="274" y="517"/>
                  </a:cubicBezTo>
                  <a:cubicBezTo>
                    <a:pt x="365" y="517"/>
                    <a:pt x="487" y="426"/>
                    <a:pt x="517" y="274"/>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15"/>
            <p:cNvSpPr/>
            <p:nvPr/>
          </p:nvSpPr>
          <p:spPr>
            <a:xfrm>
              <a:off x="-2499025" y="4245025"/>
              <a:ext cx="11425" cy="11425"/>
            </a:xfrm>
            <a:custGeom>
              <a:rect b="b" l="l" r="r" t="t"/>
              <a:pathLst>
                <a:path extrusionOk="0" h="457" w="457">
                  <a:moveTo>
                    <a:pt x="244" y="1"/>
                  </a:moveTo>
                  <a:cubicBezTo>
                    <a:pt x="122" y="1"/>
                    <a:pt x="1" y="92"/>
                    <a:pt x="1" y="244"/>
                  </a:cubicBezTo>
                  <a:cubicBezTo>
                    <a:pt x="1" y="365"/>
                    <a:pt x="122" y="456"/>
                    <a:pt x="244" y="456"/>
                  </a:cubicBezTo>
                  <a:cubicBezTo>
                    <a:pt x="365" y="456"/>
                    <a:pt x="457" y="365"/>
                    <a:pt x="457" y="24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15"/>
            <p:cNvSpPr/>
            <p:nvPr/>
          </p:nvSpPr>
          <p:spPr>
            <a:xfrm>
              <a:off x="-2575775" y="4245775"/>
              <a:ext cx="10675" cy="9925"/>
            </a:xfrm>
            <a:custGeom>
              <a:rect b="b" l="l" r="r" t="t"/>
              <a:pathLst>
                <a:path extrusionOk="0" h="397" w="427">
                  <a:moveTo>
                    <a:pt x="183" y="1"/>
                  </a:moveTo>
                  <a:cubicBezTo>
                    <a:pt x="92" y="1"/>
                    <a:pt x="1" y="92"/>
                    <a:pt x="1" y="214"/>
                  </a:cubicBezTo>
                  <a:cubicBezTo>
                    <a:pt x="1" y="305"/>
                    <a:pt x="92" y="396"/>
                    <a:pt x="183" y="396"/>
                  </a:cubicBezTo>
                  <a:cubicBezTo>
                    <a:pt x="305" y="396"/>
                    <a:pt x="426" y="305"/>
                    <a:pt x="396" y="214"/>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15"/>
            <p:cNvSpPr/>
            <p:nvPr/>
          </p:nvSpPr>
          <p:spPr>
            <a:xfrm>
              <a:off x="-2653275" y="4245775"/>
              <a:ext cx="9125" cy="9925"/>
            </a:xfrm>
            <a:custGeom>
              <a:rect b="b" l="l" r="r" t="t"/>
              <a:pathLst>
                <a:path extrusionOk="0" h="397" w="365">
                  <a:moveTo>
                    <a:pt x="183" y="1"/>
                  </a:moveTo>
                  <a:cubicBezTo>
                    <a:pt x="61" y="1"/>
                    <a:pt x="0" y="92"/>
                    <a:pt x="0" y="214"/>
                  </a:cubicBezTo>
                  <a:cubicBezTo>
                    <a:pt x="0" y="305"/>
                    <a:pt x="61" y="396"/>
                    <a:pt x="183" y="396"/>
                  </a:cubicBezTo>
                  <a:cubicBezTo>
                    <a:pt x="274" y="396"/>
                    <a:pt x="365" y="305"/>
                    <a:pt x="365" y="214"/>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15"/>
            <p:cNvSpPr/>
            <p:nvPr/>
          </p:nvSpPr>
          <p:spPr>
            <a:xfrm>
              <a:off x="-2730800" y="4247300"/>
              <a:ext cx="7625" cy="7625"/>
            </a:xfrm>
            <a:custGeom>
              <a:rect b="b" l="l" r="r" t="t"/>
              <a:pathLst>
                <a:path extrusionOk="0" h="305" w="305">
                  <a:moveTo>
                    <a:pt x="153" y="1"/>
                  </a:moveTo>
                  <a:cubicBezTo>
                    <a:pt x="62" y="1"/>
                    <a:pt x="1" y="61"/>
                    <a:pt x="1" y="153"/>
                  </a:cubicBezTo>
                  <a:cubicBezTo>
                    <a:pt x="1" y="213"/>
                    <a:pt x="62" y="305"/>
                    <a:pt x="153" y="305"/>
                  </a:cubicBezTo>
                  <a:cubicBezTo>
                    <a:pt x="244" y="305"/>
                    <a:pt x="305" y="213"/>
                    <a:pt x="305" y="153"/>
                  </a:cubicBezTo>
                  <a:cubicBezTo>
                    <a:pt x="305" y="61"/>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15"/>
            <p:cNvSpPr/>
            <p:nvPr/>
          </p:nvSpPr>
          <p:spPr>
            <a:xfrm>
              <a:off x="-2807550" y="4248075"/>
              <a:ext cx="6875" cy="5325"/>
            </a:xfrm>
            <a:custGeom>
              <a:rect b="b" l="l" r="r" t="t"/>
              <a:pathLst>
                <a:path extrusionOk="0" h="213" w="275">
                  <a:moveTo>
                    <a:pt x="123" y="0"/>
                  </a:moveTo>
                  <a:cubicBezTo>
                    <a:pt x="31" y="0"/>
                    <a:pt x="1" y="30"/>
                    <a:pt x="1" y="122"/>
                  </a:cubicBezTo>
                  <a:cubicBezTo>
                    <a:pt x="1" y="182"/>
                    <a:pt x="31" y="213"/>
                    <a:pt x="123" y="213"/>
                  </a:cubicBezTo>
                  <a:cubicBezTo>
                    <a:pt x="183" y="213"/>
                    <a:pt x="274" y="18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15"/>
            <p:cNvSpPr/>
            <p:nvPr/>
          </p:nvSpPr>
          <p:spPr>
            <a:xfrm>
              <a:off x="-2885800" y="4248075"/>
              <a:ext cx="6100" cy="5325"/>
            </a:xfrm>
            <a:custGeom>
              <a:rect b="b" l="l" r="r" t="t"/>
              <a:pathLst>
                <a:path extrusionOk="0" h="213" w="244">
                  <a:moveTo>
                    <a:pt x="122" y="0"/>
                  </a:moveTo>
                  <a:cubicBezTo>
                    <a:pt x="61" y="0"/>
                    <a:pt x="0" y="30"/>
                    <a:pt x="0" y="122"/>
                  </a:cubicBezTo>
                  <a:cubicBezTo>
                    <a:pt x="0" y="182"/>
                    <a:pt x="91" y="213"/>
                    <a:pt x="122" y="213"/>
                  </a:cubicBezTo>
                  <a:cubicBezTo>
                    <a:pt x="213" y="213"/>
                    <a:pt x="243" y="182"/>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15"/>
            <p:cNvSpPr/>
            <p:nvPr/>
          </p:nvSpPr>
          <p:spPr>
            <a:xfrm>
              <a:off x="-2962550" y="4248825"/>
              <a:ext cx="3825" cy="3825"/>
            </a:xfrm>
            <a:custGeom>
              <a:rect b="b" l="l" r="r" t="t"/>
              <a:pathLst>
                <a:path extrusionOk="0" h="153" w="153">
                  <a:moveTo>
                    <a:pt x="91" y="0"/>
                  </a:moveTo>
                  <a:cubicBezTo>
                    <a:pt x="31" y="0"/>
                    <a:pt x="0" y="31"/>
                    <a:pt x="0" y="92"/>
                  </a:cubicBezTo>
                  <a:cubicBezTo>
                    <a:pt x="0" y="122"/>
                    <a:pt x="31" y="152"/>
                    <a:pt x="91" y="152"/>
                  </a:cubicBezTo>
                  <a:cubicBezTo>
                    <a:pt x="122" y="152"/>
                    <a:pt x="152" y="122"/>
                    <a:pt x="152" y="92"/>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15"/>
            <p:cNvSpPr/>
            <p:nvPr/>
          </p:nvSpPr>
          <p:spPr>
            <a:xfrm>
              <a:off x="-3039300" y="4249575"/>
              <a:ext cx="1550" cy="2325"/>
            </a:xfrm>
            <a:custGeom>
              <a:rect b="b" l="l" r="r" t="t"/>
              <a:pathLst>
                <a:path extrusionOk="0" h="93" w="62">
                  <a:moveTo>
                    <a:pt x="31" y="1"/>
                  </a:moveTo>
                  <a:cubicBezTo>
                    <a:pt x="31" y="1"/>
                    <a:pt x="0" y="31"/>
                    <a:pt x="0" y="62"/>
                  </a:cubicBezTo>
                  <a:cubicBezTo>
                    <a:pt x="0" y="62"/>
                    <a:pt x="31" y="92"/>
                    <a:pt x="31" y="92"/>
                  </a:cubicBezTo>
                  <a:cubicBezTo>
                    <a:pt x="61" y="92"/>
                    <a:pt x="61" y="62"/>
                    <a:pt x="61" y="62"/>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15"/>
            <p:cNvSpPr/>
            <p:nvPr/>
          </p:nvSpPr>
          <p:spPr>
            <a:xfrm>
              <a:off x="-3116825" y="4250450"/>
              <a:ext cx="1475" cy="1450"/>
            </a:xfrm>
            <a:custGeom>
              <a:rect b="b" l="l" r="r" t="t"/>
              <a:pathLst>
                <a:path extrusionOk="0" h="58" w="59">
                  <a:moveTo>
                    <a:pt x="51" y="1"/>
                  </a:moveTo>
                  <a:cubicBezTo>
                    <a:pt x="47" y="1"/>
                    <a:pt x="41" y="8"/>
                    <a:pt x="31" y="27"/>
                  </a:cubicBezTo>
                  <a:cubicBezTo>
                    <a:pt x="31" y="27"/>
                    <a:pt x="1" y="27"/>
                    <a:pt x="31" y="57"/>
                  </a:cubicBezTo>
                  <a:cubicBezTo>
                    <a:pt x="52" y="36"/>
                    <a:pt x="59" y="1"/>
                    <a:pt x="51" y="1"/>
                  </a:cubicBezTo>
                  <a:close/>
                  <a:moveTo>
                    <a:pt x="52" y="44"/>
                  </a:moveTo>
                  <a:cubicBezTo>
                    <a:pt x="48" y="44"/>
                    <a:pt x="41" y="47"/>
                    <a:pt x="31" y="57"/>
                  </a:cubicBezTo>
                  <a:cubicBezTo>
                    <a:pt x="52" y="57"/>
                    <a:pt x="58" y="44"/>
                    <a:pt x="52" y="4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15"/>
            <p:cNvSpPr/>
            <p:nvPr/>
          </p:nvSpPr>
          <p:spPr>
            <a:xfrm>
              <a:off x="-2033975" y="4309625"/>
              <a:ext cx="19025" cy="19025"/>
            </a:xfrm>
            <a:custGeom>
              <a:rect b="b" l="l" r="r" t="t"/>
              <a:pathLst>
                <a:path extrusionOk="0" h="761" w="761">
                  <a:moveTo>
                    <a:pt x="365" y="0"/>
                  </a:moveTo>
                  <a:cubicBezTo>
                    <a:pt x="153" y="0"/>
                    <a:pt x="1" y="183"/>
                    <a:pt x="1" y="395"/>
                  </a:cubicBezTo>
                  <a:cubicBezTo>
                    <a:pt x="1" y="578"/>
                    <a:pt x="153" y="760"/>
                    <a:pt x="365" y="760"/>
                  </a:cubicBezTo>
                  <a:cubicBezTo>
                    <a:pt x="578" y="760"/>
                    <a:pt x="761" y="57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15"/>
            <p:cNvSpPr/>
            <p:nvPr/>
          </p:nvSpPr>
          <p:spPr>
            <a:xfrm>
              <a:off x="-2111475" y="4311125"/>
              <a:ext cx="17500" cy="17525"/>
            </a:xfrm>
            <a:custGeom>
              <a:rect b="b" l="l" r="r" t="t"/>
              <a:pathLst>
                <a:path extrusionOk="0" h="701" w="700">
                  <a:moveTo>
                    <a:pt x="365" y="1"/>
                  </a:moveTo>
                  <a:cubicBezTo>
                    <a:pt x="152" y="1"/>
                    <a:pt x="0" y="183"/>
                    <a:pt x="0" y="366"/>
                  </a:cubicBezTo>
                  <a:cubicBezTo>
                    <a:pt x="0" y="548"/>
                    <a:pt x="152" y="700"/>
                    <a:pt x="365" y="700"/>
                  </a:cubicBezTo>
                  <a:cubicBezTo>
                    <a:pt x="548" y="700"/>
                    <a:pt x="699" y="548"/>
                    <a:pt x="699" y="366"/>
                  </a:cubicBezTo>
                  <a:cubicBezTo>
                    <a:pt x="699" y="18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15"/>
            <p:cNvSpPr/>
            <p:nvPr/>
          </p:nvSpPr>
          <p:spPr>
            <a:xfrm>
              <a:off x="-2188975" y="43103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15"/>
            <p:cNvSpPr/>
            <p:nvPr/>
          </p:nvSpPr>
          <p:spPr>
            <a:xfrm>
              <a:off x="-2266500" y="4311125"/>
              <a:ext cx="15225" cy="16000"/>
            </a:xfrm>
            <a:custGeom>
              <a:rect b="b" l="l" r="r" t="t"/>
              <a:pathLst>
                <a:path extrusionOk="0" h="640" w="609">
                  <a:moveTo>
                    <a:pt x="305" y="1"/>
                  </a:moveTo>
                  <a:cubicBezTo>
                    <a:pt x="153" y="1"/>
                    <a:pt x="1" y="153"/>
                    <a:pt x="1" y="335"/>
                  </a:cubicBezTo>
                  <a:cubicBezTo>
                    <a:pt x="1" y="487"/>
                    <a:pt x="153" y="639"/>
                    <a:pt x="305" y="639"/>
                  </a:cubicBezTo>
                  <a:cubicBezTo>
                    <a:pt x="487" y="639"/>
                    <a:pt x="609" y="487"/>
                    <a:pt x="609" y="33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15"/>
            <p:cNvSpPr/>
            <p:nvPr/>
          </p:nvSpPr>
          <p:spPr>
            <a:xfrm>
              <a:off x="-2343250" y="4312650"/>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15"/>
            <p:cNvSpPr/>
            <p:nvPr/>
          </p:nvSpPr>
          <p:spPr>
            <a:xfrm>
              <a:off x="-2420750" y="4312650"/>
              <a:ext cx="12950" cy="12950"/>
            </a:xfrm>
            <a:custGeom>
              <a:rect b="b" l="l" r="r" t="t"/>
              <a:pathLst>
                <a:path extrusionOk="0" h="518" w="518">
                  <a:moveTo>
                    <a:pt x="274" y="1"/>
                  </a:moveTo>
                  <a:cubicBezTo>
                    <a:pt x="122" y="1"/>
                    <a:pt x="0" y="122"/>
                    <a:pt x="0" y="274"/>
                  </a:cubicBezTo>
                  <a:cubicBezTo>
                    <a:pt x="0" y="426"/>
                    <a:pt x="122" y="517"/>
                    <a:pt x="274" y="517"/>
                  </a:cubicBezTo>
                  <a:cubicBezTo>
                    <a:pt x="365" y="517"/>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15"/>
            <p:cNvSpPr/>
            <p:nvPr/>
          </p:nvSpPr>
          <p:spPr>
            <a:xfrm>
              <a:off x="-2499025" y="4313425"/>
              <a:ext cx="11425" cy="11425"/>
            </a:xfrm>
            <a:custGeom>
              <a:rect b="b" l="l" r="r" t="t"/>
              <a:pathLst>
                <a:path extrusionOk="0" h="457" w="457">
                  <a:moveTo>
                    <a:pt x="244" y="0"/>
                  </a:moveTo>
                  <a:cubicBezTo>
                    <a:pt x="122" y="0"/>
                    <a:pt x="1" y="91"/>
                    <a:pt x="1" y="243"/>
                  </a:cubicBezTo>
                  <a:cubicBezTo>
                    <a:pt x="1" y="365"/>
                    <a:pt x="122" y="456"/>
                    <a:pt x="244" y="456"/>
                  </a:cubicBezTo>
                  <a:cubicBezTo>
                    <a:pt x="365" y="456"/>
                    <a:pt x="457" y="365"/>
                    <a:pt x="457" y="24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15"/>
            <p:cNvSpPr/>
            <p:nvPr/>
          </p:nvSpPr>
          <p:spPr>
            <a:xfrm>
              <a:off x="-2575775" y="4315700"/>
              <a:ext cx="9900" cy="9150"/>
            </a:xfrm>
            <a:custGeom>
              <a:rect b="b" l="l" r="r" t="t"/>
              <a:pathLst>
                <a:path extrusionOk="0" h="366" w="396">
                  <a:moveTo>
                    <a:pt x="183" y="0"/>
                  </a:moveTo>
                  <a:cubicBezTo>
                    <a:pt x="92" y="0"/>
                    <a:pt x="1" y="61"/>
                    <a:pt x="1" y="183"/>
                  </a:cubicBezTo>
                  <a:cubicBezTo>
                    <a:pt x="1" y="304"/>
                    <a:pt x="92" y="365"/>
                    <a:pt x="183" y="365"/>
                  </a:cubicBezTo>
                  <a:cubicBezTo>
                    <a:pt x="305" y="365"/>
                    <a:pt x="39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15"/>
            <p:cNvSpPr/>
            <p:nvPr/>
          </p:nvSpPr>
          <p:spPr>
            <a:xfrm>
              <a:off x="-2653275" y="4314175"/>
              <a:ext cx="9125" cy="9900"/>
            </a:xfrm>
            <a:custGeom>
              <a:rect b="b" l="l" r="r" t="t"/>
              <a:pathLst>
                <a:path extrusionOk="0" h="396" w="365">
                  <a:moveTo>
                    <a:pt x="183" y="1"/>
                  </a:moveTo>
                  <a:cubicBezTo>
                    <a:pt x="61" y="1"/>
                    <a:pt x="0" y="92"/>
                    <a:pt x="0" y="213"/>
                  </a:cubicBezTo>
                  <a:cubicBezTo>
                    <a:pt x="0" y="304"/>
                    <a:pt x="61" y="396"/>
                    <a:pt x="183" y="396"/>
                  </a:cubicBezTo>
                  <a:cubicBezTo>
                    <a:pt x="304" y="396"/>
                    <a:pt x="365" y="304"/>
                    <a:pt x="365" y="21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15"/>
            <p:cNvSpPr/>
            <p:nvPr/>
          </p:nvSpPr>
          <p:spPr>
            <a:xfrm>
              <a:off x="-2730800" y="4314925"/>
              <a:ext cx="7625" cy="8400"/>
            </a:xfrm>
            <a:custGeom>
              <a:rect b="b" l="l" r="r" t="t"/>
              <a:pathLst>
                <a:path extrusionOk="0" h="336" w="305">
                  <a:moveTo>
                    <a:pt x="153" y="1"/>
                  </a:moveTo>
                  <a:cubicBezTo>
                    <a:pt x="62" y="1"/>
                    <a:pt x="1" y="92"/>
                    <a:pt x="1" y="183"/>
                  </a:cubicBezTo>
                  <a:cubicBezTo>
                    <a:pt x="1" y="244"/>
                    <a:pt x="62" y="335"/>
                    <a:pt x="153" y="335"/>
                  </a:cubicBezTo>
                  <a:cubicBezTo>
                    <a:pt x="244" y="335"/>
                    <a:pt x="305" y="244"/>
                    <a:pt x="305" y="18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15"/>
            <p:cNvSpPr/>
            <p:nvPr/>
          </p:nvSpPr>
          <p:spPr>
            <a:xfrm>
              <a:off x="-2807550" y="4317225"/>
              <a:ext cx="6875" cy="6100"/>
            </a:xfrm>
            <a:custGeom>
              <a:rect b="b" l="l" r="r" t="t"/>
              <a:pathLst>
                <a:path extrusionOk="0" h="244" w="275">
                  <a:moveTo>
                    <a:pt x="123" y="0"/>
                  </a:moveTo>
                  <a:cubicBezTo>
                    <a:pt x="31" y="0"/>
                    <a:pt x="1" y="30"/>
                    <a:pt x="1" y="122"/>
                  </a:cubicBezTo>
                  <a:cubicBezTo>
                    <a:pt x="1" y="182"/>
                    <a:pt x="31" y="243"/>
                    <a:pt x="123" y="243"/>
                  </a:cubicBezTo>
                  <a:cubicBezTo>
                    <a:pt x="183" y="243"/>
                    <a:pt x="274" y="15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15"/>
            <p:cNvSpPr/>
            <p:nvPr/>
          </p:nvSpPr>
          <p:spPr>
            <a:xfrm>
              <a:off x="-2885800" y="4316450"/>
              <a:ext cx="6100" cy="5350"/>
            </a:xfrm>
            <a:custGeom>
              <a:rect b="b" l="l" r="r" t="t"/>
              <a:pathLst>
                <a:path extrusionOk="0" h="214" w="244">
                  <a:moveTo>
                    <a:pt x="122" y="1"/>
                  </a:moveTo>
                  <a:cubicBezTo>
                    <a:pt x="61" y="1"/>
                    <a:pt x="0" y="31"/>
                    <a:pt x="0" y="122"/>
                  </a:cubicBezTo>
                  <a:cubicBezTo>
                    <a:pt x="0" y="183"/>
                    <a:pt x="91" y="213"/>
                    <a:pt x="122" y="213"/>
                  </a:cubicBezTo>
                  <a:cubicBezTo>
                    <a:pt x="213" y="213"/>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15"/>
            <p:cNvSpPr/>
            <p:nvPr/>
          </p:nvSpPr>
          <p:spPr>
            <a:xfrm>
              <a:off x="-2962550" y="431722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15"/>
            <p:cNvSpPr/>
            <p:nvPr/>
          </p:nvSpPr>
          <p:spPr>
            <a:xfrm>
              <a:off x="-3039300" y="4317975"/>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15"/>
            <p:cNvSpPr/>
            <p:nvPr/>
          </p:nvSpPr>
          <p:spPr>
            <a:xfrm>
              <a:off x="-3116825" y="43195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15"/>
            <p:cNvSpPr/>
            <p:nvPr/>
          </p:nvSpPr>
          <p:spPr>
            <a:xfrm>
              <a:off x="-2033975" y="43787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15"/>
            <p:cNvSpPr/>
            <p:nvPr/>
          </p:nvSpPr>
          <p:spPr>
            <a:xfrm>
              <a:off x="-2111475" y="43802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15"/>
            <p:cNvSpPr/>
            <p:nvPr/>
          </p:nvSpPr>
          <p:spPr>
            <a:xfrm>
              <a:off x="-2188975" y="4378775"/>
              <a:ext cx="16725" cy="17500"/>
            </a:xfrm>
            <a:custGeom>
              <a:rect b="b" l="l" r="r" t="t"/>
              <a:pathLst>
                <a:path extrusionOk="0" h="700" w="669">
                  <a:moveTo>
                    <a:pt x="334" y="0"/>
                  </a:moveTo>
                  <a:cubicBezTo>
                    <a:pt x="152" y="0"/>
                    <a:pt x="0" y="152"/>
                    <a:pt x="0" y="334"/>
                  </a:cubicBezTo>
                  <a:cubicBezTo>
                    <a:pt x="0" y="547"/>
                    <a:pt x="152" y="699"/>
                    <a:pt x="334" y="699"/>
                  </a:cubicBezTo>
                  <a:cubicBezTo>
                    <a:pt x="486" y="699"/>
                    <a:pt x="638" y="578"/>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15"/>
            <p:cNvSpPr/>
            <p:nvPr/>
          </p:nvSpPr>
          <p:spPr>
            <a:xfrm>
              <a:off x="-2266500" y="43810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15"/>
            <p:cNvSpPr/>
            <p:nvPr/>
          </p:nvSpPr>
          <p:spPr>
            <a:xfrm>
              <a:off x="-2343250" y="43818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15"/>
            <p:cNvSpPr/>
            <p:nvPr/>
          </p:nvSpPr>
          <p:spPr>
            <a:xfrm>
              <a:off x="-2420750" y="4381050"/>
              <a:ext cx="12950" cy="12950"/>
            </a:xfrm>
            <a:custGeom>
              <a:rect b="b" l="l" r="r" t="t"/>
              <a:pathLst>
                <a:path extrusionOk="0" h="518" w="518">
                  <a:moveTo>
                    <a:pt x="274" y="0"/>
                  </a:moveTo>
                  <a:cubicBezTo>
                    <a:pt x="122" y="0"/>
                    <a:pt x="0" y="122"/>
                    <a:pt x="0" y="274"/>
                  </a:cubicBezTo>
                  <a:cubicBezTo>
                    <a:pt x="0" y="426"/>
                    <a:pt x="122" y="517"/>
                    <a:pt x="274" y="517"/>
                  </a:cubicBezTo>
                  <a:cubicBezTo>
                    <a:pt x="365" y="51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15"/>
            <p:cNvSpPr/>
            <p:nvPr/>
          </p:nvSpPr>
          <p:spPr>
            <a:xfrm>
              <a:off x="-2499025" y="43825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15"/>
            <p:cNvSpPr/>
            <p:nvPr/>
          </p:nvSpPr>
          <p:spPr>
            <a:xfrm>
              <a:off x="-2575775" y="43840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305"/>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15"/>
            <p:cNvSpPr/>
            <p:nvPr/>
          </p:nvSpPr>
          <p:spPr>
            <a:xfrm>
              <a:off x="-2653275" y="43825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15"/>
            <p:cNvSpPr/>
            <p:nvPr/>
          </p:nvSpPr>
          <p:spPr>
            <a:xfrm>
              <a:off x="-2730800" y="43848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15"/>
            <p:cNvSpPr/>
            <p:nvPr/>
          </p:nvSpPr>
          <p:spPr>
            <a:xfrm>
              <a:off x="-2807550" y="4385600"/>
              <a:ext cx="6875" cy="6100"/>
            </a:xfrm>
            <a:custGeom>
              <a:rect b="b" l="l" r="r" t="t"/>
              <a:pathLst>
                <a:path extrusionOk="0" h="244" w="275">
                  <a:moveTo>
                    <a:pt x="123" y="1"/>
                  </a:moveTo>
                  <a:cubicBezTo>
                    <a:pt x="31" y="1"/>
                    <a:pt x="1" y="31"/>
                    <a:pt x="1" y="122"/>
                  </a:cubicBezTo>
                  <a:cubicBezTo>
                    <a:pt x="1" y="183"/>
                    <a:pt x="31" y="244"/>
                    <a:pt x="123" y="244"/>
                  </a:cubicBezTo>
                  <a:cubicBezTo>
                    <a:pt x="183" y="244"/>
                    <a:pt x="27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15"/>
            <p:cNvSpPr/>
            <p:nvPr/>
          </p:nvSpPr>
          <p:spPr>
            <a:xfrm>
              <a:off x="-2885800" y="43848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15"/>
            <p:cNvSpPr/>
            <p:nvPr/>
          </p:nvSpPr>
          <p:spPr>
            <a:xfrm>
              <a:off x="-2962550" y="43863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15"/>
            <p:cNvSpPr/>
            <p:nvPr/>
          </p:nvSpPr>
          <p:spPr>
            <a:xfrm>
              <a:off x="-3039300" y="4387875"/>
              <a:ext cx="3050" cy="1550"/>
            </a:xfrm>
            <a:custGeom>
              <a:rect b="b" l="l" r="r" t="t"/>
              <a:pathLst>
                <a:path extrusionOk="0" h="62" w="122">
                  <a:moveTo>
                    <a:pt x="31" y="1"/>
                  </a:moveTo>
                  <a:cubicBezTo>
                    <a:pt x="31" y="1"/>
                    <a:pt x="0" y="1"/>
                    <a:pt x="0" y="31"/>
                  </a:cubicBezTo>
                  <a:cubicBezTo>
                    <a:pt x="0" y="31"/>
                    <a:pt x="0" y="62"/>
                    <a:pt x="31" y="62"/>
                  </a:cubicBezTo>
                  <a:cubicBezTo>
                    <a:pt x="91" y="62"/>
                    <a:pt x="122" y="6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15"/>
            <p:cNvSpPr/>
            <p:nvPr/>
          </p:nvSpPr>
          <p:spPr>
            <a:xfrm>
              <a:off x="-3116825" y="43878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15"/>
            <p:cNvSpPr/>
            <p:nvPr/>
          </p:nvSpPr>
          <p:spPr>
            <a:xfrm>
              <a:off x="-2033975" y="44471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15"/>
            <p:cNvSpPr/>
            <p:nvPr/>
          </p:nvSpPr>
          <p:spPr>
            <a:xfrm>
              <a:off x="-2111475" y="4448675"/>
              <a:ext cx="17500" cy="16750"/>
            </a:xfrm>
            <a:custGeom>
              <a:rect b="b" l="l" r="r" t="t"/>
              <a:pathLst>
                <a:path extrusionOk="0" h="670" w="700">
                  <a:moveTo>
                    <a:pt x="365" y="1"/>
                  </a:moveTo>
                  <a:cubicBezTo>
                    <a:pt x="152" y="1"/>
                    <a:pt x="0" y="153"/>
                    <a:pt x="0" y="335"/>
                  </a:cubicBezTo>
                  <a:cubicBezTo>
                    <a:pt x="0" y="517"/>
                    <a:pt x="152" y="669"/>
                    <a:pt x="365" y="669"/>
                  </a:cubicBezTo>
                  <a:cubicBezTo>
                    <a:pt x="548" y="669"/>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15"/>
            <p:cNvSpPr/>
            <p:nvPr/>
          </p:nvSpPr>
          <p:spPr>
            <a:xfrm>
              <a:off x="-2188975" y="4448675"/>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15"/>
            <p:cNvSpPr/>
            <p:nvPr/>
          </p:nvSpPr>
          <p:spPr>
            <a:xfrm>
              <a:off x="-2266500" y="4449425"/>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48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15"/>
            <p:cNvSpPr/>
            <p:nvPr/>
          </p:nvSpPr>
          <p:spPr>
            <a:xfrm>
              <a:off x="-2343250" y="44502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15"/>
            <p:cNvSpPr/>
            <p:nvPr/>
          </p:nvSpPr>
          <p:spPr>
            <a:xfrm>
              <a:off x="-2420750" y="4450200"/>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15"/>
            <p:cNvSpPr/>
            <p:nvPr/>
          </p:nvSpPr>
          <p:spPr>
            <a:xfrm>
              <a:off x="-2499025" y="4450950"/>
              <a:ext cx="11425" cy="11425"/>
            </a:xfrm>
            <a:custGeom>
              <a:rect b="b" l="l" r="r" t="t"/>
              <a:pathLst>
                <a:path extrusionOk="0" h="457" w="457">
                  <a:moveTo>
                    <a:pt x="244" y="1"/>
                  </a:moveTo>
                  <a:cubicBezTo>
                    <a:pt x="122" y="1"/>
                    <a:pt x="1" y="122"/>
                    <a:pt x="1" y="244"/>
                  </a:cubicBezTo>
                  <a:cubicBezTo>
                    <a:pt x="1" y="365"/>
                    <a:pt x="122" y="457"/>
                    <a:pt x="244" y="457"/>
                  </a:cubicBezTo>
                  <a:cubicBezTo>
                    <a:pt x="396"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15"/>
            <p:cNvSpPr/>
            <p:nvPr/>
          </p:nvSpPr>
          <p:spPr>
            <a:xfrm>
              <a:off x="-2575775" y="4452475"/>
              <a:ext cx="10675" cy="9150"/>
            </a:xfrm>
            <a:custGeom>
              <a:rect b="b" l="l" r="r" t="t"/>
              <a:pathLst>
                <a:path extrusionOk="0" h="366" w="427">
                  <a:moveTo>
                    <a:pt x="183" y="1"/>
                  </a:moveTo>
                  <a:cubicBezTo>
                    <a:pt x="92" y="1"/>
                    <a:pt x="1" y="61"/>
                    <a:pt x="1" y="183"/>
                  </a:cubicBezTo>
                  <a:cubicBezTo>
                    <a:pt x="1" y="304"/>
                    <a:pt x="92" y="365"/>
                    <a:pt x="183" y="365"/>
                  </a:cubicBezTo>
                  <a:cubicBezTo>
                    <a:pt x="305" y="365"/>
                    <a:pt x="426" y="304"/>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15"/>
            <p:cNvSpPr/>
            <p:nvPr/>
          </p:nvSpPr>
          <p:spPr>
            <a:xfrm>
              <a:off x="-2653275" y="4452475"/>
              <a:ext cx="9125" cy="9150"/>
            </a:xfrm>
            <a:custGeom>
              <a:rect b="b" l="l" r="r" t="t"/>
              <a:pathLst>
                <a:path extrusionOk="0" h="366" w="365">
                  <a:moveTo>
                    <a:pt x="183" y="1"/>
                  </a:moveTo>
                  <a:cubicBezTo>
                    <a:pt x="61" y="1"/>
                    <a:pt x="0" y="61"/>
                    <a:pt x="0" y="183"/>
                  </a:cubicBezTo>
                  <a:cubicBezTo>
                    <a:pt x="0" y="304"/>
                    <a:pt x="61" y="365"/>
                    <a:pt x="183" y="365"/>
                  </a:cubicBezTo>
                  <a:cubicBezTo>
                    <a:pt x="304" y="365"/>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15"/>
            <p:cNvSpPr/>
            <p:nvPr/>
          </p:nvSpPr>
          <p:spPr>
            <a:xfrm>
              <a:off x="-2730800" y="4453225"/>
              <a:ext cx="7625" cy="7625"/>
            </a:xfrm>
            <a:custGeom>
              <a:rect b="b" l="l" r="r" t="t"/>
              <a:pathLst>
                <a:path extrusionOk="0" h="305" w="305">
                  <a:moveTo>
                    <a:pt x="153" y="1"/>
                  </a:moveTo>
                  <a:cubicBezTo>
                    <a:pt x="92" y="1"/>
                    <a:pt x="1" y="62"/>
                    <a:pt x="1" y="153"/>
                  </a:cubicBezTo>
                  <a:cubicBezTo>
                    <a:pt x="1" y="214"/>
                    <a:pt x="92" y="305"/>
                    <a:pt x="153" y="305"/>
                  </a:cubicBezTo>
                  <a:cubicBezTo>
                    <a:pt x="274" y="305"/>
                    <a:pt x="305" y="21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15"/>
            <p:cNvSpPr/>
            <p:nvPr/>
          </p:nvSpPr>
          <p:spPr>
            <a:xfrm>
              <a:off x="-2807550" y="4454000"/>
              <a:ext cx="6875" cy="6100"/>
            </a:xfrm>
            <a:custGeom>
              <a:rect b="b" l="l" r="r" t="t"/>
              <a:pathLst>
                <a:path extrusionOk="0" h="244" w="275">
                  <a:moveTo>
                    <a:pt x="123" y="0"/>
                  </a:moveTo>
                  <a:cubicBezTo>
                    <a:pt x="31" y="0"/>
                    <a:pt x="1" y="31"/>
                    <a:pt x="1" y="122"/>
                  </a:cubicBezTo>
                  <a:cubicBezTo>
                    <a:pt x="1" y="183"/>
                    <a:pt x="31" y="243"/>
                    <a:pt x="123" y="243"/>
                  </a:cubicBezTo>
                  <a:cubicBezTo>
                    <a:pt x="183" y="24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15"/>
            <p:cNvSpPr/>
            <p:nvPr/>
          </p:nvSpPr>
          <p:spPr>
            <a:xfrm>
              <a:off x="-2885800" y="44540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15"/>
            <p:cNvSpPr/>
            <p:nvPr/>
          </p:nvSpPr>
          <p:spPr>
            <a:xfrm>
              <a:off x="-2962550" y="4454750"/>
              <a:ext cx="3825" cy="3825"/>
            </a:xfrm>
            <a:custGeom>
              <a:rect b="b" l="l" r="r" t="t"/>
              <a:pathLst>
                <a:path extrusionOk="0" h="153" w="153">
                  <a:moveTo>
                    <a:pt x="91" y="1"/>
                  </a:moveTo>
                  <a:cubicBezTo>
                    <a:pt x="61" y="1"/>
                    <a:pt x="0" y="61"/>
                    <a:pt x="0" y="92"/>
                  </a:cubicBezTo>
                  <a:cubicBezTo>
                    <a:pt x="0" y="122"/>
                    <a:pt x="61" y="153"/>
                    <a:pt x="91" y="153"/>
                  </a:cubicBezTo>
                  <a:cubicBezTo>
                    <a:pt x="122" y="153"/>
                    <a:pt x="152" y="122"/>
                    <a:pt x="152" y="92"/>
                  </a:cubicBezTo>
                  <a:cubicBezTo>
                    <a:pt x="152" y="6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15"/>
            <p:cNvSpPr/>
            <p:nvPr/>
          </p:nvSpPr>
          <p:spPr>
            <a:xfrm>
              <a:off x="-3039300" y="44562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15"/>
            <p:cNvSpPr/>
            <p:nvPr/>
          </p:nvSpPr>
          <p:spPr>
            <a:xfrm>
              <a:off x="-3116825" y="44567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15"/>
            <p:cNvSpPr/>
            <p:nvPr/>
          </p:nvSpPr>
          <p:spPr>
            <a:xfrm>
              <a:off x="-2033975" y="4517075"/>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15"/>
            <p:cNvSpPr/>
            <p:nvPr/>
          </p:nvSpPr>
          <p:spPr>
            <a:xfrm>
              <a:off x="-2111475" y="45178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15"/>
            <p:cNvSpPr/>
            <p:nvPr/>
          </p:nvSpPr>
          <p:spPr>
            <a:xfrm>
              <a:off x="-2188975" y="4516300"/>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15"/>
            <p:cNvSpPr/>
            <p:nvPr/>
          </p:nvSpPr>
          <p:spPr>
            <a:xfrm>
              <a:off x="-2266500" y="4518575"/>
              <a:ext cx="15225" cy="15225"/>
            </a:xfrm>
            <a:custGeom>
              <a:rect b="b" l="l" r="r" t="t"/>
              <a:pathLst>
                <a:path extrusionOk="0" h="609" w="609">
                  <a:moveTo>
                    <a:pt x="305" y="1"/>
                  </a:moveTo>
                  <a:cubicBezTo>
                    <a:pt x="153" y="1"/>
                    <a:pt x="1" y="122"/>
                    <a:pt x="1" y="305"/>
                  </a:cubicBezTo>
                  <a:cubicBezTo>
                    <a:pt x="1" y="487"/>
                    <a:pt x="153" y="609"/>
                    <a:pt x="305" y="609"/>
                  </a:cubicBezTo>
                  <a:cubicBezTo>
                    <a:pt x="487" y="609"/>
                    <a:pt x="609" y="48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15"/>
            <p:cNvSpPr/>
            <p:nvPr/>
          </p:nvSpPr>
          <p:spPr>
            <a:xfrm>
              <a:off x="-2343250" y="45193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15"/>
            <p:cNvSpPr/>
            <p:nvPr/>
          </p:nvSpPr>
          <p:spPr>
            <a:xfrm>
              <a:off x="-2420750" y="45185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15"/>
            <p:cNvSpPr/>
            <p:nvPr/>
          </p:nvSpPr>
          <p:spPr>
            <a:xfrm>
              <a:off x="-2499025" y="4520875"/>
              <a:ext cx="11425" cy="11425"/>
            </a:xfrm>
            <a:custGeom>
              <a:rect b="b" l="l" r="r" t="t"/>
              <a:pathLst>
                <a:path extrusionOk="0" h="457" w="457">
                  <a:moveTo>
                    <a:pt x="244" y="0"/>
                  </a:moveTo>
                  <a:cubicBezTo>
                    <a:pt x="122" y="0"/>
                    <a:pt x="1" y="91"/>
                    <a:pt x="1" y="213"/>
                  </a:cubicBezTo>
                  <a:cubicBezTo>
                    <a:pt x="1" y="334"/>
                    <a:pt x="122" y="456"/>
                    <a:pt x="244" y="456"/>
                  </a:cubicBezTo>
                  <a:cubicBezTo>
                    <a:pt x="365" y="456"/>
                    <a:pt x="457" y="334"/>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15"/>
            <p:cNvSpPr/>
            <p:nvPr/>
          </p:nvSpPr>
          <p:spPr>
            <a:xfrm>
              <a:off x="-2575775" y="45216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15"/>
            <p:cNvSpPr/>
            <p:nvPr/>
          </p:nvSpPr>
          <p:spPr>
            <a:xfrm>
              <a:off x="-2653275" y="45208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15"/>
            <p:cNvSpPr/>
            <p:nvPr/>
          </p:nvSpPr>
          <p:spPr>
            <a:xfrm>
              <a:off x="-2730800" y="452237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15"/>
            <p:cNvSpPr/>
            <p:nvPr/>
          </p:nvSpPr>
          <p:spPr>
            <a:xfrm>
              <a:off x="-2807550" y="45231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15"/>
            <p:cNvSpPr/>
            <p:nvPr/>
          </p:nvSpPr>
          <p:spPr>
            <a:xfrm>
              <a:off x="-2885800" y="45223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15"/>
            <p:cNvSpPr/>
            <p:nvPr/>
          </p:nvSpPr>
          <p:spPr>
            <a:xfrm>
              <a:off x="-2962550" y="4524675"/>
              <a:ext cx="3825" cy="3825"/>
            </a:xfrm>
            <a:custGeom>
              <a:rect b="b" l="l" r="r" t="t"/>
              <a:pathLst>
                <a:path extrusionOk="0" h="153" w="153">
                  <a:moveTo>
                    <a:pt x="91" y="0"/>
                  </a:moveTo>
                  <a:cubicBezTo>
                    <a:pt x="31" y="0"/>
                    <a:pt x="0" y="30"/>
                    <a:pt x="0" y="61"/>
                  </a:cubicBezTo>
                  <a:cubicBezTo>
                    <a:pt x="0" y="91"/>
                    <a:pt x="31" y="152"/>
                    <a:pt x="91" y="152"/>
                  </a:cubicBezTo>
                  <a:cubicBezTo>
                    <a:pt x="122" y="152"/>
                    <a:pt x="152" y="91"/>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15"/>
            <p:cNvSpPr/>
            <p:nvPr/>
          </p:nvSpPr>
          <p:spPr>
            <a:xfrm>
              <a:off x="-3039300" y="45254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15"/>
            <p:cNvSpPr/>
            <p:nvPr/>
          </p:nvSpPr>
          <p:spPr>
            <a:xfrm>
              <a:off x="-3116825" y="45254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15"/>
            <p:cNvSpPr/>
            <p:nvPr/>
          </p:nvSpPr>
          <p:spPr>
            <a:xfrm>
              <a:off x="-2033975" y="4585450"/>
              <a:ext cx="19025" cy="19025"/>
            </a:xfrm>
            <a:custGeom>
              <a:rect b="b" l="l" r="r" t="t"/>
              <a:pathLst>
                <a:path extrusionOk="0" h="761" w="761">
                  <a:moveTo>
                    <a:pt x="365" y="1"/>
                  </a:moveTo>
                  <a:cubicBezTo>
                    <a:pt x="153" y="1"/>
                    <a:pt x="1" y="153"/>
                    <a:pt x="1" y="365"/>
                  </a:cubicBezTo>
                  <a:cubicBezTo>
                    <a:pt x="1" y="578"/>
                    <a:pt x="153" y="761"/>
                    <a:pt x="365" y="761"/>
                  </a:cubicBezTo>
                  <a:cubicBezTo>
                    <a:pt x="578" y="761"/>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15"/>
            <p:cNvSpPr/>
            <p:nvPr/>
          </p:nvSpPr>
          <p:spPr>
            <a:xfrm>
              <a:off x="-2111475" y="4586225"/>
              <a:ext cx="17500" cy="16725"/>
            </a:xfrm>
            <a:custGeom>
              <a:rect b="b" l="l" r="r" t="t"/>
              <a:pathLst>
                <a:path extrusionOk="0" h="669" w="700">
                  <a:moveTo>
                    <a:pt x="365" y="0"/>
                  </a:moveTo>
                  <a:cubicBezTo>
                    <a:pt x="152" y="0"/>
                    <a:pt x="0" y="152"/>
                    <a:pt x="0" y="334"/>
                  </a:cubicBezTo>
                  <a:cubicBezTo>
                    <a:pt x="0" y="517"/>
                    <a:pt x="152" y="669"/>
                    <a:pt x="365" y="669"/>
                  </a:cubicBezTo>
                  <a:cubicBezTo>
                    <a:pt x="548" y="669"/>
                    <a:pt x="699" y="517"/>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15"/>
            <p:cNvSpPr/>
            <p:nvPr/>
          </p:nvSpPr>
          <p:spPr>
            <a:xfrm>
              <a:off x="-2188975" y="458622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15"/>
            <p:cNvSpPr/>
            <p:nvPr/>
          </p:nvSpPr>
          <p:spPr>
            <a:xfrm>
              <a:off x="-2266500" y="4586975"/>
              <a:ext cx="15225" cy="15225"/>
            </a:xfrm>
            <a:custGeom>
              <a:rect b="b" l="l" r="r" t="t"/>
              <a:pathLst>
                <a:path extrusionOk="0" h="609" w="609">
                  <a:moveTo>
                    <a:pt x="305" y="1"/>
                  </a:moveTo>
                  <a:cubicBezTo>
                    <a:pt x="153" y="1"/>
                    <a:pt x="1" y="122"/>
                    <a:pt x="1" y="304"/>
                  </a:cubicBezTo>
                  <a:cubicBezTo>
                    <a:pt x="1" y="487"/>
                    <a:pt x="153" y="608"/>
                    <a:pt x="305" y="608"/>
                  </a:cubicBezTo>
                  <a:cubicBezTo>
                    <a:pt x="487" y="608"/>
                    <a:pt x="609" y="487"/>
                    <a:pt x="609" y="304"/>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15"/>
            <p:cNvSpPr/>
            <p:nvPr/>
          </p:nvSpPr>
          <p:spPr>
            <a:xfrm>
              <a:off x="-2343250" y="4587725"/>
              <a:ext cx="13700" cy="13725"/>
            </a:xfrm>
            <a:custGeom>
              <a:rect b="b" l="l" r="r" t="t"/>
              <a:pathLst>
                <a:path extrusionOk="0" h="549"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15"/>
            <p:cNvSpPr/>
            <p:nvPr/>
          </p:nvSpPr>
          <p:spPr>
            <a:xfrm>
              <a:off x="-2420750" y="4587725"/>
              <a:ext cx="12950" cy="13725"/>
            </a:xfrm>
            <a:custGeom>
              <a:rect b="b" l="l" r="r" t="t"/>
              <a:pathLst>
                <a:path extrusionOk="0" h="549" w="518">
                  <a:moveTo>
                    <a:pt x="274" y="1"/>
                  </a:moveTo>
                  <a:cubicBezTo>
                    <a:pt x="122" y="1"/>
                    <a:pt x="0" y="122"/>
                    <a:pt x="0" y="274"/>
                  </a:cubicBezTo>
                  <a:cubicBezTo>
                    <a:pt x="0" y="426"/>
                    <a:pt x="122" y="548"/>
                    <a:pt x="274" y="548"/>
                  </a:cubicBezTo>
                  <a:cubicBezTo>
                    <a:pt x="365" y="548"/>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15"/>
            <p:cNvSpPr/>
            <p:nvPr/>
          </p:nvSpPr>
          <p:spPr>
            <a:xfrm>
              <a:off x="-2499025" y="4588500"/>
              <a:ext cx="11425" cy="12175"/>
            </a:xfrm>
            <a:custGeom>
              <a:rect b="b" l="l" r="r" t="t"/>
              <a:pathLst>
                <a:path extrusionOk="0" h="487" w="457">
                  <a:moveTo>
                    <a:pt x="244" y="0"/>
                  </a:moveTo>
                  <a:cubicBezTo>
                    <a:pt x="122" y="0"/>
                    <a:pt x="1" y="122"/>
                    <a:pt x="1" y="243"/>
                  </a:cubicBezTo>
                  <a:cubicBezTo>
                    <a:pt x="1" y="365"/>
                    <a:pt x="122" y="487"/>
                    <a:pt x="244" y="487"/>
                  </a:cubicBezTo>
                  <a:cubicBezTo>
                    <a:pt x="365" y="487"/>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15"/>
            <p:cNvSpPr/>
            <p:nvPr/>
          </p:nvSpPr>
          <p:spPr>
            <a:xfrm>
              <a:off x="-2575775" y="4590025"/>
              <a:ext cx="10675" cy="9125"/>
            </a:xfrm>
            <a:custGeom>
              <a:rect b="b" l="l" r="r" t="t"/>
              <a:pathLst>
                <a:path extrusionOk="0" h="365" w="427">
                  <a:moveTo>
                    <a:pt x="183" y="0"/>
                  </a:moveTo>
                  <a:cubicBezTo>
                    <a:pt x="92" y="0"/>
                    <a:pt x="1" y="61"/>
                    <a:pt x="1" y="182"/>
                  </a:cubicBezTo>
                  <a:cubicBezTo>
                    <a:pt x="1" y="304"/>
                    <a:pt x="92" y="365"/>
                    <a:pt x="183" y="365"/>
                  </a:cubicBezTo>
                  <a:cubicBezTo>
                    <a:pt x="305" y="365"/>
                    <a:pt x="426" y="304"/>
                    <a:pt x="396" y="182"/>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15"/>
            <p:cNvSpPr/>
            <p:nvPr/>
          </p:nvSpPr>
          <p:spPr>
            <a:xfrm>
              <a:off x="-2653275" y="4590025"/>
              <a:ext cx="9125" cy="9125"/>
            </a:xfrm>
            <a:custGeom>
              <a:rect b="b" l="l" r="r" t="t"/>
              <a:pathLst>
                <a:path extrusionOk="0" h="365" w="365">
                  <a:moveTo>
                    <a:pt x="183" y="0"/>
                  </a:moveTo>
                  <a:cubicBezTo>
                    <a:pt x="61" y="0"/>
                    <a:pt x="0" y="91"/>
                    <a:pt x="0" y="182"/>
                  </a:cubicBezTo>
                  <a:cubicBezTo>
                    <a:pt x="0" y="274"/>
                    <a:pt x="61" y="365"/>
                    <a:pt x="183" y="365"/>
                  </a:cubicBezTo>
                  <a:cubicBezTo>
                    <a:pt x="274" y="365"/>
                    <a:pt x="365" y="274"/>
                    <a:pt x="365" y="182"/>
                  </a:cubicBezTo>
                  <a:cubicBezTo>
                    <a:pt x="365" y="91"/>
                    <a:pt x="27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15"/>
            <p:cNvSpPr/>
            <p:nvPr/>
          </p:nvSpPr>
          <p:spPr>
            <a:xfrm>
              <a:off x="-2730800" y="4590775"/>
              <a:ext cx="7625" cy="7625"/>
            </a:xfrm>
            <a:custGeom>
              <a:rect b="b" l="l" r="r" t="t"/>
              <a:pathLst>
                <a:path extrusionOk="0" h="305" w="305">
                  <a:moveTo>
                    <a:pt x="153" y="0"/>
                  </a:moveTo>
                  <a:cubicBezTo>
                    <a:pt x="62" y="0"/>
                    <a:pt x="1" y="61"/>
                    <a:pt x="1" y="152"/>
                  </a:cubicBezTo>
                  <a:cubicBezTo>
                    <a:pt x="1" y="244"/>
                    <a:pt x="62" y="304"/>
                    <a:pt x="153" y="304"/>
                  </a:cubicBezTo>
                  <a:cubicBezTo>
                    <a:pt x="244" y="304"/>
                    <a:pt x="305" y="244"/>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15"/>
            <p:cNvSpPr/>
            <p:nvPr/>
          </p:nvSpPr>
          <p:spPr>
            <a:xfrm>
              <a:off x="-2807550" y="4591525"/>
              <a:ext cx="6125" cy="6125"/>
            </a:xfrm>
            <a:custGeom>
              <a:rect b="b" l="l" r="r" t="t"/>
              <a:pathLst>
                <a:path extrusionOk="0" h="245" w="245">
                  <a:moveTo>
                    <a:pt x="123" y="1"/>
                  </a:moveTo>
                  <a:cubicBezTo>
                    <a:pt x="31" y="1"/>
                    <a:pt x="1" y="62"/>
                    <a:pt x="1" y="122"/>
                  </a:cubicBezTo>
                  <a:cubicBezTo>
                    <a:pt x="1" y="214"/>
                    <a:pt x="31" y="244"/>
                    <a:pt x="123" y="244"/>
                  </a:cubicBezTo>
                  <a:cubicBezTo>
                    <a:pt x="183" y="244"/>
                    <a:pt x="244" y="214"/>
                    <a:pt x="244" y="122"/>
                  </a:cubicBezTo>
                  <a:cubicBezTo>
                    <a:pt x="244" y="62"/>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15"/>
            <p:cNvSpPr/>
            <p:nvPr/>
          </p:nvSpPr>
          <p:spPr>
            <a:xfrm>
              <a:off x="-2885800" y="4591525"/>
              <a:ext cx="6100" cy="6125"/>
            </a:xfrm>
            <a:custGeom>
              <a:rect b="b" l="l" r="r" t="t"/>
              <a:pathLst>
                <a:path extrusionOk="0" h="245" w="244">
                  <a:moveTo>
                    <a:pt x="122" y="1"/>
                  </a:moveTo>
                  <a:cubicBezTo>
                    <a:pt x="61" y="1"/>
                    <a:pt x="0" y="62"/>
                    <a:pt x="0" y="122"/>
                  </a:cubicBezTo>
                  <a:cubicBezTo>
                    <a:pt x="0" y="214"/>
                    <a:pt x="91" y="244"/>
                    <a:pt x="122" y="244"/>
                  </a:cubicBezTo>
                  <a:cubicBezTo>
                    <a:pt x="213" y="244"/>
                    <a:pt x="243" y="214"/>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15"/>
            <p:cNvSpPr/>
            <p:nvPr/>
          </p:nvSpPr>
          <p:spPr>
            <a:xfrm>
              <a:off x="-2962550" y="4592300"/>
              <a:ext cx="3825" cy="4575"/>
            </a:xfrm>
            <a:custGeom>
              <a:rect b="b" l="l" r="r" t="t"/>
              <a:pathLst>
                <a:path extrusionOk="0" h="183" w="153">
                  <a:moveTo>
                    <a:pt x="91" y="0"/>
                  </a:moveTo>
                  <a:cubicBezTo>
                    <a:pt x="31" y="0"/>
                    <a:pt x="0" y="61"/>
                    <a:pt x="0" y="91"/>
                  </a:cubicBezTo>
                  <a:cubicBezTo>
                    <a:pt x="0" y="122"/>
                    <a:pt x="31" y="183"/>
                    <a:pt x="91" y="183"/>
                  </a:cubicBezTo>
                  <a:cubicBezTo>
                    <a:pt x="122" y="183"/>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15"/>
            <p:cNvSpPr/>
            <p:nvPr/>
          </p:nvSpPr>
          <p:spPr>
            <a:xfrm>
              <a:off x="-3039300" y="4593825"/>
              <a:ext cx="3050" cy="1525"/>
            </a:xfrm>
            <a:custGeom>
              <a:rect b="b" l="l" r="r" t="t"/>
              <a:pathLst>
                <a:path extrusionOk="0" h="61" w="122">
                  <a:moveTo>
                    <a:pt x="31" y="0"/>
                  </a:moveTo>
                  <a:cubicBezTo>
                    <a:pt x="31" y="0"/>
                    <a:pt x="0" y="0"/>
                    <a:pt x="0" y="30"/>
                  </a:cubicBezTo>
                  <a:cubicBezTo>
                    <a:pt x="0" y="30"/>
                    <a:pt x="0" y="61"/>
                    <a:pt x="31" y="61"/>
                  </a:cubicBezTo>
                  <a:cubicBezTo>
                    <a:pt x="91" y="61"/>
                    <a:pt x="122" y="61"/>
                    <a:pt x="61" y="30"/>
                  </a:cubicBezTo>
                  <a:cubicBezTo>
                    <a:pt x="61" y="30"/>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15"/>
            <p:cNvSpPr/>
            <p:nvPr/>
          </p:nvSpPr>
          <p:spPr>
            <a:xfrm>
              <a:off x="-3116825" y="4594250"/>
              <a:ext cx="1500" cy="1100"/>
            </a:xfrm>
            <a:custGeom>
              <a:rect b="b" l="l" r="r" t="t"/>
              <a:pathLst>
                <a:path extrusionOk="0" h="44" w="60">
                  <a:moveTo>
                    <a:pt x="50" y="1"/>
                  </a:moveTo>
                  <a:cubicBezTo>
                    <a:pt x="46" y="1"/>
                    <a:pt x="40" y="5"/>
                    <a:pt x="31" y="13"/>
                  </a:cubicBezTo>
                  <a:cubicBezTo>
                    <a:pt x="31" y="13"/>
                    <a:pt x="1" y="13"/>
                    <a:pt x="31" y="44"/>
                  </a:cubicBezTo>
                  <a:cubicBezTo>
                    <a:pt x="53" y="22"/>
                    <a:pt x="59" y="1"/>
                    <a:pt x="50" y="1"/>
                  </a:cubicBezTo>
                  <a:close/>
                  <a:moveTo>
                    <a:pt x="52" y="30"/>
                  </a:moveTo>
                  <a:cubicBezTo>
                    <a:pt x="48" y="30"/>
                    <a:pt x="41" y="34"/>
                    <a:pt x="31" y="44"/>
                  </a:cubicBezTo>
                  <a:cubicBezTo>
                    <a:pt x="52" y="44"/>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15"/>
            <p:cNvSpPr/>
            <p:nvPr/>
          </p:nvSpPr>
          <p:spPr>
            <a:xfrm>
              <a:off x="-2033975" y="4653075"/>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15"/>
            <p:cNvSpPr/>
            <p:nvPr/>
          </p:nvSpPr>
          <p:spPr>
            <a:xfrm>
              <a:off x="-2111475" y="4655375"/>
              <a:ext cx="17500" cy="17500"/>
            </a:xfrm>
            <a:custGeom>
              <a:rect b="b" l="l" r="r" t="t"/>
              <a:pathLst>
                <a:path extrusionOk="0" h="700" w="700">
                  <a:moveTo>
                    <a:pt x="365" y="0"/>
                  </a:moveTo>
                  <a:cubicBezTo>
                    <a:pt x="152" y="0"/>
                    <a:pt x="0" y="152"/>
                    <a:pt x="0" y="334"/>
                  </a:cubicBezTo>
                  <a:cubicBezTo>
                    <a:pt x="0" y="547"/>
                    <a:pt x="152" y="699"/>
                    <a:pt x="365" y="699"/>
                  </a:cubicBezTo>
                  <a:cubicBezTo>
                    <a:pt x="548" y="699"/>
                    <a:pt x="699" y="486"/>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15"/>
            <p:cNvSpPr/>
            <p:nvPr/>
          </p:nvSpPr>
          <p:spPr>
            <a:xfrm>
              <a:off x="-2188975" y="4654600"/>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15"/>
            <p:cNvSpPr/>
            <p:nvPr/>
          </p:nvSpPr>
          <p:spPr>
            <a:xfrm>
              <a:off x="-2266500" y="4655375"/>
              <a:ext cx="15225" cy="15225"/>
            </a:xfrm>
            <a:custGeom>
              <a:rect b="b" l="l" r="r" t="t"/>
              <a:pathLst>
                <a:path extrusionOk="0" h="609" w="609">
                  <a:moveTo>
                    <a:pt x="305" y="0"/>
                  </a:moveTo>
                  <a:cubicBezTo>
                    <a:pt x="153" y="0"/>
                    <a:pt x="1" y="122"/>
                    <a:pt x="1" y="304"/>
                  </a:cubicBezTo>
                  <a:cubicBezTo>
                    <a:pt x="1" y="486"/>
                    <a:pt x="153" y="608"/>
                    <a:pt x="305" y="608"/>
                  </a:cubicBezTo>
                  <a:cubicBezTo>
                    <a:pt x="487" y="608"/>
                    <a:pt x="609" y="48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15"/>
            <p:cNvSpPr/>
            <p:nvPr/>
          </p:nvSpPr>
          <p:spPr>
            <a:xfrm>
              <a:off x="-2343250" y="465612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15"/>
            <p:cNvSpPr/>
            <p:nvPr/>
          </p:nvSpPr>
          <p:spPr>
            <a:xfrm>
              <a:off x="-2420750" y="465612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15"/>
            <p:cNvSpPr/>
            <p:nvPr/>
          </p:nvSpPr>
          <p:spPr>
            <a:xfrm>
              <a:off x="-2499025" y="4656875"/>
              <a:ext cx="11425" cy="11425"/>
            </a:xfrm>
            <a:custGeom>
              <a:rect b="b" l="l" r="r" t="t"/>
              <a:pathLst>
                <a:path extrusionOk="0" h="457" w="457">
                  <a:moveTo>
                    <a:pt x="244" y="1"/>
                  </a:moveTo>
                  <a:cubicBezTo>
                    <a:pt x="122" y="1"/>
                    <a:pt x="1" y="122"/>
                    <a:pt x="1" y="244"/>
                  </a:cubicBezTo>
                  <a:cubicBezTo>
                    <a:pt x="1" y="366"/>
                    <a:pt x="122" y="457"/>
                    <a:pt x="244" y="457"/>
                  </a:cubicBezTo>
                  <a:cubicBezTo>
                    <a:pt x="365" y="457"/>
                    <a:pt x="457" y="366"/>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15"/>
            <p:cNvSpPr/>
            <p:nvPr/>
          </p:nvSpPr>
          <p:spPr>
            <a:xfrm>
              <a:off x="-2575775" y="4659175"/>
              <a:ext cx="10675" cy="9900"/>
            </a:xfrm>
            <a:custGeom>
              <a:rect b="b" l="l" r="r" t="t"/>
              <a:pathLst>
                <a:path extrusionOk="0" h="396" w="427">
                  <a:moveTo>
                    <a:pt x="183" y="0"/>
                  </a:moveTo>
                  <a:cubicBezTo>
                    <a:pt x="92" y="0"/>
                    <a:pt x="1" y="91"/>
                    <a:pt x="1" y="182"/>
                  </a:cubicBezTo>
                  <a:cubicBezTo>
                    <a:pt x="1" y="304"/>
                    <a:pt x="92" y="395"/>
                    <a:pt x="183" y="395"/>
                  </a:cubicBezTo>
                  <a:cubicBezTo>
                    <a:pt x="305" y="395"/>
                    <a:pt x="426" y="274"/>
                    <a:pt x="396" y="182"/>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15"/>
            <p:cNvSpPr/>
            <p:nvPr/>
          </p:nvSpPr>
          <p:spPr>
            <a:xfrm>
              <a:off x="-2653275" y="4658400"/>
              <a:ext cx="9125" cy="9150"/>
            </a:xfrm>
            <a:custGeom>
              <a:rect b="b" l="l" r="r" t="t"/>
              <a:pathLst>
                <a:path extrusionOk="0" h="366" w="365">
                  <a:moveTo>
                    <a:pt x="183" y="1"/>
                  </a:moveTo>
                  <a:cubicBezTo>
                    <a:pt x="61" y="1"/>
                    <a:pt x="0" y="92"/>
                    <a:pt x="0" y="183"/>
                  </a:cubicBezTo>
                  <a:cubicBezTo>
                    <a:pt x="0" y="274"/>
                    <a:pt x="61" y="365"/>
                    <a:pt x="183" y="365"/>
                  </a:cubicBezTo>
                  <a:cubicBezTo>
                    <a:pt x="274" y="365"/>
                    <a:pt x="365" y="27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15"/>
            <p:cNvSpPr/>
            <p:nvPr/>
          </p:nvSpPr>
          <p:spPr>
            <a:xfrm>
              <a:off x="-2730800" y="465917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15"/>
            <p:cNvSpPr/>
            <p:nvPr/>
          </p:nvSpPr>
          <p:spPr>
            <a:xfrm>
              <a:off x="-2807550" y="4661450"/>
              <a:ext cx="6875" cy="5350"/>
            </a:xfrm>
            <a:custGeom>
              <a:rect b="b" l="l" r="r" t="t"/>
              <a:pathLst>
                <a:path extrusionOk="0" h="214" w="275">
                  <a:moveTo>
                    <a:pt x="123" y="0"/>
                  </a:moveTo>
                  <a:cubicBezTo>
                    <a:pt x="31" y="0"/>
                    <a:pt x="1" y="31"/>
                    <a:pt x="1" y="91"/>
                  </a:cubicBezTo>
                  <a:cubicBezTo>
                    <a:pt x="1" y="183"/>
                    <a:pt x="31" y="213"/>
                    <a:pt x="123" y="213"/>
                  </a:cubicBezTo>
                  <a:cubicBezTo>
                    <a:pt x="183" y="213"/>
                    <a:pt x="274" y="152"/>
                    <a:pt x="244" y="91"/>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15"/>
            <p:cNvSpPr/>
            <p:nvPr/>
          </p:nvSpPr>
          <p:spPr>
            <a:xfrm>
              <a:off x="-2885800" y="4659925"/>
              <a:ext cx="6100" cy="6100"/>
            </a:xfrm>
            <a:custGeom>
              <a:rect b="b" l="l" r="r" t="t"/>
              <a:pathLst>
                <a:path extrusionOk="0" h="244" w="244">
                  <a:moveTo>
                    <a:pt x="122" y="0"/>
                  </a:moveTo>
                  <a:cubicBezTo>
                    <a:pt x="61" y="0"/>
                    <a:pt x="0" y="61"/>
                    <a:pt x="0" y="122"/>
                  </a:cubicBezTo>
                  <a:cubicBezTo>
                    <a:pt x="0" y="213"/>
                    <a:pt x="91" y="244"/>
                    <a:pt x="122" y="244"/>
                  </a:cubicBezTo>
                  <a:cubicBezTo>
                    <a:pt x="213" y="244"/>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15"/>
            <p:cNvSpPr/>
            <p:nvPr/>
          </p:nvSpPr>
          <p:spPr>
            <a:xfrm>
              <a:off x="-2962550" y="4660675"/>
              <a:ext cx="3825" cy="3825"/>
            </a:xfrm>
            <a:custGeom>
              <a:rect b="b" l="l" r="r" t="t"/>
              <a:pathLst>
                <a:path extrusionOk="0" h="153" w="153">
                  <a:moveTo>
                    <a:pt x="91" y="1"/>
                  </a:moveTo>
                  <a:cubicBezTo>
                    <a:pt x="31" y="1"/>
                    <a:pt x="0" y="62"/>
                    <a:pt x="0" y="92"/>
                  </a:cubicBezTo>
                  <a:cubicBezTo>
                    <a:pt x="0" y="122"/>
                    <a:pt x="31" y="153"/>
                    <a:pt x="91" y="153"/>
                  </a:cubicBezTo>
                  <a:cubicBezTo>
                    <a:pt x="122" y="153"/>
                    <a:pt x="152" y="122"/>
                    <a:pt x="152" y="92"/>
                  </a:cubicBezTo>
                  <a:cubicBezTo>
                    <a:pt x="152" y="62"/>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15"/>
            <p:cNvSpPr/>
            <p:nvPr/>
          </p:nvSpPr>
          <p:spPr>
            <a:xfrm>
              <a:off x="-3039300" y="4662200"/>
              <a:ext cx="1550" cy="1550"/>
            </a:xfrm>
            <a:custGeom>
              <a:rect b="b" l="l" r="r" t="t"/>
              <a:pathLst>
                <a:path extrusionOk="0" h="62" w="62">
                  <a:moveTo>
                    <a:pt x="31" y="1"/>
                  </a:moveTo>
                  <a:cubicBezTo>
                    <a:pt x="31" y="1"/>
                    <a:pt x="0" y="1"/>
                    <a:pt x="0" y="31"/>
                  </a:cubicBezTo>
                  <a:cubicBezTo>
                    <a:pt x="0" y="61"/>
                    <a:pt x="31" y="61"/>
                    <a:pt x="31" y="61"/>
                  </a:cubicBezTo>
                  <a:cubicBezTo>
                    <a:pt x="61" y="61"/>
                    <a:pt x="61" y="61"/>
                    <a:pt x="61" y="3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15"/>
            <p:cNvSpPr/>
            <p:nvPr/>
          </p:nvSpPr>
          <p:spPr>
            <a:xfrm>
              <a:off x="-3116825" y="4662975"/>
              <a:ext cx="1550" cy="775"/>
            </a:xfrm>
            <a:custGeom>
              <a:rect b="b" l="l" r="r" t="t"/>
              <a:pathLst>
                <a:path extrusionOk="0" h="31" w="62">
                  <a:moveTo>
                    <a:pt x="31" y="0"/>
                  </a:moveTo>
                  <a:cubicBezTo>
                    <a:pt x="31" y="0"/>
                    <a:pt x="1" y="0"/>
                    <a:pt x="31" y="30"/>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15"/>
            <p:cNvSpPr/>
            <p:nvPr/>
          </p:nvSpPr>
          <p:spPr>
            <a:xfrm>
              <a:off x="-2033975" y="47230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15"/>
            <p:cNvSpPr/>
            <p:nvPr/>
          </p:nvSpPr>
          <p:spPr>
            <a:xfrm>
              <a:off x="-2111475" y="47237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15"/>
            <p:cNvSpPr/>
            <p:nvPr/>
          </p:nvSpPr>
          <p:spPr>
            <a:xfrm>
              <a:off x="-2188975" y="4723000"/>
              <a:ext cx="16725" cy="16750"/>
            </a:xfrm>
            <a:custGeom>
              <a:rect b="b" l="l" r="r" t="t"/>
              <a:pathLst>
                <a:path extrusionOk="0" h="670" w="669">
                  <a:moveTo>
                    <a:pt x="334" y="0"/>
                  </a:moveTo>
                  <a:cubicBezTo>
                    <a:pt x="152" y="0"/>
                    <a:pt x="0" y="152"/>
                    <a:pt x="0" y="335"/>
                  </a:cubicBezTo>
                  <a:cubicBezTo>
                    <a:pt x="0" y="517"/>
                    <a:pt x="152" y="669"/>
                    <a:pt x="334" y="669"/>
                  </a:cubicBezTo>
                  <a:cubicBezTo>
                    <a:pt x="486" y="66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15"/>
            <p:cNvSpPr/>
            <p:nvPr/>
          </p:nvSpPr>
          <p:spPr>
            <a:xfrm>
              <a:off x="-2266500" y="47245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15"/>
            <p:cNvSpPr/>
            <p:nvPr/>
          </p:nvSpPr>
          <p:spPr>
            <a:xfrm>
              <a:off x="-2343250" y="4726025"/>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15"/>
            <p:cNvSpPr/>
            <p:nvPr/>
          </p:nvSpPr>
          <p:spPr>
            <a:xfrm>
              <a:off x="-2420750" y="472452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15"/>
            <p:cNvSpPr/>
            <p:nvPr/>
          </p:nvSpPr>
          <p:spPr>
            <a:xfrm>
              <a:off x="-2499025" y="47268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15"/>
            <p:cNvSpPr/>
            <p:nvPr/>
          </p:nvSpPr>
          <p:spPr>
            <a:xfrm>
              <a:off x="-2575775" y="4727550"/>
              <a:ext cx="10675" cy="9900"/>
            </a:xfrm>
            <a:custGeom>
              <a:rect b="b" l="l" r="r" t="t"/>
              <a:pathLst>
                <a:path extrusionOk="0" h="396" w="427">
                  <a:moveTo>
                    <a:pt x="183" y="1"/>
                  </a:moveTo>
                  <a:cubicBezTo>
                    <a:pt x="92" y="1"/>
                    <a:pt x="1" y="61"/>
                    <a:pt x="1" y="183"/>
                  </a:cubicBezTo>
                  <a:cubicBezTo>
                    <a:pt x="1" y="305"/>
                    <a:pt x="92" y="396"/>
                    <a:pt x="183" y="396"/>
                  </a:cubicBezTo>
                  <a:cubicBezTo>
                    <a:pt x="305" y="396"/>
                    <a:pt x="426" y="305"/>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15"/>
            <p:cNvSpPr/>
            <p:nvPr/>
          </p:nvSpPr>
          <p:spPr>
            <a:xfrm>
              <a:off x="-2653275" y="472680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15"/>
            <p:cNvSpPr/>
            <p:nvPr/>
          </p:nvSpPr>
          <p:spPr>
            <a:xfrm>
              <a:off x="-2730800" y="47283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15"/>
            <p:cNvSpPr/>
            <p:nvPr/>
          </p:nvSpPr>
          <p:spPr>
            <a:xfrm>
              <a:off x="-2807550" y="4729075"/>
              <a:ext cx="6875" cy="6100"/>
            </a:xfrm>
            <a:custGeom>
              <a:rect b="b" l="l" r="r" t="t"/>
              <a:pathLst>
                <a:path extrusionOk="0" h="244" w="275">
                  <a:moveTo>
                    <a:pt x="123" y="0"/>
                  </a:moveTo>
                  <a:cubicBezTo>
                    <a:pt x="31" y="0"/>
                    <a:pt x="1" y="61"/>
                    <a:pt x="1" y="122"/>
                  </a:cubicBezTo>
                  <a:cubicBezTo>
                    <a:pt x="1" y="213"/>
                    <a:pt x="31" y="244"/>
                    <a:pt x="123" y="244"/>
                  </a:cubicBezTo>
                  <a:cubicBezTo>
                    <a:pt x="183" y="244"/>
                    <a:pt x="274" y="18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15"/>
            <p:cNvSpPr/>
            <p:nvPr/>
          </p:nvSpPr>
          <p:spPr>
            <a:xfrm>
              <a:off x="-2885800" y="472832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15"/>
            <p:cNvSpPr/>
            <p:nvPr/>
          </p:nvSpPr>
          <p:spPr>
            <a:xfrm>
              <a:off x="-2962550" y="47306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15"/>
            <p:cNvSpPr/>
            <p:nvPr/>
          </p:nvSpPr>
          <p:spPr>
            <a:xfrm>
              <a:off x="-3039300" y="4731350"/>
              <a:ext cx="3050" cy="2300"/>
            </a:xfrm>
            <a:custGeom>
              <a:rect b="b" l="l" r="r" t="t"/>
              <a:pathLst>
                <a:path extrusionOk="0" h="92" w="122">
                  <a:moveTo>
                    <a:pt x="31" y="1"/>
                  </a:moveTo>
                  <a:cubicBezTo>
                    <a:pt x="31" y="1"/>
                    <a:pt x="0" y="1"/>
                    <a:pt x="0" y="31"/>
                  </a:cubicBezTo>
                  <a:cubicBezTo>
                    <a:pt x="0" y="31"/>
                    <a:pt x="0" y="92"/>
                    <a:pt x="31" y="92"/>
                  </a:cubicBezTo>
                  <a:cubicBezTo>
                    <a:pt x="91" y="9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15"/>
            <p:cNvSpPr/>
            <p:nvPr/>
          </p:nvSpPr>
          <p:spPr>
            <a:xfrm>
              <a:off x="-3116825" y="4731350"/>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15"/>
            <p:cNvSpPr/>
            <p:nvPr/>
          </p:nvSpPr>
          <p:spPr>
            <a:xfrm>
              <a:off x="-2033975" y="47913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15"/>
            <p:cNvSpPr/>
            <p:nvPr/>
          </p:nvSpPr>
          <p:spPr>
            <a:xfrm>
              <a:off x="-2111475" y="4792150"/>
              <a:ext cx="17500" cy="17500"/>
            </a:xfrm>
            <a:custGeom>
              <a:rect b="b" l="l" r="r" t="t"/>
              <a:pathLst>
                <a:path extrusionOk="0" h="700" w="700">
                  <a:moveTo>
                    <a:pt x="365" y="0"/>
                  </a:moveTo>
                  <a:cubicBezTo>
                    <a:pt x="152" y="0"/>
                    <a:pt x="0" y="152"/>
                    <a:pt x="0" y="335"/>
                  </a:cubicBezTo>
                  <a:cubicBezTo>
                    <a:pt x="0" y="517"/>
                    <a:pt x="152" y="699"/>
                    <a:pt x="365" y="699"/>
                  </a:cubicBezTo>
                  <a:cubicBezTo>
                    <a:pt x="548" y="699"/>
                    <a:pt x="699" y="51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15"/>
            <p:cNvSpPr/>
            <p:nvPr/>
          </p:nvSpPr>
          <p:spPr>
            <a:xfrm>
              <a:off x="-2188975" y="4792150"/>
              <a:ext cx="16725" cy="17500"/>
            </a:xfrm>
            <a:custGeom>
              <a:rect b="b" l="l" r="r" t="t"/>
              <a:pathLst>
                <a:path extrusionOk="0" h="700" w="669">
                  <a:moveTo>
                    <a:pt x="334" y="0"/>
                  </a:moveTo>
                  <a:cubicBezTo>
                    <a:pt x="152" y="0"/>
                    <a:pt x="0" y="152"/>
                    <a:pt x="0" y="335"/>
                  </a:cubicBezTo>
                  <a:cubicBezTo>
                    <a:pt x="0" y="517"/>
                    <a:pt x="152" y="699"/>
                    <a:pt x="334" y="699"/>
                  </a:cubicBezTo>
                  <a:cubicBezTo>
                    <a:pt x="486" y="69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15"/>
            <p:cNvSpPr/>
            <p:nvPr/>
          </p:nvSpPr>
          <p:spPr>
            <a:xfrm>
              <a:off x="-2266500" y="479290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15"/>
            <p:cNvSpPr/>
            <p:nvPr/>
          </p:nvSpPr>
          <p:spPr>
            <a:xfrm>
              <a:off x="-2343250" y="4794425"/>
              <a:ext cx="13700" cy="12950"/>
            </a:xfrm>
            <a:custGeom>
              <a:rect b="b" l="l" r="r" t="t"/>
              <a:pathLst>
                <a:path extrusionOk="0" h="518" w="548">
                  <a:moveTo>
                    <a:pt x="274" y="1"/>
                  </a:moveTo>
                  <a:cubicBezTo>
                    <a:pt x="122" y="1"/>
                    <a:pt x="1" y="92"/>
                    <a:pt x="1" y="244"/>
                  </a:cubicBezTo>
                  <a:cubicBezTo>
                    <a:pt x="1" y="396"/>
                    <a:pt x="122" y="517"/>
                    <a:pt x="274" y="517"/>
                  </a:cubicBezTo>
                  <a:cubicBezTo>
                    <a:pt x="426" y="517"/>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15"/>
            <p:cNvSpPr/>
            <p:nvPr/>
          </p:nvSpPr>
          <p:spPr>
            <a:xfrm>
              <a:off x="-2420750" y="4794425"/>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15"/>
            <p:cNvSpPr/>
            <p:nvPr/>
          </p:nvSpPr>
          <p:spPr>
            <a:xfrm>
              <a:off x="-2499025" y="47951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35"/>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15"/>
            <p:cNvSpPr/>
            <p:nvPr/>
          </p:nvSpPr>
          <p:spPr>
            <a:xfrm>
              <a:off x="-2575775" y="4795950"/>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15"/>
            <p:cNvSpPr/>
            <p:nvPr/>
          </p:nvSpPr>
          <p:spPr>
            <a:xfrm>
              <a:off x="-2653275" y="479595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15"/>
            <p:cNvSpPr/>
            <p:nvPr/>
          </p:nvSpPr>
          <p:spPr>
            <a:xfrm>
              <a:off x="-2730800" y="47967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15"/>
            <p:cNvSpPr/>
            <p:nvPr/>
          </p:nvSpPr>
          <p:spPr>
            <a:xfrm>
              <a:off x="-2807550" y="4797475"/>
              <a:ext cx="6875" cy="6100"/>
            </a:xfrm>
            <a:custGeom>
              <a:rect b="b" l="l" r="r" t="t"/>
              <a:pathLst>
                <a:path extrusionOk="0" h="244" w="275">
                  <a:moveTo>
                    <a:pt x="123" y="0"/>
                  </a:moveTo>
                  <a:cubicBezTo>
                    <a:pt x="31" y="0"/>
                    <a:pt x="1" y="61"/>
                    <a:pt x="1" y="122"/>
                  </a:cubicBezTo>
                  <a:cubicBezTo>
                    <a:pt x="1" y="213"/>
                    <a:pt x="31" y="243"/>
                    <a:pt x="123" y="243"/>
                  </a:cubicBezTo>
                  <a:cubicBezTo>
                    <a:pt x="183" y="243"/>
                    <a:pt x="274" y="21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15"/>
            <p:cNvSpPr/>
            <p:nvPr/>
          </p:nvSpPr>
          <p:spPr>
            <a:xfrm>
              <a:off x="-2885800" y="479747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15"/>
            <p:cNvSpPr/>
            <p:nvPr/>
          </p:nvSpPr>
          <p:spPr>
            <a:xfrm>
              <a:off x="-2962550" y="479897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15"/>
            <p:cNvSpPr/>
            <p:nvPr/>
          </p:nvSpPr>
          <p:spPr>
            <a:xfrm>
              <a:off x="-3039300" y="4799750"/>
              <a:ext cx="3050" cy="2300"/>
            </a:xfrm>
            <a:custGeom>
              <a:rect b="b" l="l" r="r" t="t"/>
              <a:pathLst>
                <a:path extrusionOk="0" h="92" w="122">
                  <a:moveTo>
                    <a:pt x="31" y="0"/>
                  </a:moveTo>
                  <a:cubicBezTo>
                    <a:pt x="31" y="0"/>
                    <a:pt x="0" y="0"/>
                    <a:pt x="0" y="31"/>
                  </a:cubicBezTo>
                  <a:cubicBezTo>
                    <a:pt x="0" y="31"/>
                    <a:pt x="0" y="91"/>
                    <a:pt x="31" y="91"/>
                  </a:cubicBezTo>
                  <a:cubicBezTo>
                    <a:pt x="91" y="91"/>
                    <a:pt x="122" y="9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15"/>
            <p:cNvSpPr/>
            <p:nvPr/>
          </p:nvSpPr>
          <p:spPr>
            <a:xfrm>
              <a:off x="-3116825" y="4800200"/>
              <a:ext cx="1500" cy="1850"/>
            </a:xfrm>
            <a:custGeom>
              <a:rect b="b" l="l" r="r" t="t"/>
              <a:pathLst>
                <a:path extrusionOk="0" h="74" w="60">
                  <a:moveTo>
                    <a:pt x="49" y="1"/>
                  </a:moveTo>
                  <a:cubicBezTo>
                    <a:pt x="45" y="1"/>
                    <a:pt x="39" y="5"/>
                    <a:pt x="31" y="13"/>
                  </a:cubicBezTo>
                  <a:cubicBezTo>
                    <a:pt x="31" y="13"/>
                    <a:pt x="1" y="13"/>
                    <a:pt x="31" y="73"/>
                  </a:cubicBezTo>
                  <a:cubicBezTo>
                    <a:pt x="54" y="29"/>
                    <a:pt x="59" y="1"/>
                    <a:pt x="49" y="1"/>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15"/>
            <p:cNvSpPr/>
            <p:nvPr/>
          </p:nvSpPr>
          <p:spPr>
            <a:xfrm>
              <a:off x="-2033975" y="4859775"/>
              <a:ext cx="19025" cy="19025"/>
            </a:xfrm>
            <a:custGeom>
              <a:rect b="b" l="l" r="r" t="t"/>
              <a:pathLst>
                <a:path extrusionOk="0" h="761" w="761">
                  <a:moveTo>
                    <a:pt x="365" y="1"/>
                  </a:moveTo>
                  <a:cubicBezTo>
                    <a:pt x="153" y="1"/>
                    <a:pt x="1" y="153"/>
                    <a:pt x="1" y="365"/>
                  </a:cubicBezTo>
                  <a:cubicBezTo>
                    <a:pt x="1" y="578"/>
                    <a:pt x="153" y="760"/>
                    <a:pt x="365" y="760"/>
                  </a:cubicBezTo>
                  <a:cubicBezTo>
                    <a:pt x="578" y="760"/>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15"/>
            <p:cNvSpPr/>
            <p:nvPr/>
          </p:nvSpPr>
          <p:spPr>
            <a:xfrm>
              <a:off x="-2111475" y="4861300"/>
              <a:ext cx="17500" cy="17500"/>
            </a:xfrm>
            <a:custGeom>
              <a:rect b="b" l="l" r="r" t="t"/>
              <a:pathLst>
                <a:path extrusionOk="0" h="700" w="700">
                  <a:moveTo>
                    <a:pt x="365" y="0"/>
                  </a:moveTo>
                  <a:cubicBezTo>
                    <a:pt x="152" y="0"/>
                    <a:pt x="0" y="152"/>
                    <a:pt x="0" y="365"/>
                  </a:cubicBezTo>
                  <a:cubicBezTo>
                    <a:pt x="0" y="547"/>
                    <a:pt x="152" y="699"/>
                    <a:pt x="365" y="699"/>
                  </a:cubicBezTo>
                  <a:cubicBezTo>
                    <a:pt x="548" y="699"/>
                    <a:pt x="699" y="547"/>
                    <a:pt x="699" y="36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15"/>
            <p:cNvSpPr/>
            <p:nvPr/>
          </p:nvSpPr>
          <p:spPr>
            <a:xfrm>
              <a:off x="-2188975" y="48605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15"/>
            <p:cNvSpPr/>
            <p:nvPr/>
          </p:nvSpPr>
          <p:spPr>
            <a:xfrm>
              <a:off x="-2266500" y="4861300"/>
              <a:ext cx="15975" cy="15225"/>
            </a:xfrm>
            <a:custGeom>
              <a:rect b="b" l="l" r="r" t="t"/>
              <a:pathLst>
                <a:path extrusionOk="0" h="609" w="639">
                  <a:moveTo>
                    <a:pt x="335" y="0"/>
                  </a:moveTo>
                  <a:cubicBezTo>
                    <a:pt x="183" y="0"/>
                    <a:pt x="1" y="152"/>
                    <a:pt x="1" y="304"/>
                  </a:cubicBezTo>
                  <a:cubicBezTo>
                    <a:pt x="1" y="456"/>
                    <a:pt x="183" y="608"/>
                    <a:pt x="335" y="608"/>
                  </a:cubicBezTo>
                  <a:cubicBezTo>
                    <a:pt x="487" y="608"/>
                    <a:pt x="639" y="517"/>
                    <a:pt x="639" y="304"/>
                  </a:cubicBezTo>
                  <a:cubicBezTo>
                    <a:pt x="639" y="152"/>
                    <a:pt x="48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15"/>
            <p:cNvSpPr/>
            <p:nvPr/>
          </p:nvSpPr>
          <p:spPr>
            <a:xfrm>
              <a:off x="-2343250" y="4863575"/>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15"/>
            <p:cNvSpPr/>
            <p:nvPr/>
          </p:nvSpPr>
          <p:spPr>
            <a:xfrm>
              <a:off x="-2420750" y="48628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15"/>
            <p:cNvSpPr/>
            <p:nvPr/>
          </p:nvSpPr>
          <p:spPr>
            <a:xfrm>
              <a:off x="-2499025" y="4863575"/>
              <a:ext cx="11425" cy="11425"/>
            </a:xfrm>
            <a:custGeom>
              <a:rect b="b" l="l" r="r" t="t"/>
              <a:pathLst>
                <a:path extrusionOk="0" h="457" w="457">
                  <a:moveTo>
                    <a:pt x="244" y="1"/>
                  </a:moveTo>
                  <a:cubicBezTo>
                    <a:pt x="122" y="1"/>
                    <a:pt x="1" y="92"/>
                    <a:pt x="1" y="213"/>
                  </a:cubicBezTo>
                  <a:cubicBezTo>
                    <a:pt x="1" y="335"/>
                    <a:pt x="122" y="456"/>
                    <a:pt x="244" y="456"/>
                  </a:cubicBezTo>
                  <a:cubicBezTo>
                    <a:pt x="365" y="456"/>
                    <a:pt x="457" y="33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15"/>
            <p:cNvSpPr/>
            <p:nvPr/>
          </p:nvSpPr>
          <p:spPr>
            <a:xfrm>
              <a:off x="-2575775" y="4865100"/>
              <a:ext cx="10675" cy="9900"/>
            </a:xfrm>
            <a:custGeom>
              <a:rect b="b" l="l" r="r" t="t"/>
              <a:pathLst>
                <a:path extrusionOk="0" h="396" w="427">
                  <a:moveTo>
                    <a:pt x="183" y="0"/>
                  </a:moveTo>
                  <a:cubicBezTo>
                    <a:pt x="92" y="0"/>
                    <a:pt x="1" y="91"/>
                    <a:pt x="1" y="213"/>
                  </a:cubicBezTo>
                  <a:cubicBezTo>
                    <a:pt x="1" y="304"/>
                    <a:pt x="92" y="395"/>
                    <a:pt x="183" y="395"/>
                  </a:cubicBezTo>
                  <a:cubicBezTo>
                    <a:pt x="305" y="395"/>
                    <a:pt x="426" y="274"/>
                    <a:pt x="396" y="21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15"/>
            <p:cNvSpPr/>
            <p:nvPr/>
          </p:nvSpPr>
          <p:spPr>
            <a:xfrm>
              <a:off x="-2653275" y="48643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15"/>
            <p:cNvSpPr/>
            <p:nvPr/>
          </p:nvSpPr>
          <p:spPr>
            <a:xfrm>
              <a:off x="-2730800" y="486510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15"/>
            <p:cNvSpPr/>
            <p:nvPr/>
          </p:nvSpPr>
          <p:spPr>
            <a:xfrm>
              <a:off x="-2807550" y="48673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15"/>
            <p:cNvSpPr/>
            <p:nvPr/>
          </p:nvSpPr>
          <p:spPr>
            <a:xfrm>
              <a:off x="-2885800" y="4865850"/>
              <a:ext cx="6100" cy="6100"/>
            </a:xfrm>
            <a:custGeom>
              <a:rect b="b" l="l" r="r" t="t"/>
              <a:pathLst>
                <a:path extrusionOk="0" h="244" w="244">
                  <a:moveTo>
                    <a:pt x="122" y="1"/>
                  </a:moveTo>
                  <a:cubicBezTo>
                    <a:pt x="61" y="1"/>
                    <a:pt x="0" y="92"/>
                    <a:pt x="0" y="122"/>
                  </a:cubicBezTo>
                  <a:cubicBezTo>
                    <a:pt x="0" y="213"/>
                    <a:pt x="91" y="244"/>
                    <a:pt x="122" y="244"/>
                  </a:cubicBezTo>
                  <a:cubicBezTo>
                    <a:pt x="213" y="244"/>
                    <a:pt x="243" y="21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15"/>
            <p:cNvSpPr/>
            <p:nvPr/>
          </p:nvSpPr>
          <p:spPr>
            <a:xfrm>
              <a:off x="-2962550" y="4867375"/>
              <a:ext cx="3825" cy="3825"/>
            </a:xfrm>
            <a:custGeom>
              <a:rect b="b" l="l" r="r" t="t"/>
              <a:pathLst>
                <a:path extrusionOk="0" h="153" w="153">
                  <a:moveTo>
                    <a:pt x="91" y="0"/>
                  </a:moveTo>
                  <a:cubicBezTo>
                    <a:pt x="61" y="0"/>
                    <a:pt x="0" y="31"/>
                    <a:pt x="0" y="61"/>
                  </a:cubicBezTo>
                  <a:cubicBezTo>
                    <a:pt x="0" y="122"/>
                    <a:pt x="61" y="152"/>
                    <a:pt x="91" y="152"/>
                  </a:cubicBezTo>
                  <a:cubicBezTo>
                    <a:pt x="122" y="152"/>
                    <a:pt x="152" y="15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15"/>
            <p:cNvSpPr/>
            <p:nvPr/>
          </p:nvSpPr>
          <p:spPr>
            <a:xfrm>
              <a:off x="-3039300" y="4868900"/>
              <a:ext cx="3050" cy="2300"/>
            </a:xfrm>
            <a:custGeom>
              <a:rect b="b" l="l" r="r" t="t"/>
              <a:pathLst>
                <a:path extrusionOk="0" h="92" w="122">
                  <a:moveTo>
                    <a:pt x="31" y="0"/>
                  </a:moveTo>
                  <a:cubicBezTo>
                    <a:pt x="31" y="0"/>
                    <a:pt x="0" y="0"/>
                    <a:pt x="0" y="61"/>
                  </a:cubicBezTo>
                  <a:cubicBezTo>
                    <a:pt x="0" y="61"/>
                    <a:pt x="0" y="91"/>
                    <a:pt x="31" y="91"/>
                  </a:cubicBezTo>
                  <a:cubicBezTo>
                    <a:pt x="91" y="91"/>
                    <a:pt x="122" y="61"/>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15"/>
            <p:cNvSpPr/>
            <p:nvPr/>
          </p:nvSpPr>
          <p:spPr>
            <a:xfrm>
              <a:off x="-3116825" y="4868900"/>
              <a:ext cx="1550" cy="1550"/>
            </a:xfrm>
            <a:custGeom>
              <a:rect b="b" l="l" r="r" t="t"/>
              <a:pathLst>
                <a:path extrusionOk="0" h="62" w="62">
                  <a:moveTo>
                    <a:pt x="31" y="0"/>
                  </a:moveTo>
                  <a:cubicBezTo>
                    <a:pt x="31" y="0"/>
                    <a:pt x="1" y="0"/>
                    <a:pt x="31" y="6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15"/>
            <p:cNvSpPr/>
            <p:nvPr/>
          </p:nvSpPr>
          <p:spPr>
            <a:xfrm>
              <a:off x="-2033975" y="4928925"/>
              <a:ext cx="19025" cy="19025"/>
            </a:xfrm>
            <a:custGeom>
              <a:rect b="b" l="l" r="r" t="t"/>
              <a:pathLst>
                <a:path extrusionOk="0" h="761" w="761">
                  <a:moveTo>
                    <a:pt x="365" y="1"/>
                  </a:moveTo>
                  <a:cubicBezTo>
                    <a:pt x="153" y="1"/>
                    <a:pt x="1" y="183"/>
                    <a:pt x="1" y="365"/>
                  </a:cubicBezTo>
                  <a:cubicBezTo>
                    <a:pt x="1" y="578"/>
                    <a:pt x="153" y="760"/>
                    <a:pt x="365" y="760"/>
                  </a:cubicBezTo>
                  <a:cubicBezTo>
                    <a:pt x="578" y="760"/>
                    <a:pt x="761" y="578"/>
                    <a:pt x="761" y="365"/>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15"/>
            <p:cNvSpPr/>
            <p:nvPr/>
          </p:nvSpPr>
          <p:spPr>
            <a:xfrm>
              <a:off x="-2111475" y="4929675"/>
              <a:ext cx="17500" cy="17525"/>
            </a:xfrm>
            <a:custGeom>
              <a:rect b="b" l="l" r="r" t="t"/>
              <a:pathLst>
                <a:path extrusionOk="0" h="701"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15"/>
            <p:cNvSpPr/>
            <p:nvPr/>
          </p:nvSpPr>
          <p:spPr>
            <a:xfrm>
              <a:off x="-2188975" y="4928925"/>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7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15"/>
            <p:cNvSpPr/>
            <p:nvPr/>
          </p:nvSpPr>
          <p:spPr>
            <a:xfrm>
              <a:off x="-2266500" y="4930450"/>
              <a:ext cx="15225" cy="15225"/>
            </a:xfrm>
            <a:custGeom>
              <a:rect b="b" l="l" r="r" t="t"/>
              <a:pathLst>
                <a:path extrusionOk="0" h="609" w="609">
                  <a:moveTo>
                    <a:pt x="305" y="0"/>
                  </a:moveTo>
                  <a:cubicBezTo>
                    <a:pt x="153" y="0"/>
                    <a:pt x="1" y="152"/>
                    <a:pt x="1" y="304"/>
                  </a:cubicBezTo>
                  <a:cubicBezTo>
                    <a:pt x="1" y="487"/>
                    <a:pt x="153" y="608"/>
                    <a:pt x="305" y="608"/>
                  </a:cubicBezTo>
                  <a:cubicBezTo>
                    <a:pt x="487" y="608"/>
                    <a:pt x="609" y="487"/>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15"/>
            <p:cNvSpPr/>
            <p:nvPr/>
          </p:nvSpPr>
          <p:spPr>
            <a:xfrm>
              <a:off x="-2343250" y="4931975"/>
              <a:ext cx="13700" cy="12925"/>
            </a:xfrm>
            <a:custGeom>
              <a:rect b="b" l="l" r="r" t="t"/>
              <a:pathLst>
                <a:path extrusionOk="0" h="517" w="548">
                  <a:moveTo>
                    <a:pt x="274" y="0"/>
                  </a:moveTo>
                  <a:cubicBezTo>
                    <a:pt x="122" y="0"/>
                    <a:pt x="1" y="122"/>
                    <a:pt x="1" y="274"/>
                  </a:cubicBezTo>
                  <a:cubicBezTo>
                    <a:pt x="1" y="426"/>
                    <a:pt x="122" y="517"/>
                    <a:pt x="274" y="517"/>
                  </a:cubicBezTo>
                  <a:cubicBezTo>
                    <a:pt x="426" y="51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15"/>
            <p:cNvSpPr/>
            <p:nvPr/>
          </p:nvSpPr>
          <p:spPr>
            <a:xfrm>
              <a:off x="-2420750" y="4931200"/>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15"/>
            <p:cNvSpPr/>
            <p:nvPr/>
          </p:nvSpPr>
          <p:spPr>
            <a:xfrm>
              <a:off x="-2499025" y="4932725"/>
              <a:ext cx="11425" cy="11425"/>
            </a:xfrm>
            <a:custGeom>
              <a:rect b="b" l="l" r="r" t="t"/>
              <a:pathLst>
                <a:path extrusionOk="0" h="457" w="457">
                  <a:moveTo>
                    <a:pt x="244" y="1"/>
                  </a:moveTo>
                  <a:cubicBezTo>
                    <a:pt x="122" y="1"/>
                    <a:pt x="1" y="92"/>
                    <a:pt x="1" y="213"/>
                  </a:cubicBezTo>
                  <a:cubicBezTo>
                    <a:pt x="1" y="365"/>
                    <a:pt x="122" y="456"/>
                    <a:pt x="244" y="456"/>
                  </a:cubicBezTo>
                  <a:cubicBezTo>
                    <a:pt x="365" y="456"/>
                    <a:pt x="457" y="36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15"/>
            <p:cNvSpPr/>
            <p:nvPr/>
          </p:nvSpPr>
          <p:spPr>
            <a:xfrm>
              <a:off x="-2575775" y="4933475"/>
              <a:ext cx="10675" cy="9925"/>
            </a:xfrm>
            <a:custGeom>
              <a:rect b="b" l="l" r="r" t="t"/>
              <a:pathLst>
                <a:path extrusionOk="0" h="397"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15"/>
            <p:cNvSpPr/>
            <p:nvPr/>
          </p:nvSpPr>
          <p:spPr>
            <a:xfrm>
              <a:off x="-2653275" y="4932725"/>
              <a:ext cx="9125" cy="9900"/>
            </a:xfrm>
            <a:custGeom>
              <a:rect b="b" l="l" r="r" t="t"/>
              <a:pathLst>
                <a:path extrusionOk="0" h="396" w="365">
                  <a:moveTo>
                    <a:pt x="183" y="1"/>
                  </a:moveTo>
                  <a:cubicBezTo>
                    <a:pt x="61" y="1"/>
                    <a:pt x="0" y="61"/>
                    <a:pt x="0" y="183"/>
                  </a:cubicBezTo>
                  <a:cubicBezTo>
                    <a:pt x="0" y="304"/>
                    <a:pt x="61" y="396"/>
                    <a:pt x="183" y="396"/>
                  </a:cubicBezTo>
                  <a:cubicBezTo>
                    <a:pt x="304" y="396"/>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15"/>
            <p:cNvSpPr/>
            <p:nvPr/>
          </p:nvSpPr>
          <p:spPr>
            <a:xfrm>
              <a:off x="-2730800" y="4934250"/>
              <a:ext cx="7625" cy="7625"/>
            </a:xfrm>
            <a:custGeom>
              <a:rect b="b" l="l" r="r" t="t"/>
              <a:pathLst>
                <a:path extrusionOk="0" h="305" w="305">
                  <a:moveTo>
                    <a:pt x="153" y="0"/>
                  </a:moveTo>
                  <a:cubicBezTo>
                    <a:pt x="62" y="0"/>
                    <a:pt x="1" y="91"/>
                    <a:pt x="1" y="152"/>
                  </a:cubicBezTo>
                  <a:cubicBezTo>
                    <a:pt x="1" y="243"/>
                    <a:pt x="62" y="304"/>
                    <a:pt x="153" y="304"/>
                  </a:cubicBezTo>
                  <a:cubicBezTo>
                    <a:pt x="244" y="304"/>
                    <a:pt x="305" y="243"/>
                    <a:pt x="305" y="152"/>
                  </a:cubicBezTo>
                  <a:cubicBezTo>
                    <a:pt x="305" y="9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15"/>
            <p:cNvSpPr/>
            <p:nvPr/>
          </p:nvSpPr>
          <p:spPr>
            <a:xfrm>
              <a:off x="-2807550" y="4935775"/>
              <a:ext cx="6875" cy="5325"/>
            </a:xfrm>
            <a:custGeom>
              <a:rect b="b" l="l" r="r" t="t"/>
              <a:pathLst>
                <a:path extrusionOk="0" h="213" w="275">
                  <a:moveTo>
                    <a:pt x="123" y="0"/>
                  </a:moveTo>
                  <a:cubicBezTo>
                    <a:pt x="31" y="0"/>
                    <a:pt x="1" y="30"/>
                    <a:pt x="1" y="91"/>
                  </a:cubicBezTo>
                  <a:cubicBezTo>
                    <a:pt x="1" y="182"/>
                    <a:pt x="31" y="213"/>
                    <a:pt x="123" y="213"/>
                  </a:cubicBezTo>
                  <a:cubicBezTo>
                    <a:pt x="183" y="213"/>
                    <a:pt x="274" y="182"/>
                    <a:pt x="244" y="91"/>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15"/>
            <p:cNvSpPr/>
            <p:nvPr/>
          </p:nvSpPr>
          <p:spPr>
            <a:xfrm>
              <a:off x="-2885800" y="4934250"/>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15"/>
            <p:cNvSpPr/>
            <p:nvPr/>
          </p:nvSpPr>
          <p:spPr>
            <a:xfrm>
              <a:off x="-2962550" y="4936525"/>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15"/>
            <p:cNvSpPr/>
            <p:nvPr/>
          </p:nvSpPr>
          <p:spPr>
            <a:xfrm>
              <a:off x="-3039300" y="4937275"/>
              <a:ext cx="3050" cy="2325"/>
            </a:xfrm>
            <a:custGeom>
              <a:rect b="b" l="l" r="r" t="t"/>
              <a:pathLst>
                <a:path extrusionOk="0" h="93" w="122">
                  <a:moveTo>
                    <a:pt x="31" y="1"/>
                  </a:moveTo>
                  <a:cubicBezTo>
                    <a:pt x="31" y="1"/>
                    <a:pt x="0" y="1"/>
                    <a:pt x="0" y="62"/>
                  </a:cubicBezTo>
                  <a:cubicBezTo>
                    <a:pt x="0" y="62"/>
                    <a:pt x="0" y="92"/>
                    <a:pt x="31" y="92"/>
                  </a:cubicBezTo>
                  <a:cubicBezTo>
                    <a:pt x="91" y="92"/>
                    <a:pt x="122" y="92"/>
                    <a:pt x="61" y="62"/>
                  </a:cubicBezTo>
                  <a:cubicBezTo>
                    <a:pt x="61" y="62"/>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15"/>
            <p:cNvSpPr/>
            <p:nvPr/>
          </p:nvSpPr>
          <p:spPr>
            <a:xfrm>
              <a:off x="-3116825" y="49372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15"/>
            <p:cNvSpPr/>
            <p:nvPr/>
          </p:nvSpPr>
          <p:spPr>
            <a:xfrm>
              <a:off x="-2033975" y="4997325"/>
              <a:ext cx="19025" cy="19025"/>
            </a:xfrm>
            <a:custGeom>
              <a:rect b="b" l="l" r="r" t="t"/>
              <a:pathLst>
                <a:path extrusionOk="0" h="761" w="761">
                  <a:moveTo>
                    <a:pt x="365" y="0"/>
                  </a:moveTo>
                  <a:cubicBezTo>
                    <a:pt x="153" y="0"/>
                    <a:pt x="1" y="183"/>
                    <a:pt x="1" y="365"/>
                  </a:cubicBezTo>
                  <a:cubicBezTo>
                    <a:pt x="1" y="578"/>
                    <a:pt x="153" y="760"/>
                    <a:pt x="365" y="760"/>
                  </a:cubicBezTo>
                  <a:cubicBezTo>
                    <a:pt x="578" y="760"/>
                    <a:pt x="761" y="578"/>
                    <a:pt x="761" y="36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15"/>
            <p:cNvSpPr/>
            <p:nvPr/>
          </p:nvSpPr>
          <p:spPr>
            <a:xfrm>
              <a:off x="-2111475" y="4998075"/>
              <a:ext cx="17500" cy="17500"/>
            </a:xfrm>
            <a:custGeom>
              <a:rect b="b" l="l" r="r" t="t"/>
              <a:pathLst>
                <a:path extrusionOk="0" h="700" w="700">
                  <a:moveTo>
                    <a:pt x="365" y="1"/>
                  </a:moveTo>
                  <a:cubicBezTo>
                    <a:pt x="152" y="1"/>
                    <a:pt x="0" y="153"/>
                    <a:pt x="0" y="365"/>
                  </a:cubicBezTo>
                  <a:cubicBezTo>
                    <a:pt x="0" y="548"/>
                    <a:pt x="152" y="700"/>
                    <a:pt x="365" y="700"/>
                  </a:cubicBezTo>
                  <a:cubicBezTo>
                    <a:pt x="548" y="700"/>
                    <a:pt x="699" y="548"/>
                    <a:pt x="699" y="36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15"/>
            <p:cNvSpPr/>
            <p:nvPr/>
          </p:nvSpPr>
          <p:spPr>
            <a:xfrm>
              <a:off x="-2188975" y="49980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69"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15"/>
            <p:cNvSpPr/>
            <p:nvPr/>
          </p:nvSpPr>
          <p:spPr>
            <a:xfrm>
              <a:off x="-2266500" y="4998825"/>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15"/>
            <p:cNvSpPr/>
            <p:nvPr/>
          </p:nvSpPr>
          <p:spPr>
            <a:xfrm>
              <a:off x="-2343250" y="5000350"/>
              <a:ext cx="13700" cy="12950"/>
            </a:xfrm>
            <a:custGeom>
              <a:rect b="b" l="l" r="r" t="t"/>
              <a:pathLst>
                <a:path extrusionOk="0" h="518" w="548">
                  <a:moveTo>
                    <a:pt x="274" y="1"/>
                  </a:moveTo>
                  <a:cubicBezTo>
                    <a:pt x="122" y="1"/>
                    <a:pt x="1" y="122"/>
                    <a:pt x="1" y="244"/>
                  </a:cubicBezTo>
                  <a:cubicBezTo>
                    <a:pt x="1" y="396"/>
                    <a:pt x="122" y="517"/>
                    <a:pt x="274" y="517"/>
                  </a:cubicBezTo>
                  <a:cubicBezTo>
                    <a:pt x="426" y="517"/>
                    <a:pt x="548" y="396"/>
                    <a:pt x="548" y="24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15"/>
            <p:cNvSpPr/>
            <p:nvPr/>
          </p:nvSpPr>
          <p:spPr>
            <a:xfrm>
              <a:off x="-2420750" y="5000350"/>
              <a:ext cx="12950" cy="12950"/>
            </a:xfrm>
            <a:custGeom>
              <a:rect b="b" l="l" r="r" t="t"/>
              <a:pathLst>
                <a:path extrusionOk="0" h="518" w="518">
                  <a:moveTo>
                    <a:pt x="274" y="1"/>
                  </a:moveTo>
                  <a:cubicBezTo>
                    <a:pt x="122" y="1"/>
                    <a:pt x="0" y="122"/>
                    <a:pt x="0" y="274"/>
                  </a:cubicBezTo>
                  <a:cubicBezTo>
                    <a:pt x="0" y="396"/>
                    <a:pt x="122" y="517"/>
                    <a:pt x="274" y="517"/>
                  </a:cubicBezTo>
                  <a:cubicBezTo>
                    <a:pt x="365" y="517"/>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15"/>
            <p:cNvSpPr/>
            <p:nvPr/>
          </p:nvSpPr>
          <p:spPr>
            <a:xfrm>
              <a:off x="-2499025" y="5001125"/>
              <a:ext cx="11425" cy="11425"/>
            </a:xfrm>
            <a:custGeom>
              <a:rect b="b" l="l" r="r" t="t"/>
              <a:pathLst>
                <a:path extrusionOk="0" h="457" w="457">
                  <a:moveTo>
                    <a:pt x="244" y="0"/>
                  </a:moveTo>
                  <a:cubicBezTo>
                    <a:pt x="122" y="0"/>
                    <a:pt x="1" y="91"/>
                    <a:pt x="1" y="213"/>
                  </a:cubicBezTo>
                  <a:cubicBezTo>
                    <a:pt x="1" y="365"/>
                    <a:pt x="122" y="456"/>
                    <a:pt x="244" y="456"/>
                  </a:cubicBezTo>
                  <a:cubicBezTo>
                    <a:pt x="365" y="456"/>
                    <a:pt x="457" y="36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15"/>
            <p:cNvSpPr/>
            <p:nvPr/>
          </p:nvSpPr>
          <p:spPr>
            <a:xfrm>
              <a:off x="-2575775" y="5001875"/>
              <a:ext cx="10675" cy="9900"/>
            </a:xfrm>
            <a:custGeom>
              <a:rect b="b" l="l" r="r" t="t"/>
              <a:pathLst>
                <a:path extrusionOk="0" h="396" w="427">
                  <a:moveTo>
                    <a:pt x="183" y="1"/>
                  </a:moveTo>
                  <a:cubicBezTo>
                    <a:pt x="92" y="1"/>
                    <a:pt x="1" y="92"/>
                    <a:pt x="1" y="213"/>
                  </a:cubicBezTo>
                  <a:cubicBezTo>
                    <a:pt x="1" y="304"/>
                    <a:pt x="92" y="396"/>
                    <a:pt x="183" y="396"/>
                  </a:cubicBezTo>
                  <a:cubicBezTo>
                    <a:pt x="305" y="396"/>
                    <a:pt x="426" y="30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15"/>
            <p:cNvSpPr/>
            <p:nvPr/>
          </p:nvSpPr>
          <p:spPr>
            <a:xfrm>
              <a:off x="-2653275" y="5001875"/>
              <a:ext cx="9125" cy="9900"/>
            </a:xfrm>
            <a:custGeom>
              <a:rect b="b" l="l" r="r" t="t"/>
              <a:pathLst>
                <a:path extrusionOk="0" h="396" w="365">
                  <a:moveTo>
                    <a:pt x="183" y="1"/>
                  </a:moveTo>
                  <a:cubicBezTo>
                    <a:pt x="61" y="1"/>
                    <a:pt x="0" y="92"/>
                    <a:pt x="0" y="183"/>
                  </a:cubicBezTo>
                  <a:cubicBezTo>
                    <a:pt x="0" y="304"/>
                    <a:pt x="61" y="396"/>
                    <a:pt x="183" y="396"/>
                  </a:cubicBezTo>
                  <a:cubicBezTo>
                    <a:pt x="274" y="396"/>
                    <a:pt x="365" y="30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15"/>
            <p:cNvSpPr/>
            <p:nvPr/>
          </p:nvSpPr>
          <p:spPr>
            <a:xfrm>
              <a:off x="-2730800" y="5002625"/>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15"/>
            <p:cNvSpPr/>
            <p:nvPr/>
          </p:nvSpPr>
          <p:spPr>
            <a:xfrm>
              <a:off x="-2807550" y="5004150"/>
              <a:ext cx="6125" cy="5350"/>
            </a:xfrm>
            <a:custGeom>
              <a:rect b="b" l="l" r="r" t="t"/>
              <a:pathLst>
                <a:path extrusionOk="0" h="214" w="245">
                  <a:moveTo>
                    <a:pt x="123" y="1"/>
                  </a:moveTo>
                  <a:cubicBezTo>
                    <a:pt x="31" y="1"/>
                    <a:pt x="1" y="31"/>
                    <a:pt x="1" y="92"/>
                  </a:cubicBezTo>
                  <a:cubicBezTo>
                    <a:pt x="1" y="183"/>
                    <a:pt x="31" y="213"/>
                    <a:pt x="123" y="213"/>
                  </a:cubicBezTo>
                  <a:cubicBezTo>
                    <a:pt x="183" y="213"/>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15"/>
            <p:cNvSpPr/>
            <p:nvPr/>
          </p:nvSpPr>
          <p:spPr>
            <a:xfrm>
              <a:off x="-2885800" y="5004150"/>
              <a:ext cx="6100" cy="5350"/>
            </a:xfrm>
            <a:custGeom>
              <a:rect b="b" l="l" r="r" t="t"/>
              <a:pathLst>
                <a:path extrusionOk="0" h="214" w="244">
                  <a:moveTo>
                    <a:pt x="122" y="1"/>
                  </a:moveTo>
                  <a:cubicBezTo>
                    <a:pt x="61" y="1"/>
                    <a:pt x="0" y="61"/>
                    <a:pt x="0" y="92"/>
                  </a:cubicBezTo>
                  <a:cubicBezTo>
                    <a:pt x="0" y="183"/>
                    <a:pt x="91" y="213"/>
                    <a:pt x="122" y="213"/>
                  </a:cubicBezTo>
                  <a:cubicBezTo>
                    <a:pt x="213" y="213"/>
                    <a:pt x="243" y="18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15"/>
            <p:cNvSpPr/>
            <p:nvPr/>
          </p:nvSpPr>
          <p:spPr>
            <a:xfrm>
              <a:off x="-2962550" y="5004925"/>
              <a:ext cx="3825" cy="3825"/>
            </a:xfrm>
            <a:custGeom>
              <a:rect b="b" l="l" r="r" t="t"/>
              <a:pathLst>
                <a:path extrusionOk="0" h="153" w="153">
                  <a:moveTo>
                    <a:pt x="91" y="0"/>
                  </a:moveTo>
                  <a:cubicBezTo>
                    <a:pt x="31" y="0"/>
                    <a:pt x="0" y="30"/>
                    <a:pt x="0" y="61"/>
                  </a:cubicBezTo>
                  <a:cubicBezTo>
                    <a:pt x="0" y="122"/>
                    <a:pt x="31" y="152"/>
                    <a:pt x="91" y="152"/>
                  </a:cubicBezTo>
                  <a:cubicBezTo>
                    <a:pt x="122" y="152"/>
                    <a:pt x="152" y="122"/>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15"/>
            <p:cNvSpPr/>
            <p:nvPr/>
          </p:nvSpPr>
          <p:spPr>
            <a:xfrm>
              <a:off x="-3039300" y="5005675"/>
              <a:ext cx="1550" cy="2300"/>
            </a:xfrm>
            <a:custGeom>
              <a:rect b="b" l="l" r="r" t="t"/>
              <a:pathLst>
                <a:path extrusionOk="0" h="92" w="62">
                  <a:moveTo>
                    <a:pt x="31" y="0"/>
                  </a:moveTo>
                  <a:cubicBezTo>
                    <a:pt x="31" y="0"/>
                    <a:pt x="0" y="31"/>
                    <a:pt x="0" y="31"/>
                  </a:cubicBezTo>
                  <a:cubicBezTo>
                    <a:pt x="0" y="61"/>
                    <a:pt x="31" y="92"/>
                    <a:pt x="31" y="92"/>
                  </a:cubicBezTo>
                  <a:cubicBezTo>
                    <a:pt x="61" y="92"/>
                    <a:pt x="61"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15"/>
            <p:cNvSpPr/>
            <p:nvPr/>
          </p:nvSpPr>
          <p:spPr>
            <a:xfrm>
              <a:off x="-3116825" y="5006550"/>
              <a:ext cx="1475" cy="1425"/>
            </a:xfrm>
            <a:custGeom>
              <a:rect b="b" l="l" r="r" t="t"/>
              <a:pathLst>
                <a:path extrusionOk="0" h="57" w="59">
                  <a:moveTo>
                    <a:pt x="51" y="0"/>
                  </a:moveTo>
                  <a:cubicBezTo>
                    <a:pt x="47" y="0"/>
                    <a:pt x="41" y="7"/>
                    <a:pt x="31" y="26"/>
                  </a:cubicBezTo>
                  <a:cubicBezTo>
                    <a:pt x="31" y="26"/>
                    <a:pt x="1" y="26"/>
                    <a:pt x="31" y="57"/>
                  </a:cubicBezTo>
                  <a:cubicBezTo>
                    <a:pt x="52" y="36"/>
                    <a:pt x="59" y="0"/>
                    <a:pt x="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15"/>
            <p:cNvSpPr/>
            <p:nvPr/>
          </p:nvSpPr>
          <p:spPr>
            <a:xfrm>
              <a:off x="-2033975" y="50664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15"/>
            <p:cNvSpPr/>
            <p:nvPr/>
          </p:nvSpPr>
          <p:spPr>
            <a:xfrm>
              <a:off x="-2111475" y="50679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15"/>
            <p:cNvSpPr/>
            <p:nvPr/>
          </p:nvSpPr>
          <p:spPr>
            <a:xfrm>
              <a:off x="-2188975" y="5066475"/>
              <a:ext cx="16725" cy="17500"/>
            </a:xfrm>
            <a:custGeom>
              <a:rect b="b" l="l" r="r" t="t"/>
              <a:pathLst>
                <a:path extrusionOk="0" h="700" w="669">
                  <a:moveTo>
                    <a:pt x="334" y="0"/>
                  </a:moveTo>
                  <a:cubicBezTo>
                    <a:pt x="152" y="0"/>
                    <a:pt x="0" y="152"/>
                    <a:pt x="0" y="365"/>
                  </a:cubicBezTo>
                  <a:cubicBezTo>
                    <a:pt x="0" y="547"/>
                    <a:pt x="152" y="699"/>
                    <a:pt x="334" y="699"/>
                  </a:cubicBezTo>
                  <a:cubicBezTo>
                    <a:pt x="486" y="699"/>
                    <a:pt x="638" y="547"/>
                    <a:pt x="669" y="36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15"/>
            <p:cNvSpPr/>
            <p:nvPr/>
          </p:nvSpPr>
          <p:spPr>
            <a:xfrm>
              <a:off x="-2266500" y="50687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15"/>
            <p:cNvSpPr/>
            <p:nvPr/>
          </p:nvSpPr>
          <p:spPr>
            <a:xfrm>
              <a:off x="-2343250" y="50695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15"/>
            <p:cNvSpPr/>
            <p:nvPr/>
          </p:nvSpPr>
          <p:spPr>
            <a:xfrm>
              <a:off x="-2420750" y="5068750"/>
              <a:ext cx="12950" cy="12950"/>
            </a:xfrm>
            <a:custGeom>
              <a:rect b="b" l="l" r="r" t="t"/>
              <a:pathLst>
                <a:path extrusionOk="0" h="518" w="518">
                  <a:moveTo>
                    <a:pt x="274" y="0"/>
                  </a:moveTo>
                  <a:cubicBezTo>
                    <a:pt x="122" y="0"/>
                    <a:pt x="0" y="122"/>
                    <a:pt x="0" y="274"/>
                  </a:cubicBezTo>
                  <a:cubicBezTo>
                    <a:pt x="0" y="426"/>
                    <a:pt x="122" y="517"/>
                    <a:pt x="274" y="517"/>
                  </a:cubicBezTo>
                  <a:cubicBezTo>
                    <a:pt x="365" y="51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15"/>
            <p:cNvSpPr/>
            <p:nvPr/>
          </p:nvSpPr>
          <p:spPr>
            <a:xfrm>
              <a:off x="-2499025" y="50702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15"/>
            <p:cNvSpPr/>
            <p:nvPr/>
          </p:nvSpPr>
          <p:spPr>
            <a:xfrm>
              <a:off x="-2575775" y="50717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244"/>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15"/>
            <p:cNvSpPr/>
            <p:nvPr/>
          </p:nvSpPr>
          <p:spPr>
            <a:xfrm>
              <a:off x="-2653275" y="50702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15"/>
            <p:cNvSpPr/>
            <p:nvPr/>
          </p:nvSpPr>
          <p:spPr>
            <a:xfrm>
              <a:off x="-2730800" y="50725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15"/>
            <p:cNvSpPr/>
            <p:nvPr/>
          </p:nvSpPr>
          <p:spPr>
            <a:xfrm>
              <a:off x="-2807550" y="5073300"/>
              <a:ext cx="6125" cy="6100"/>
            </a:xfrm>
            <a:custGeom>
              <a:rect b="b" l="l" r="r" t="t"/>
              <a:pathLst>
                <a:path extrusionOk="0" h="244" w="245">
                  <a:moveTo>
                    <a:pt x="123" y="1"/>
                  </a:moveTo>
                  <a:cubicBezTo>
                    <a:pt x="31" y="1"/>
                    <a:pt x="1" y="31"/>
                    <a:pt x="1" y="122"/>
                  </a:cubicBezTo>
                  <a:cubicBezTo>
                    <a:pt x="1" y="183"/>
                    <a:pt x="31" y="244"/>
                    <a:pt x="123" y="244"/>
                  </a:cubicBezTo>
                  <a:cubicBezTo>
                    <a:pt x="183" y="244"/>
                    <a:pt x="24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15"/>
            <p:cNvSpPr/>
            <p:nvPr/>
          </p:nvSpPr>
          <p:spPr>
            <a:xfrm>
              <a:off x="-2885800" y="50725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15"/>
            <p:cNvSpPr/>
            <p:nvPr/>
          </p:nvSpPr>
          <p:spPr>
            <a:xfrm>
              <a:off x="-2962550" y="50740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15"/>
            <p:cNvSpPr/>
            <p:nvPr/>
          </p:nvSpPr>
          <p:spPr>
            <a:xfrm>
              <a:off x="-3039300" y="5075575"/>
              <a:ext cx="3050" cy="1550"/>
            </a:xfrm>
            <a:custGeom>
              <a:rect b="b" l="l" r="r" t="t"/>
              <a:pathLst>
                <a:path extrusionOk="0" h="62" w="122">
                  <a:moveTo>
                    <a:pt x="31" y="1"/>
                  </a:moveTo>
                  <a:cubicBezTo>
                    <a:pt x="31" y="1"/>
                    <a:pt x="0" y="1"/>
                    <a:pt x="0" y="31"/>
                  </a:cubicBezTo>
                  <a:cubicBezTo>
                    <a:pt x="0" y="31"/>
                    <a:pt x="0" y="62"/>
                    <a:pt x="31" y="62"/>
                  </a:cubicBezTo>
                  <a:cubicBezTo>
                    <a:pt x="91" y="6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15"/>
            <p:cNvSpPr/>
            <p:nvPr/>
          </p:nvSpPr>
          <p:spPr>
            <a:xfrm>
              <a:off x="-3116825" y="50755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15"/>
            <p:cNvSpPr/>
            <p:nvPr/>
          </p:nvSpPr>
          <p:spPr>
            <a:xfrm>
              <a:off x="-2033975" y="51348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15"/>
            <p:cNvSpPr/>
            <p:nvPr/>
          </p:nvSpPr>
          <p:spPr>
            <a:xfrm>
              <a:off x="-2111475" y="513637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15"/>
            <p:cNvSpPr/>
            <p:nvPr/>
          </p:nvSpPr>
          <p:spPr>
            <a:xfrm>
              <a:off x="-2188975" y="5136375"/>
              <a:ext cx="16725" cy="16750"/>
            </a:xfrm>
            <a:custGeom>
              <a:rect b="b" l="l" r="r" t="t"/>
              <a:pathLst>
                <a:path extrusionOk="0" h="670" w="669">
                  <a:moveTo>
                    <a:pt x="334" y="1"/>
                  </a:moveTo>
                  <a:cubicBezTo>
                    <a:pt x="152" y="1"/>
                    <a:pt x="0" y="152"/>
                    <a:pt x="0" y="335"/>
                  </a:cubicBezTo>
                  <a:cubicBezTo>
                    <a:pt x="0" y="517"/>
                    <a:pt x="152" y="669"/>
                    <a:pt x="334" y="669"/>
                  </a:cubicBezTo>
                  <a:cubicBezTo>
                    <a:pt x="486" y="669"/>
                    <a:pt x="638" y="517"/>
                    <a:pt x="669" y="335"/>
                  </a:cubicBezTo>
                  <a:cubicBezTo>
                    <a:pt x="669" y="152"/>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15"/>
            <p:cNvSpPr/>
            <p:nvPr/>
          </p:nvSpPr>
          <p:spPr>
            <a:xfrm>
              <a:off x="-2266500" y="5137125"/>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15"/>
            <p:cNvSpPr/>
            <p:nvPr/>
          </p:nvSpPr>
          <p:spPr>
            <a:xfrm>
              <a:off x="-2343250" y="51379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15"/>
            <p:cNvSpPr/>
            <p:nvPr/>
          </p:nvSpPr>
          <p:spPr>
            <a:xfrm>
              <a:off x="-2420750" y="5137900"/>
              <a:ext cx="12950" cy="13700"/>
            </a:xfrm>
            <a:custGeom>
              <a:rect b="b" l="l" r="r" t="t"/>
              <a:pathLst>
                <a:path extrusionOk="0" h="548" w="518">
                  <a:moveTo>
                    <a:pt x="274" y="0"/>
                  </a:moveTo>
                  <a:cubicBezTo>
                    <a:pt x="122" y="0"/>
                    <a:pt x="0" y="122"/>
                    <a:pt x="0" y="274"/>
                  </a:cubicBezTo>
                  <a:cubicBezTo>
                    <a:pt x="0" y="426"/>
                    <a:pt x="122" y="547"/>
                    <a:pt x="274" y="547"/>
                  </a:cubicBezTo>
                  <a:cubicBezTo>
                    <a:pt x="365" y="54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15"/>
            <p:cNvSpPr/>
            <p:nvPr/>
          </p:nvSpPr>
          <p:spPr>
            <a:xfrm>
              <a:off x="-2499025" y="5138650"/>
              <a:ext cx="11425" cy="11425"/>
            </a:xfrm>
            <a:custGeom>
              <a:rect b="b" l="l" r="r" t="t"/>
              <a:pathLst>
                <a:path extrusionOk="0" h="457" w="457">
                  <a:moveTo>
                    <a:pt x="244" y="1"/>
                  </a:moveTo>
                  <a:cubicBezTo>
                    <a:pt x="122" y="1"/>
                    <a:pt x="1" y="122"/>
                    <a:pt x="1" y="244"/>
                  </a:cubicBezTo>
                  <a:cubicBezTo>
                    <a:pt x="1" y="365"/>
                    <a:pt x="122" y="457"/>
                    <a:pt x="244" y="457"/>
                  </a:cubicBezTo>
                  <a:cubicBezTo>
                    <a:pt x="365"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15"/>
            <p:cNvSpPr/>
            <p:nvPr/>
          </p:nvSpPr>
          <p:spPr>
            <a:xfrm>
              <a:off x="-2575775" y="5140175"/>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15"/>
            <p:cNvSpPr/>
            <p:nvPr/>
          </p:nvSpPr>
          <p:spPr>
            <a:xfrm>
              <a:off x="-2653275" y="5140175"/>
              <a:ext cx="9125" cy="9150"/>
            </a:xfrm>
            <a:custGeom>
              <a:rect b="b" l="l" r="r" t="t"/>
              <a:pathLst>
                <a:path extrusionOk="0" h="366" w="365">
                  <a:moveTo>
                    <a:pt x="183" y="0"/>
                  </a:moveTo>
                  <a:cubicBezTo>
                    <a:pt x="61" y="0"/>
                    <a:pt x="0" y="61"/>
                    <a:pt x="0" y="183"/>
                  </a:cubicBezTo>
                  <a:cubicBezTo>
                    <a:pt x="0" y="304"/>
                    <a:pt x="61" y="365"/>
                    <a:pt x="183" y="365"/>
                  </a:cubicBezTo>
                  <a:cubicBezTo>
                    <a:pt x="304" y="365"/>
                    <a:pt x="365" y="24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15"/>
            <p:cNvSpPr/>
            <p:nvPr/>
          </p:nvSpPr>
          <p:spPr>
            <a:xfrm>
              <a:off x="-2730800" y="514092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15"/>
            <p:cNvSpPr/>
            <p:nvPr/>
          </p:nvSpPr>
          <p:spPr>
            <a:xfrm>
              <a:off x="-2807550" y="5141700"/>
              <a:ext cx="6125" cy="6100"/>
            </a:xfrm>
            <a:custGeom>
              <a:rect b="b" l="l" r="r" t="t"/>
              <a:pathLst>
                <a:path extrusionOk="0" h="244" w="245">
                  <a:moveTo>
                    <a:pt x="123" y="0"/>
                  </a:moveTo>
                  <a:cubicBezTo>
                    <a:pt x="31" y="0"/>
                    <a:pt x="1" y="31"/>
                    <a:pt x="1" y="122"/>
                  </a:cubicBezTo>
                  <a:cubicBezTo>
                    <a:pt x="1" y="183"/>
                    <a:pt x="31" y="243"/>
                    <a:pt x="123" y="243"/>
                  </a:cubicBezTo>
                  <a:cubicBezTo>
                    <a:pt x="183" y="243"/>
                    <a:pt x="24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15"/>
            <p:cNvSpPr/>
            <p:nvPr/>
          </p:nvSpPr>
          <p:spPr>
            <a:xfrm>
              <a:off x="-2885800" y="51417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52"/>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15"/>
            <p:cNvSpPr/>
            <p:nvPr/>
          </p:nvSpPr>
          <p:spPr>
            <a:xfrm>
              <a:off x="-2962550" y="5142450"/>
              <a:ext cx="3825" cy="3825"/>
            </a:xfrm>
            <a:custGeom>
              <a:rect b="b" l="l" r="r" t="t"/>
              <a:pathLst>
                <a:path extrusionOk="0" h="153" w="153">
                  <a:moveTo>
                    <a:pt x="91" y="1"/>
                  </a:moveTo>
                  <a:cubicBezTo>
                    <a:pt x="31" y="1"/>
                    <a:pt x="0" y="31"/>
                    <a:pt x="0" y="92"/>
                  </a:cubicBezTo>
                  <a:cubicBezTo>
                    <a:pt x="0" y="122"/>
                    <a:pt x="31" y="153"/>
                    <a:pt x="91" y="153"/>
                  </a:cubicBezTo>
                  <a:cubicBezTo>
                    <a:pt x="122" y="153"/>
                    <a:pt x="152" y="122"/>
                    <a:pt x="152" y="9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15"/>
            <p:cNvSpPr/>
            <p:nvPr/>
          </p:nvSpPr>
          <p:spPr>
            <a:xfrm>
              <a:off x="-3039300" y="51439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15"/>
            <p:cNvSpPr/>
            <p:nvPr/>
          </p:nvSpPr>
          <p:spPr>
            <a:xfrm>
              <a:off x="-3116825" y="51444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moveTo>
                    <a:pt x="52" y="30"/>
                  </a:moveTo>
                  <a:cubicBezTo>
                    <a:pt x="48" y="30"/>
                    <a:pt x="41" y="33"/>
                    <a:pt x="31" y="43"/>
                  </a:cubicBezTo>
                  <a:cubicBezTo>
                    <a:pt x="52" y="43"/>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15"/>
            <p:cNvSpPr/>
            <p:nvPr/>
          </p:nvSpPr>
          <p:spPr>
            <a:xfrm>
              <a:off x="-2033975" y="5203250"/>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15"/>
            <p:cNvSpPr/>
            <p:nvPr/>
          </p:nvSpPr>
          <p:spPr>
            <a:xfrm>
              <a:off x="-2111475" y="52055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48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15"/>
            <p:cNvSpPr/>
            <p:nvPr/>
          </p:nvSpPr>
          <p:spPr>
            <a:xfrm>
              <a:off x="-2188975" y="520477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15"/>
            <p:cNvSpPr/>
            <p:nvPr/>
          </p:nvSpPr>
          <p:spPr>
            <a:xfrm>
              <a:off x="-2266500" y="5205525"/>
              <a:ext cx="15975" cy="15225"/>
            </a:xfrm>
            <a:custGeom>
              <a:rect b="b" l="l" r="r" t="t"/>
              <a:pathLst>
                <a:path extrusionOk="0" h="609" w="639">
                  <a:moveTo>
                    <a:pt x="335" y="1"/>
                  </a:moveTo>
                  <a:cubicBezTo>
                    <a:pt x="183" y="1"/>
                    <a:pt x="1" y="152"/>
                    <a:pt x="1" y="304"/>
                  </a:cubicBezTo>
                  <a:cubicBezTo>
                    <a:pt x="1" y="456"/>
                    <a:pt x="183" y="608"/>
                    <a:pt x="335" y="608"/>
                  </a:cubicBezTo>
                  <a:cubicBezTo>
                    <a:pt x="487" y="608"/>
                    <a:pt x="639" y="487"/>
                    <a:pt x="639" y="304"/>
                  </a:cubicBezTo>
                  <a:cubicBezTo>
                    <a:pt x="639" y="152"/>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15"/>
            <p:cNvSpPr/>
            <p:nvPr/>
          </p:nvSpPr>
          <p:spPr>
            <a:xfrm>
              <a:off x="-2343250" y="52070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395"/>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15"/>
            <p:cNvSpPr/>
            <p:nvPr/>
          </p:nvSpPr>
          <p:spPr>
            <a:xfrm>
              <a:off x="-2420750" y="52062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15"/>
            <p:cNvSpPr/>
            <p:nvPr/>
          </p:nvSpPr>
          <p:spPr>
            <a:xfrm>
              <a:off x="-2499025" y="5207050"/>
              <a:ext cx="11425" cy="11425"/>
            </a:xfrm>
            <a:custGeom>
              <a:rect b="b" l="l" r="r" t="t"/>
              <a:pathLst>
                <a:path extrusionOk="0" h="457" w="457">
                  <a:moveTo>
                    <a:pt x="244" y="0"/>
                  </a:moveTo>
                  <a:cubicBezTo>
                    <a:pt x="122" y="0"/>
                    <a:pt x="1" y="122"/>
                    <a:pt x="1" y="243"/>
                  </a:cubicBezTo>
                  <a:cubicBezTo>
                    <a:pt x="1" y="335"/>
                    <a:pt x="122" y="456"/>
                    <a:pt x="244" y="456"/>
                  </a:cubicBezTo>
                  <a:cubicBezTo>
                    <a:pt x="396" y="456"/>
                    <a:pt x="457" y="39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15"/>
            <p:cNvSpPr/>
            <p:nvPr/>
          </p:nvSpPr>
          <p:spPr>
            <a:xfrm>
              <a:off x="-2575775" y="52093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15"/>
            <p:cNvSpPr/>
            <p:nvPr/>
          </p:nvSpPr>
          <p:spPr>
            <a:xfrm>
              <a:off x="-2653275" y="52085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15"/>
            <p:cNvSpPr/>
            <p:nvPr/>
          </p:nvSpPr>
          <p:spPr>
            <a:xfrm>
              <a:off x="-2730800" y="5209325"/>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15"/>
            <p:cNvSpPr/>
            <p:nvPr/>
          </p:nvSpPr>
          <p:spPr>
            <a:xfrm>
              <a:off x="-2807550" y="52108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15"/>
            <p:cNvSpPr/>
            <p:nvPr/>
          </p:nvSpPr>
          <p:spPr>
            <a:xfrm>
              <a:off x="-2885800" y="52100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15"/>
            <p:cNvSpPr/>
            <p:nvPr/>
          </p:nvSpPr>
          <p:spPr>
            <a:xfrm>
              <a:off x="-2962550" y="5210850"/>
              <a:ext cx="3825" cy="3825"/>
            </a:xfrm>
            <a:custGeom>
              <a:rect b="b" l="l" r="r" t="t"/>
              <a:pathLst>
                <a:path extrusionOk="0" h="153" w="153">
                  <a:moveTo>
                    <a:pt x="91" y="0"/>
                  </a:moveTo>
                  <a:cubicBezTo>
                    <a:pt x="61" y="0"/>
                    <a:pt x="0" y="61"/>
                    <a:pt x="0" y="91"/>
                  </a:cubicBezTo>
                  <a:cubicBezTo>
                    <a:pt x="0" y="122"/>
                    <a:pt x="61" y="152"/>
                    <a:pt x="91" y="152"/>
                  </a:cubicBezTo>
                  <a:cubicBezTo>
                    <a:pt x="122" y="152"/>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15"/>
            <p:cNvSpPr/>
            <p:nvPr/>
          </p:nvSpPr>
          <p:spPr>
            <a:xfrm>
              <a:off x="-3039300" y="52131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15"/>
            <p:cNvSpPr/>
            <p:nvPr/>
          </p:nvSpPr>
          <p:spPr>
            <a:xfrm>
              <a:off x="-3116825" y="52131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3" name="Google Shape;2993;p15"/>
          <p:cNvSpPr/>
          <p:nvPr/>
        </p:nvSpPr>
        <p:spPr>
          <a:xfrm flipH="1">
            <a:off x="5270211" y="3093325"/>
            <a:ext cx="3873789" cy="2089149"/>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15"/>
          <p:cNvSpPr/>
          <p:nvPr/>
        </p:nvSpPr>
        <p:spPr>
          <a:xfrm flipH="1" rot="10800000">
            <a:off x="0" y="34"/>
            <a:ext cx="2466183" cy="1329992"/>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15"/>
          <p:cNvSpPr/>
          <p:nvPr/>
        </p:nvSpPr>
        <p:spPr>
          <a:xfrm>
            <a:off x="3237878" y="-252790"/>
            <a:ext cx="1657727" cy="1657727"/>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6" name="Google Shape;2996;p15"/>
          <p:cNvGrpSpPr/>
          <p:nvPr/>
        </p:nvGrpSpPr>
        <p:grpSpPr>
          <a:xfrm flipH="1">
            <a:off x="4663750" y="704975"/>
            <a:ext cx="669475" cy="486350"/>
            <a:chOff x="5710525" y="4183150"/>
            <a:chExt cx="669475" cy="486350"/>
          </a:xfrm>
        </p:grpSpPr>
        <p:sp>
          <p:nvSpPr>
            <p:cNvPr id="2997" name="Google Shape;2997;p15"/>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15"/>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15"/>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15"/>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15"/>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15"/>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15"/>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15"/>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15"/>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15"/>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15"/>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15"/>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15"/>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15"/>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15"/>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15"/>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3" name="Google Shape;3013;p15"/>
          <p:cNvGrpSpPr/>
          <p:nvPr/>
        </p:nvGrpSpPr>
        <p:grpSpPr>
          <a:xfrm>
            <a:off x="854588" y="4567400"/>
            <a:ext cx="997000" cy="25"/>
            <a:chOff x="854588" y="4567400"/>
            <a:chExt cx="997000" cy="25"/>
          </a:xfrm>
        </p:grpSpPr>
        <p:sp>
          <p:nvSpPr>
            <p:cNvPr id="3014" name="Google Shape;3014;p15"/>
            <p:cNvSpPr/>
            <p:nvPr/>
          </p:nvSpPr>
          <p:spPr>
            <a:xfrm rot="-5400000">
              <a:off x="854588"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15"/>
            <p:cNvSpPr/>
            <p:nvPr/>
          </p:nvSpPr>
          <p:spPr>
            <a:xfrm rot="-5400000">
              <a:off x="1353075" y="4193925"/>
              <a:ext cx="25" cy="746975"/>
            </a:xfrm>
            <a:custGeom>
              <a:rect b="b" l="l" r="r" t="t"/>
              <a:pathLst>
                <a:path extrusionOk="0" fill="none" h="29879" w="1">
                  <a:moveTo>
                    <a:pt x="1" y="0"/>
                  </a:moveTo>
                  <a:lnTo>
                    <a:pt x="1" y="29879"/>
                  </a:lnTo>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15"/>
            <p:cNvSpPr/>
            <p:nvPr/>
          </p:nvSpPr>
          <p:spPr>
            <a:xfrm rot="-5400000">
              <a:off x="1851563"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7" name="Google Shape;3017;p15"/>
          <p:cNvSpPr txBox="1"/>
          <p:nvPr>
            <p:ph type="title"/>
          </p:nvPr>
        </p:nvSpPr>
        <p:spPr>
          <a:xfrm>
            <a:off x="713230" y="2396863"/>
            <a:ext cx="4779600" cy="841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2"/>
              </a:buClr>
              <a:buSzPts val="3600"/>
              <a:buNone/>
              <a:defRPr sz="5200">
                <a:solidFill>
                  <a:schemeClr val="accent2"/>
                </a:solidFill>
              </a:defRPr>
            </a:lvl1pPr>
            <a:lvl2pPr lvl="1" rtl="0">
              <a:spcBef>
                <a:spcPts val="0"/>
              </a:spcBef>
              <a:spcAft>
                <a:spcPts val="0"/>
              </a:spcAft>
              <a:buClr>
                <a:schemeClr val="accent2"/>
              </a:buClr>
              <a:buSzPts val="3600"/>
              <a:buNone/>
              <a:defRPr sz="3600">
                <a:solidFill>
                  <a:schemeClr val="accent2"/>
                </a:solidFill>
              </a:defRPr>
            </a:lvl2pPr>
            <a:lvl3pPr lvl="2" rtl="0">
              <a:spcBef>
                <a:spcPts val="0"/>
              </a:spcBef>
              <a:spcAft>
                <a:spcPts val="0"/>
              </a:spcAft>
              <a:buClr>
                <a:schemeClr val="accent2"/>
              </a:buClr>
              <a:buSzPts val="3600"/>
              <a:buNone/>
              <a:defRPr sz="3600">
                <a:solidFill>
                  <a:schemeClr val="accent2"/>
                </a:solidFill>
              </a:defRPr>
            </a:lvl3pPr>
            <a:lvl4pPr lvl="3" rtl="0">
              <a:spcBef>
                <a:spcPts val="0"/>
              </a:spcBef>
              <a:spcAft>
                <a:spcPts val="0"/>
              </a:spcAft>
              <a:buClr>
                <a:schemeClr val="accent2"/>
              </a:buClr>
              <a:buSzPts val="3600"/>
              <a:buNone/>
              <a:defRPr sz="3600">
                <a:solidFill>
                  <a:schemeClr val="accent2"/>
                </a:solidFill>
              </a:defRPr>
            </a:lvl4pPr>
            <a:lvl5pPr lvl="4" rtl="0">
              <a:spcBef>
                <a:spcPts val="0"/>
              </a:spcBef>
              <a:spcAft>
                <a:spcPts val="0"/>
              </a:spcAft>
              <a:buClr>
                <a:schemeClr val="accent2"/>
              </a:buClr>
              <a:buSzPts val="3600"/>
              <a:buNone/>
              <a:defRPr sz="3600">
                <a:solidFill>
                  <a:schemeClr val="accent2"/>
                </a:solidFill>
              </a:defRPr>
            </a:lvl5pPr>
            <a:lvl6pPr lvl="5" rtl="0">
              <a:spcBef>
                <a:spcPts val="0"/>
              </a:spcBef>
              <a:spcAft>
                <a:spcPts val="0"/>
              </a:spcAft>
              <a:buClr>
                <a:schemeClr val="accent2"/>
              </a:buClr>
              <a:buSzPts val="3600"/>
              <a:buNone/>
              <a:defRPr sz="3600">
                <a:solidFill>
                  <a:schemeClr val="accent2"/>
                </a:solidFill>
              </a:defRPr>
            </a:lvl6pPr>
            <a:lvl7pPr lvl="6" rtl="0">
              <a:spcBef>
                <a:spcPts val="0"/>
              </a:spcBef>
              <a:spcAft>
                <a:spcPts val="0"/>
              </a:spcAft>
              <a:buClr>
                <a:schemeClr val="accent2"/>
              </a:buClr>
              <a:buSzPts val="3600"/>
              <a:buNone/>
              <a:defRPr sz="3600">
                <a:solidFill>
                  <a:schemeClr val="accent2"/>
                </a:solidFill>
              </a:defRPr>
            </a:lvl7pPr>
            <a:lvl8pPr lvl="7" rtl="0">
              <a:spcBef>
                <a:spcPts val="0"/>
              </a:spcBef>
              <a:spcAft>
                <a:spcPts val="0"/>
              </a:spcAft>
              <a:buClr>
                <a:schemeClr val="accent2"/>
              </a:buClr>
              <a:buSzPts val="3600"/>
              <a:buNone/>
              <a:defRPr sz="3600">
                <a:solidFill>
                  <a:schemeClr val="accent2"/>
                </a:solidFill>
              </a:defRPr>
            </a:lvl8pPr>
            <a:lvl9pPr lvl="8" rtl="0">
              <a:spcBef>
                <a:spcPts val="0"/>
              </a:spcBef>
              <a:spcAft>
                <a:spcPts val="0"/>
              </a:spcAft>
              <a:buClr>
                <a:schemeClr val="accent2"/>
              </a:buClr>
              <a:buSzPts val="3600"/>
              <a:buNone/>
              <a:defRPr sz="3600">
                <a:solidFill>
                  <a:schemeClr val="accent2"/>
                </a:solidFill>
              </a:defRPr>
            </a:lvl9pPr>
          </a:lstStyle>
          <a:p/>
        </p:txBody>
      </p:sp>
      <p:sp>
        <p:nvSpPr>
          <p:cNvPr id="3018" name="Google Shape;3018;p15"/>
          <p:cNvSpPr txBox="1"/>
          <p:nvPr>
            <p:ph idx="1" type="subTitle"/>
          </p:nvPr>
        </p:nvSpPr>
        <p:spPr>
          <a:xfrm>
            <a:off x="713230" y="3314688"/>
            <a:ext cx="2787000" cy="730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1800"/>
              <a:buNone/>
              <a:defRPr sz="1600">
                <a:solidFill>
                  <a:schemeClr val="dk1"/>
                </a:solidFill>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3019" name="Google Shape;3019;p15"/>
          <p:cNvSpPr txBox="1"/>
          <p:nvPr>
            <p:ph hasCustomPrompt="1" idx="2" type="title"/>
          </p:nvPr>
        </p:nvSpPr>
        <p:spPr>
          <a:xfrm>
            <a:off x="713230" y="1098613"/>
            <a:ext cx="2787000" cy="1250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2"/>
              </a:buClr>
              <a:buSzPts val="8900"/>
              <a:buNone/>
              <a:defRPr sz="8900">
                <a:solidFill>
                  <a:schemeClr val="accent3"/>
                </a:solidFill>
              </a:defRPr>
            </a:lvl1pPr>
            <a:lvl2pPr lvl="1" rtl="0">
              <a:spcBef>
                <a:spcPts val="0"/>
              </a:spcBef>
              <a:spcAft>
                <a:spcPts val="0"/>
              </a:spcAft>
              <a:buClr>
                <a:schemeClr val="accent2"/>
              </a:buClr>
              <a:buSzPts val="8900"/>
              <a:buNone/>
              <a:defRPr sz="8900">
                <a:solidFill>
                  <a:schemeClr val="accent2"/>
                </a:solidFill>
              </a:defRPr>
            </a:lvl2pPr>
            <a:lvl3pPr lvl="2" rtl="0">
              <a:spcBef>
                <a:spcPts val="0"/>
              </a:spcBef>
              <a:spcAft>
                <a:spcPts val="0"/>
              </a:spcAft>
              <a:buClr>
                <a:schemeClr val="accent2"/>
              </a:buClr>
              <a:buSzPts val="8900"/>
              <a:buNone/>
              <a:defRPr sz="8900">
                <a:solidFill>
                  <a:schemeClr val="accent2"/>
                </a:solidFill>
              </a:defRPr>
            </a:lvl3pPr>
            <a:lvl4pPr lvl="3" rtl="0">
              <a:spcBef>
                <a:spcPts val="0"/>
              </a:spcBef>
              <a:spcAft>
                <a:spcPts val="0"/>
              </a:spcAft>
              <a:buClr>
                <a:schemeClr val="accent2"/>
              </a:buClr>
              <a:buSzPts val="8900"/>
              <a:buNone/>
              <a:defRPr sz="8900">
                <a:solidFill>
                  <a:schemeClr val="accent2"/>
                </a:solidFill>
              </a:defRPr>
            </a:lvl4pPr>
            <a:lvl5pPr lvl="4" rtl="0">
              <a:spcBef>
                <a:spcPts val="0"/>
              </a:spcBef>
              <a:spcAft>
                <a:spcPts val="0"/>
              </a:spcAft>
              <a:buClr>
                <a:schemeClr val="accent2"/>
              </a:buClr>
              <a:buSzPts val="8900"/>
              <a:buNone/>
              <a:defRPr sz="8900">
                <a:solidFill>
                  <a:schemeClr val="accent2"/>
                </a:solidFill>
              </a:defRPr>
            </a:lvl5pPr>
            <a:lvl6pPr lvl="5" rtl="0">
              <a:spcBef>
                <a:spcPts val="0"/>
              </a:spcBef>
              <a:spcAft>
                <a:spcPts val="0"/>
              </a:spcAft>
              <a:buClr>
                <a:schemeClr val="accent2"/>
              </a:buClr>
              <a:buSzPts val="8900"/>
              <a:buNone/>
              <a:defRPr sz="8900">
                <a:solidFill>
                  <a:schemeClr val="accent2"/>
                </a:solidFill>
              </a:defRPr>
            </a:lvl6pPr>
            <a:lvl7pPr lvl="6" rtl="0">
              <a:spcBef>
                <a:spcPts val="0"/>
              </a:spcBef>
              <a:spcAft>
                <a:spcPts val="0"/>
              </a:spcAft>
              <a:buClr>
                <a:schemeClr val="accent2"/>
              </a:buClr>
              <a:buSzPts val="8900"/>
              <a:buNone/>
              <a:defRPr sz="8900">
                <a:solidFill>
                  <a:schemeClr val="accent2"/>
                </a:solidFill>
              </a:defRPr>
            </a:lvl7pPr>
            <a:lvl8pPr lvl="7" rtl="0">
              <a:spcBef>
                <a:spcPts val="0"/>
              </a:spcBef>
              <a:spcAft>
                <a:spcPts val="0"/>
              </a:spcAft>
              <a:buClr>
                <a:schemeClr val="accent2"/>
              </a:buClr>
              <a:buSzPts val="8900"/>
              <a:buNone/>
              <a:defRPr sz="8900">
                <a:solidFill>
                  <a:schemeClr val="accent2"/>
                </a:solidFill>
              </a:defRPr>
            </a:lvl8pPr>
            <a:lvl9pPr lvl="8" rtl="0">
              <a:spcBef>
                <a:spcPts val="0"/>
              </a:spcBef>
              <a:spcAft>
                <a:spcPts val="0"/>
              </a:spcAft>
              <a:buClr>
                <a:schemeClr val="accent2"/>
              </a:buClr>
              <a:buSzPts val="8900"/>
              <a:buNone/>
              <a:defRPr sz="8900">
                <a:solidFill>
                  <a:schemeClr val="accent2"/>
                </a:solidFill>
              </a:defRPr>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13">
    <p:spTree>
      <p:nvGrpSpPr>
        <p:cNvPr id="3020" name="Shape 3020"/>
        <p:cNvGrpSpPr/>
        <p:nvPr/>
      </p:nvGrpSpPr>
      <p:grpSpPr>
        <a:xfrm>
          <a:off x="0" y="0"/>
          <a:ext cx="0" cy="0"/>
          <a:chOff x="0" y="0"/>
          <a:chExt cx="0" cy="0"/>
        </a:xfrm>
      </p:grpSpPr>
      <p:grpSp>
        <p:nvGrpSpPr>
          <p:cNvPr id="3021" name="Google Shape;3021;p16"/>
          <p:cNvGrpSpPr/>
          <p:nvPr/>
        </p:nvGrpSpPr>
        <p:grpSpPr>
          <a:xfrm>
            <a:off x="0" y="-61"/>
            <a:ext cx="1799252" cy="1938211"/>
            <a:chOff x="-3116825" y="4035300"/>
            <a:chExt cx="1101875" cy="1186975"/>
          </a:xfrm>
        </p:grpSpPr>
        <p:sp>
          <p:nvSpPr>
            <p:cNvPr id="3022" name="Google Shape;3022;p16"/>
            <p:cNvSpPr/>
            <p:nvPr/>
          </p:nvSpPr>
          <p:spPr>
            <a:xfrm>
              <a:off x="-2033975" y="40353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16"/>
            <p:cNvSpPr/>
            <p:nvPr/>
          </p:nvSpPr>
          <p:spPr>
            <a:xfrm>
              <a:off x="-2111475" y="40360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16"/>
            <p:cNvSpPr/>
            <p:nvPr/>
          </p:nvSpPr>
          <p:spPr>
            <a:xfrm>
              <a:off x="-2188975" y="4036050"/>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16"/>
            <p:cNvSpPr/>
            <p:nvPr/>
          </p:nvSpPr>
          <p:spPr>
            <a:xfrm>
              <a:off x="-2266500" y="40368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16"/>
            <p:cNvSpPr/>
            <p:nvPr/>
          </p:nvSpPr>
          <p:spPr>
            <a:xfrm>
              <a:off x="-2343250" y="403757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16"/>
            <p:cNvSpPr/>
            <p:nvPr/>
          </p:nvSpPr>
          <p:spPr>
            <a:xfrm>
              <a:off x="-2420750" y="403757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16"/>
            <p:cNvSpPr/>
            <p:nvPr/>
          </p:nvSpPr>
          <p:spPr>
            <a:xfrm>
              <a:off x="-2499025" y="40391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16"/>
            <p:cNvSpPr/>
            <p:nvPr/>
          </p:nvSpPr>
          <p:spPr>
            <a:xfrm>
              <a:off x="-2575775" y="4039850"/>
              <a:ext cx="10675" cy="9900"/>
            </a:xfrm>
            <a:custGeom>
              <a:rect b="b" l="l" r="r" t="t"/>
              <a:pathLst>
                <a:path extrusionOk="0" h="396"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16"/>
            <p:cNvSpPr/>
            <p:nvPr/>
          </p:nvSpPr>
          <p:spPr>
            <a:xfrm>
              <a:off x="-2653275" y="4039850"/>
              <a:ext cx="9125" cy="9900"/>
            </a:xfrm>
            <a:custGeom>
              <a:rect b="b" l="l" r="r" t="t"/>
              <a:pathLst>
                <a:path extrusionOk="0" h="396" w="365">
                  <a:moveTo>
                    <a:pt x="183" y="1"/>
                  </a:moveTo>
                  <a:cubicBezTo>
                    <a:pt x="61" y="1"/>
                    <a:pt x="0" y="92"/>
                    <a:pt x="0" y="183"/>
                  </a:cubicBezTo>
                  <a:cubicBezTo>
                    <a:pt x="0" y="305"/>
                    <a:pt x="61" y="396"/>
                    <a:pt x="183" y="396"/>
                  </a:cubicBezTo>
                  <a:cubicBezTo>
                    <a:pt x="304" y="396"/>
                    <a:pt x="365" y="274"/>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16"/>
            <p:cNvSpPr/>
            <p:nvPr/>
          </p:nvSpPr>
          <p:spPr>
            <a:xfrm>
              <a:off x="-2730800" y="40406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16"/>
            <p:cNvSpPr/>
            <p:nvPr/>
          </p:nvSpPr>
          <p:spPr>
            <a:xfrm>
              <a:off x="-2807550" y="4042125"/>
              <a:ext cx="6125" cy="5350"/>
            </a:xfrm>
            <a:custGeom>
              <a:rect b="b" l="l" r="r" t="t"/>
              <a:pathLst>
                <a:path extrusionOk="0" h="214" w="245">
                  <a:moveTo>
                    <a:pt x="123" y="1"/>
                  </a:moveTo>
                  <a:cubicBezTo>
                    <a:pt x="31" y="1"/>
                    <a:pt x="1" y="31"/>
                    <a:pt x="1" y="92"/>
                  </a:cubicBezTo>
                  <a:cubicBezTo>
                    <a:pt x="1" y="183"/>
                    <a:pt x="31" y="214"/>
                    <a:pt x="123" y="214"/>
                  </a:cubicBezTo>
                  <a:cubicBezTo>
                    <a:pt x="183" y="214"/>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16"/>
            <p:cNvSpPr/>
            <p:nvPr/>
          </p:nvSpPr>
          <p:spPr>
            <a:xfrm>
              <a:off x="-2885800" y="4042125"/>
              <a:ext cx="6100" cy="5350"/>
            </a:xfrm>
            <a:custGeom>
              <a:rect b="b" l="l" r="r" t="t"/>
              <a:pathLst>
                <a:path extrusionOk="0" h="214" w="244">
                  <a:moveTo>
                    <a:pt x="122" y="1"/>
                  </a:moveTo>
                  <a:cubicBezTo>
                    <a:pt x="61" y="1"/>
                    <a:pt x="0" y="62"/>
                    <a:pt x="0" y="92"/>
                  </a:cubicBezTo>
                  <a:cubicBezTo>
                    <a:pt x="0" y="183"/>
                    <a:pt x="91" y="214"/>
                    <a:pt x="122" y="214"/>
                  </a:cubicBezTo>
                  <a:cubicBezTo>
                    <a:pt x="213" y="214"/>
                    <a:pt x="243" y="15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16"/>
            <p:cNvSpPr/>
            <p:nvPr/>
          </p:nvSpPr>
          <p:spPr>
            <a:xfrm>
              <a:off x="-2962550" y="40429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16"/>
            <p:cNvSpPr/>
            <p:nvPr/>
          </p:nvSpPr>
          <p:spPr>
            <a:xfrm>
              <a:off x="-3039300" y="4043650"/>
              <a:ext cx="3050" cy="2300"/>
            </a:xfrm>
            <a:custGeom>
              <a:rect b="b" l="l" r="r" t="t"/>
              <a:pathLst>
                <a:path extrusionOk="0" h="92" w="122">
                  <a:moveTo>
                    <a:pt x="31" y="1"/>
                  </a:moveTo>
                  <a:cubicBezTo>
                    <a:pt x="31" y="1"/>
                    <a:pt x="0" y="1"/>
                    <a:pt x="0" y="31"/>
                  </a:cubicBezTo>
                  <a:cubicBezTo>
                    <a:pt x="0" y="31"/>
                    <a:pt x="0" y="92"/>
                    <a:pt x="31" y="92"/>
                  </a:cubicBezTo>
                  <a:cubicBezTo>
                    <a:pt x="91" y="92"/>
                    <a:pt x="122" y="9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16"/>
            <p:cNvSpPr/>
            <p:nvPr/>
          </p:nvSpPr>
          <p:spPr>
            <a:xfrm>
              <a:off x="-3116825" y="4044125"/>
              <a:ext cx="1500" cy="1825"/>
            </a:xfrm>
            <a:custGeom>
              <a:rect b="b" l="l" r="r" t="t"/>
              <a:pathLst>
                <a:path extrusionOk="0" h="73" w="60">
                  <a:moveTo>
                    <a:pt x="49" y="0"/>
                  </a:moveTo>
                  <a:cubicBezTo>
                    <a:pt x="45" y="0"/>
                    <a:pt x="39" y="4"/>
                    <a:pt x="31" y="12"/>
                  </a:cubicBezTo>
                  <a:cubicBezTo>
                    <a:pt x="31" y="12"/>
                    <a:pt x="1" y="12"/>
                    <a:pt x="31" y="73"/>
                  </a:cubicBezTo>
                  <a:cubicBezTo>
                    <a:pt x="54" y="28"/>
                    <a:pt x="59" y="0"/>
                    <a:pt x="49" y="0"/>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16"/>
            <p:cNvSpPr/>
            <p:nvPr/>
          </p:nvSpPr>
          <p:spPr>
            <a:xfrm>
              <a:off x="-2033975" y="41036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16"/>
            <p:cNvSpPr/>
            <p:nvPr/>
          </p:nvSpPr>
          <p:spPr>
            <a:xfrm>
              <a:off x="-2111475" y="410520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16"/>
            <p:cNvSpPr/>
            <p:nvPr/>
          </p:nvSpPr>
          <p:spPr>
            <a:xfrm>
              <a:off x="-2188975" y="4104450"/>
              <a:ext cx="16725" cy="17500"/>
            </a:xfrm>
            <a:custGeom>
              <a:rect b="b" l="l" r="r" t="t"/>
              <a:pathLst>
                <a:path extrusionOk="0" h="700" w="669">
                  <a:moveTo>
                    <a:pt x="334" y="0"/>
                  </a:moveTo>
                  <a:cubicBezTo>
                    <a:pt x="152" y="0"/>
                    <a:pt x="0" y="152"/>
                    <a:pt x="0" y="335"/>
                  </a:cubicBezTo>
                  <a:cubicBezTo>
                    <a:pt x="0" y="547"/>
                    <a:pt x="152" y="699"/>
                    <a:pt x="334" y="699"/>
                  </a:cubicBezTo>
                  <a:cubicBezTo>
                    <a:pt x="486" y="699"/>
                    <a:pt x="638" y="54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16"/>
            <p:cNvSpPr/>
            <p:nvPr/>
          </p:nvSpPr>
          <p:spPr>
            <a:xfrm>
              <a:off x="-2266500" y="4105200"/>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51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16"/>
            <p:cNvSpPr/>
            <p:nvPr/>
          </p:nvSpPr>
          <p:spPr>
            <a:xfrm>
              <a:off x="-2343250" y="4107475"/>
              <a:ext cx="13700" cy="12950"/>
            </a:xfrm>
            <a:custGeom>
              <a:rect b="b" l="l" r="r" t="t"/>
              <a:pathLst>
                <a:path extrusionOk="0" h="518" w="548">
                  <a:moveTo>
                    <a:pt x="274" y="1"/>
                  </a:moveTo>
                  <a:cubicBezTo>
                    <a:pt x="122" y="1"/>
                    <a:pt x="1" y="92"/>
                    <a:pt x="1" y="244"/>
                  </a:cubicBezTo>
                  <a:cubicBezTo>
                    <a:pt x="1" y="426"/>
                    <a:pt x="122" y="518"/>
                    <a:pt x="274" y="518"/>
                  </a:cubicBezTo>
                  <a:cubicBezTo>
                    <a:pt x="426" y="518"/>
                    <a:pt x="548" y="36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16"/>
            <p:cNvSpPr/>
            <p:nvPr/>
          </p:nvSpPr>
          <p:spPr>
            <a:xfrm>
              <a:off x="-2420750" y="410597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16"/>
            <p:cNvSpPr/>
            <p:nvPr/>
          </p:nvSpPr>
          <p:spPr>
            <a:xfrm>
              <a:off x="-2499025" y="41074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66"/>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16"/>
            <p:cNvSpPr/>
            <p:nvPr/>
          </p:nvSpPr>
          <p:spPr>
            <a:xfrm>
              <a:off x="-2575775" y="4109000"/>
              <a:ext cx="10675" cy="9900"/>
            </a:xfrm>
            <a:custGeom>
              <a:rect b="b" l="l" r="r" t="t"/>
              <a:pathLst>
                <a:path extrusionOk="0" h="396" w="427">
                  <a:moveTo>
                    <a:pt x="183" y="1"/>
                  </a:moveTo>
                  <a:cubicBezTo>
                    <a:pt x="92" y="1"/>
                    <a:pt x="1" y="92"/>
                    <a:pt x="1" y="213"/>
                  </a:cubicBezTo>
                  <a:cubicBezTo>
                    <a:pt x="1" y="305"/>
                    <a:pt x="92" y="396"/>
                    <a:pt x="183" y="396"/>
                  </a:cubicBezTo>
                  <a:cubicBezTo>
                    <a:pt x="305" y="396"/>
                    <a:pt x="426" y="27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16"/>
            <p:cNvSpPr/>
            <p:nvPr/>
          </p:nvSpPr>
          <p:spPr>
            <a:xfrm>
              <a:off x="-2653275" y="4108250"/>
              <a:ext cx="9125" cy="9900"/>
            </a:xfrm>
            <a:custGeom>
              <a:rect b="b" l="l" r="r" t="t"/>
              <a:pathLst>
                <a:path extrusionOk="0" h="396" w="365">
                  <a:moveTo>
                    <a:pt x="183" y="0"/>
                  </a:moveTo>
                  <a:cubicBezTo>
                    <a:pt x="61" y="0"/>
                    <a:pt x="0" y="91"/>
                    <a:pt x="0" y="183"/>
                  </a:cubicBezTo>
                  <a:cubicBezTo>
                    <a:pt x="0" y="304"/>
                    <a:pt x="61" y="395"/>
                    <a:pt x="183" y="395"/>
                  </a:cubicBezTo>
                  <a:cubicBezTo>
                    <a:pt x="304" y="395"/>
                    <a:pt x="365" y="304"/>
                    <a:pt x="365" y="18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16"/>
            <p:cNvSpPr/>
            <p:nvPr/>
          </p:nvSpPr>
          <p:spPr>
            <a:xfrm>
              <a:off x="-2730800" y="41090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16"/>
            <p:cNvSpPr/>
            <p:nvPr/>
          </p:nvSpPr>
          <p:spPr>
            <a:xfrm>
              <a:off x="-2807550" y="4111275"/>
              <a:ext cx="6875" cy="5350"/>
            </a:xfrm>
            <a:custGeom>
              <a:rect b="b" l="l" r="r" t="t"/>
              <a:pathLst>
                <a:path extrusionOk="0" h="214" w="275">
                  <a:moveTo>
                    <a:pt x="123" y="1"/>
                  </a:moveTo>
                  <a:cubicBezTo>
                    <a:pt x="31" y="1"/>
                    <a:pt x="1" y="31"/>
                    <a:pt x="1" y="122"/>
                  </a:cubicBezTo>
                  <a:cubicBezTo>
                    <a:pt x="1" y="183"/>
                    <a:pt x="31" y="214"/>
                    <a:pt x="123" y="214"/>
                  </a:cubicBezTo>
                  <a:cubicBezTo>
                    <a:pt x="183" y="214"/>
                    <a:pt x="274" y="15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16"/>
            <p:cNvSpPr/>
            <p:nvPr/>
          </p:nvSpPr>
          <p:spPr>
            <a:xfrm>
              <a:off x="-2885800" y="4110525"/>
              <a:ext cx="6100" cy="5350"/>
            </a:xfrm>
            <a:custGeom>
              <a:rect b="b" l="l" r="r" t="t"/>
              <a:pathLst>
                <a:path extrusionOk="0" h="214" w="244">
                  <a:moveTo>
                    <a:pt x="122" y="0"/>
                  </a:moveTo>
                  <a:cubicBezTo>
                    <a:pt x="61" y="0"/>
                    <a:pt x="0" y="61"/>
                    <a:pt x="0" y="92"/>
                  </a:cubicBezTo>
                  <a:cubicBezTo>
                    <a:pt x="0" y="183"/>
                    <a:pt x="91" y="213"/>
                    <a:pt x="122" y="213"/>
                  </a:cubicBezTo>
                  <a:cubicBezTo>
                    <a:pt x="213" y="213"/>
                    <a:pt x="243" y="183"/>
                    <a:pt x="243" y="9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16"/>
            <p:cNvSpPr/>
            <p:nvPr/>
          </p:nvSpPr>
          <p:spPr>
            <a:xfrm>
              <a:off x="-2962550" y="4111275"/>
              <a:ext cx="3825" cy="3825"/>
            </a:xfrm>
            <a:custGeom>
              <a:rect b="b" l="l" r="r" t="t"/>
              <a:pathLst>
                <a:path extrusionOk="0" h="153" w="153">
                  <a:moveTo>
                    <a:pt x="91" y="1"/>
                  </a:moveTo>
                  <a:cubicBezTo>
                    <a:pt x="61" y="1"/>
                    <a:pt x="0" y="31"/>
                    <a:pt x="0" y="62"/>
                  </a:cubicBezTo>
                  <a:cubicBezTo>
                    <a:pt x="0" y="122"/>
                    <a:pt x="6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16"/>
            <p:cNvSpPr/>
            <p:nvPr/>
          </p:nvSpPr>
          <p:spPr>
            <a:xfrm>
              <a:off x="-3039300" y="4112800"/>
              <a:ext cx="3050" cy="2300"/>
            </a:xfrm>
            <a:custGeom>
              <a:rect b="b" l="l" r="r" t="t"/>
              <a:pathLst>
                <a:path extrusionOk="0" h="92" w="122">
                  <a:moveTo>
                    <a:pt x="31" y="1"/>
                  </a:moveTo>
                  <a:cubicBezTo>
                    <a:pt x="31" y="1"/>
                    <a:pt x="0" y="1"/>
                    <a:pt x="0" y="61"/>
                  </a:cubicBezTo>
                  <a:cubicBezTo>
                    <a:pt x="0" y="61"/>
                    <a:pt x="0" y="92"/>
                    <a:pt x="31" y="92"/>
                  </a:cubicBezTo>
                  <a:cubicBezTo>
                    <a:pt x="91" y="92"/>
                    <a:pt x="122" y="61"/>
                    <a:pt x="61" y="61"/>
                  </a:cubicBezTo>
                  <a:cubicBezTo>
                    <a:pt x="61" y="6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16"/>
            <p:cNvSpPr/>
            <p:nvPr/>
          </p:nvSpPr>
          <p:spPr>
            <a:xfrm>
              <a:off x="-3116825" y="4112800"/>
              <a:ext cx="1550" cy="1550"/>
            </a:xfrm>
            <a:custGeom>
              <a:rect b="b" l="l" r="r" t="t"/>
              <a:pathLst>
                <a:path extrusionOk="0" h="62" w="62">
                  <a:moveTo>
                    <a:pt x="31" y="1"/>
                  </a:moveTo>
                  <a:cubicBezTo>
                    <a:pt x="31" y="1"/>
                    <a:pt x="1" y="1"/>
                    <a:pt x="31" y="6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16"/>
            <p:cNvSpPr/>
            <p:nvPr/>
          </p:nvSpPr>
          <p:spPr>
            <a:xfrm>
              <a:off x="-2033975" y="4172825"/>
              <a:ext cx="19025" cy="19025"/>
            </a:xfrm>
            <a:custGeom>
              <a:rect b="b" l="l" r="r" t="t"/>
              <a:pathLst>
                <a:path extrusionOk="0" h="761" w="761">
                  <a:moveTo>
                    <a:pt x="365" y="1"/>
                  </a:moveTo>
                  <a:cubicBezTo>
                    <a:pt x="153" y="1"/>
                    <a:pt x="1" y="183"/>
                    <a:pt x="1" y="366"/>
                  </a:cubicBezTo>
                  <a:cubicBezTo>
                    <a:pt x="1" y="578"/>
                    <a:pt x="153" y="761"/>
                    <a:pt x="365" y="761"/>
                  </a:cubicBezTo>
                  <a:cubicBezTo>
                    <a:pt x="578" y="761"/>
                    <a:pt x="761" y="578"/>
                    <a:pt x="761" y="36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16"/>
            <p:cNvSpPr/>
            <p:nvPr/>
          </p:nvSpPr>
          <p:spPr>
            <a:xfrm>
              <a:off x="-2111475" y="4173600"/>
              <a:ext cx="17500" cy="17500"/>
            </a:xfrm>
            <a:custGeom>
              <a:rect b="b" l="l" r="r" t="t"/>
              <a:pathLst>
                <a:path extrusionOk="0" h="700" w="700">
                  <a:moveTo>
                    <a:pt x="365" y="0"/>
                  </a:moveTo>
                  <a:cubicBezTo>
                    <a:pt x="152" y="0"/>
                    <a:pt x="0" y="152"/>
                    <a:pt x="0" y="335"/>
                  </a:cubicBezTo>
                  <a:cubicBezTo>
                    <a:pt x="0" y="547"/>
                    <a:pt x="152" y="699"/>
                    <a:pt x="365" y="699"/>
                  </a:cubicBezTo>
                  <a:cubicBezTo>
                    <a:pt x="548" y="699"/>
                    <a:pt x="699" y="54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16"/>
            <p:cNvSpPr/>
            <p:nvPr/>
          </p:nvSpPr>
          <p:spPr>
            <a:xfrm>
              <a:off x="-2188975" y="41728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16"/>
            <p:cNvSpPr/>
            <p:nvPr/>
          </p:nvSpPr>
          <p:spPr>
            <a:xfrm>
              <a:off x="-2266500" y="417435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16"/>
            <p:cNvSpPr/>
            <p:nvPr/>
          </p:nvSpPr>
          <p:spPr>
            <a:xfrm>
              <a:off x="-2343250" y="4175875"/>
              <a:ext cx="13700" cy="12950"/>
            </a:xfrm>
            <a:custGeom>
              <a:rect b="b" l="l" r="r" t="t"/>
              <a:pathLst>
                <a:path extrusionOk="0" h="518" w="548">
                  <a:moveTo>
                    <a:pt x="274" y="1"/>
                  </a:moveTo>
                  <a:cubicBezTo>
                    <a:pt x="122" y="1"/>
                    <a:pt x="1" y="92"/>
                    <a:pt x="1" y="244"/>
                  </a:cubicBezTo>
                  <a:cubicBezTo>
                    <a:pt x="1" y="426"/>
                    <a:pt x="122" y="517"/>
                    <a:pt x="274" y="517"/>
                  </a:cubicBezTo>
                  <a:cubicBezTo>
                    <a:pt x="426" y="517"/>
                    <a:pt x="548" y="42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16"/>
            <p:cNvSpPr/>
            <p:nvPr/>
          </p:nvSpPr>
          <p:spPr>
            <a:xfrm>
              <a:off x="-2420750" y="41751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16"/>
            <p:cNvSpPr/>
            <p:nvPr/>
          </p:nvSpPr>
          <p:spPr>
            <a:xfrm>
              <a:off x="-2499025" y="4176625"/>
              <a:ext cx="11425" cy="11425"/>
            </a:xfrm>
            <a:custGeom>
              <a:rect b="b" l="l" r="r" t="t"/>
              <a:pathLst>
                <a:path extrusionOk="0" h="457" w="457">
                  <a:moveTo>
                    <a:pt x="244" y="1"/>
                  </a:moveTo>
                  <a:cubicBezTo>
                    <a:pt x="122" y="1"/>
                    <a:pt x="1" y="92"/>
                    <a:pt x="1" y="214"/>
                  </a:cubicBezTo>
                  <a:cubicBezTo>
                    <a:pt x="1" y="366"/>
                    <a:pt x="122" y="457"/>
                    <a:pt x="244" y="457"/>
                  </a:cubicBezTo>
                  <a:cubicBezTo>
                    <a:pt x="365" y="457"/>
                    <a:pt x="457" y="366"/>
                    <a:pt x="457" y="21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16"/>
            <p:cNvSpPr/>
            <p:nvPr/>
          </p:nvSpPr>
          <p:spPr>
            <a:xfrm>
              <a:off x="-2575775" y="4177400"/>
              <a:ext cx="10675" cy="9900"/>
            </a:xfrm>
            <a:custGeom>
              <a:rect b="b" l="l" r="r" t="t"/>
              <a:pathLst>
                <a:path extrusionOk="0" h="396" w="427">
                  <a:moveTo>
                    <a:pt x="183" y="0"/>
                  </a:moveTo>
                  <a:cubicBezTo>
                    <a:pt x="92" y="0"/>
                    <a:pt x="1" y="91"/>
                    <a:pt x="1" y="183"/>
                  </a:cubicBezTo>
                  <a:cubicBezTo>
                    <a:pt x="1" y="304"/>
                    <a:pt x="92" y="395"/>
                    <a:pt x="183" y="395"/>
                  </a:cubicBezTo>
                  <a:cubicBezTo>
                    <a:pt x="305" y="395"/>
                    <a:pt x="426" y="304"/>
                    <a:pt x="396" y="18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16"/>
            <p:cNvSpPr/>
            <p:nvPr/>
          </p:nvSpPr>
          <p:spPr>
            <a:xfrm>
              <a:off x="-2653275" y="41766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16"/>
            <p:cNvSpPr/>
            <p:nvPr/>
          </p:nvSpPr>
          <p:spPr>
            <a:xfrm>
              <a:off x="-2730800" y="4178150"/>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16"/>
            <p:cNvSpPr/>
            <p:nvPr/>
          </p:nvSpPr>
          <p:spPr>
            <a:xfrm>
              <a:off x="-2807550" y="41796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16"/>
            <p:cNvSpPr/>
            <p:nvPr/>
          </p:nvSpPr>
          <p:spPr>
            <a:xfrm>
              <a:off x="-2885800" y="4178925"/>
              <a:ext cx="6100" cy="5325"/>
            </a:xfrm>
            <a:custGeom>
              <a:rect b="b" l="l" r="r" t="t"/>
              <a:pathLst>
                <a:path extrusionOk="0" h="213" w="244">
                  <a:moveTo>
                    <a:pt x="122" y="0"/>
                  </a:moveTo>
                  <a:cubicBezTo>
                    <a:pt x="61" y="0"/>
                    <a:pt x="0" y="30"/>
                    <a:pt x="0" y="91"/>
                  </a:cubicBezTo>
                  <a:cubicBezTo>
                    <a:pt x="0" y="182"/>
                    <a:pt x="91" y="213"/>
                    <a:pt x="122" y="213"/>
                  </a:cubicBezTo>
                  <a:cubicBezTo>
                    <a:pt x="213" y="213"/>
                    <a:pt x="243" y="182"/>
                    <a:pt x="243" y="91"/>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16"/>
            <p:cNvSpPr/>
            <p:nvPr/>
          </p:nvSpPr>
          <p:spPr>
            <a:xfrm>
              <a:off x="-2962550" y="418042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16"/>
            <p:cNvSpPr/>
            <p:nvPr/>
          </p:nvSpPr>
          <p:spPr>
            <a:xfrm>
              <a:off x="-3039300" y="4181200"/>
              <a:ext cx="2725" cy="2300"/>
            </a:xfrm>
            <a:custGeom>
              <a:rect b="b" l="l" r="r" t="t"/>
              <a:pathLst>
                <a:path extrusionOk="0" h="92" w="109">
                  <a:moveTo>
                    <a:pt x="31" y="0"/>
                  </a:moveTo>
                  <a:cubicBezTo>
                    <a:pt x="31" y="0"/>
                    <a:pt x="0" y="0"/>
                    <a:pt x="0" y="61"/>
                  </a:cubicBezTo>
                  <a:cubicBezTo>
                    <a:pt x="0" y="61"/>
                    <a:pt x="0" y="91"/>
                    <a:pt x="31" y="91"/>
                  </a:cubicBezTo>
                  <a:cubicBezTo>
                    <a:pt x="79" y="91"/>
                    <a:pt x="108" y="53"/>
                    <a:pt x="87" y="53"/>
                  </a:cubicBezTo>
                  <a:cubicBezTo>
                    <a:pt x="82" y="53"/>
                    <a:pt x="73" y="55"/>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16"/>
            <p:cNvSpPr/>
            <p:nvPr/>
          </p:nvSpPr>
          <p:spPr>
            <a:xfrm>
              <a:off x="-3116825" y="41812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16"/>
            <p:cNvSpPr/>
            <p:nvPr/>
          </p:nvSpPr>
          <p:spPr>
            <a:xfrm>
              <a:off x="-2033975" y="4241225"/>
              <a:ext cx="19025" cy="19025"/>
            </a:xfrm>
            <a:custGeom>
              <a:rect b="b" l="l" r="r" t="t"/>
              <a:pathLst>
                <a:path extrusionOk="0" h="761" w="761">
                  <a:moveTo>
                    <a:pt x="365" y="1"/>
                  </a:moveTo>
                  <a:cubicBezTo>
                    <a:pt x="153" y="1"/>
                    <a:pt x="1" y="183"/>
                    <a:pt x="1" y="396"/>
                  </a:cubicBezTo>
                  <a:cubicBezTo>
                    <a:pt x="1" y="578"/>
                    <a:pt x="153" y="760"/>
                    <a:pt x="365" y="760"/>
                  </a:cubicBezTo>
                  <a:cubicBezTo>
                    <a:pt x="578" y="760"/>
                    <a:pt x="761" y="578"/>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16"/>
            <p:cNvSpPr/>
            <p:nvPr/>
          </p:nvSpPr>
          <p:spPr>
            <a:xfrm>
              <a:off x="-2111475" y="4241975"/>
              <a:ext cx="17500" cy="17525"/>
            </a:xfrm>
            <a:custGeom>
              <a:rect b="b" l="l" r="r" t="t"/>
              <a:pathLst>
                <a:path extrusionOk="0" h="701" w="700">
                  <a:moveTo>
                    <a:pt x="365" y="1"/>
                  </a:moveTo>
                  <a:cubicBezTo>
                    <a:pt x="152" y="1"/>
                    <a:pt x="0" y="153"/>
                    <a:pt x="0" y="366"/>
                  </a:cubicBezTo>
                  <a:cubicBezTo>
                    <a:pt x="0" y="548"/>
                    <a:pt x="152" y="700"/>
                    <a:pt x="365" y="700"/>
                  </a:cubicBezTo>
                  <a:cubicBezTo>
                    <a:pt x="548" y="700"/>
                    <a:pt x="699" y="548"/>
                    <a:pt x="699" y="366"/>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16"/>
            <p:cNvSpPr/>
            <p:nvPr/>
          </p:nvSpPr>
          <p:spPr>
            <a:xfrm>
              <a:off x="-2188975" y="4241975"/>
              <a:ext cx="16725" cy="17525"/>
            </a:xfrm>
            <a:custGeom>
              <a:rect b="b" l="l" r="r" t="t"/>
              <a:pathLst>
                <a:path extrusionOk="0" h="701" w="669">
                  <a:moveTo>
                    <a:pt x="334" y="1"/>
                  </a:moveTo>
                  <a:cubicBezTo>
                    <a:pt x="152" y="1"/>
                    <a:pt x="0" y="153"/>
                    <a:pt x="0" y="366"/>
                  </a:cubicBezTo>
                  <a:cubicBezTo>
                    <a:pt x="0" y="548"/>
                    <a:pt x="152" y="700"/>
                    <a:pt x="334" y="700"/>
                  </a:cubicBezTo>
                  <a:cubicBezTo>
                    <a:pt x="486" y="700"/>
                    <a:pt x="638" y="548"/>
                    <a:pt x="669" y="366"/>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16"/>
            <p:cNvSpPr/>
            <p:nvPr/>
          </p:nvSpPr>
          <p:spPr>
            <a:xfrm>
              <a:off x="-2266500" y="4243500"/>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16"/>
            <p:cNvSpPr/>
            <p:nvPr/>
          </p:nvSpPr>
          <p:spPr>
            <a:xfrm>
              <a:off x="-2343250" y="4244275"/>
              <a:ext cx="13700" cy="12925"/>
            </a:xfrm>
            <a:custGeom>
              <a:rect b="b" l="l" r="r" t="t"/>
              <a:pathLst>
                <a:path extrusionOk="0" h="517" w="548">
                  <a:moveTo>
                    <a:pt x="274" y="0"/>
                  </a:moveTo>
                  <a:cubicBezTo>
                    <a:pt x="122" y="0"/>
                    <a:pt x="1" y="91"/>
                    <a:pt x="1" y="274"/>
                  </a:cubicBezTo>
                  <a:cubicBezTo>
                    <a:pt x="1" y="426"/>
                    <a:pt x="122" y="517"/>
                    <a:pt x="274" y="517"/>
                  </a:cubicBezTo>
                  <a:cubicBezTo>
                    <a:pt x="426" y="517"/>
                    <a:pt x="548" y="426"/>
                    <a:pt x="548" y="274"/>
                  </a:cubicBezTo>
                  <a:cubicBezTo>
                    <a:pt x="548"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16"/>
            <p:cNvSpPr/>
            <p:nvPr/>
          </p:nvSpPr>
          <p:spPr>
            <a:xfrm>
              <a:off x="-2420750" y="4244275"/>
              <a:ext cx="12950" cy="12925"/>
            </a:xfrm>
            <a:custGeom>
              <a:rect b="b" l="l" r="r" t="t"/>
              <a:pathLst>
                <a:path extrusionOk="0" h="517" w="518">
                  <a:moveTo>
                    <a:pt x="274" y="0"/>
                  </a:moveTo>
                  <a:cubicBezTo>
                    <a:pt x="122" y="0"/>
                    <a:pt x="0" y="91"/>
                    <a:pt x="0" y="274"/>
                  </a:cubicBezTo>
                  <a:cubicBezTo>
                    <a:pt x="0" y="426"/>
                    <a:pt x="122" y="517"/>
                    <a:pt x="274" y="517"/>
                  </a:cubicBezTo>
                  <a:cubicBezTo>
                    <a:pt x="365" y="517"/>
                    <a:pt x="487" y="426"/>
                    <a:pt x="517" y="274"/>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16"/>
            <p:cNvSpPr/>
            <p:nvPr/>
          </p:nvSpPr>
          <p:spPr>
            <a:xfrm>
              <a:off x="-2499025" y="4245025"/>
              <a:ext cx="11425" cy="11425"/>
            </a:xfrm>
            <a:custGeom>
              <a:rect b="b" l="l" r="r" t="t"/>
              <a:pathLst>
                <a:path extrusionOk="0" h="457" w="457">
                  <a:moveTo>
                    <a:pt x="244" y="1"/>
                  </a:moveTo>
                  <a:cubicBezTo>
                    <a:pt x="122" y="1"/>
                    <a:pt x="1" y="92"/>
                    <a:pt x="1" y="244"/>
                  </a:cubicBezTo>
                  <a:cubicBezTo>
                    <a:pt x="1" y="365"/>
                    <a:pt x="122" y="456"/>
                    <a:pt x="244" y="456"/>
                  </a:cubicBezTo>
                  <a:cubicBezTo>
                    <a:pt x="365" y="456"/>
                    <a:pt x="457" y="365"/>
                    <a:pt x="457" y="24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16"/>
            <p:cNvSpPr/>
            <p:nvPr/>
          </p:nvSpPr>
          <p:spPr>
            <a:xfrm>
              <a:off x="-2575775" y="4245775"/>
              <a:ext cx="10675" cy="9925"/>
            </a:xfrm>
            <a:custGeom>
              <a:rect b="b" l="l" r="r" t="t"/>
              <a:pathLst>
                <a:path extrusionOk="0" h="397" w="427">
                  <a:moveTo>
                    <a:pt x="183" y="1"/>
                  </a:moveTo>
                  <a:cubicBezTo>
                    <a:pt x="92" y="1"/>
                    <a:pt x="1" y="92"/>
                    <a:pt x="1" y="214"/>
                  </a:cubicBezTo>
                  <a:cubicBezTo>
                    <a:pt x="1" y="305"/>
                    <a:pt x="92" y="396"/>
                    <a:pt x="183" y="396"/>
                  </a:cubicBezTo>
                  <a:cubicBezTo>
                    <a:pt x="305" y="396"/>
                    <a:pt x="426" y="305"/>
                    <a:pt x="396" y="214"/>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16"/>
            <p:cNvSpPr/>
            <p:nvPr/>
          </p:nvSpPr>
          <p:spPr>
            <a:xfrm>
              <a:off x="-2653275" y="4245775"/>
              <a:ext cx="9125" cy="9925"/>
            </a:xfrm>
            <a:custGeom>
              <a:rect b="b" l="l" r="r" t="t"/>
              <a:pathLst>
                <a:path extrusionOk="0" h="397" w="365">
                  <a:moveTo>
                    <a:pt x="183" y="1"/>
                  </a:moveTo>
                  <a:cubicBezTo>
                    <a:pt x="61" y="1"/>
                    <a:pt x="0" y="92"/>
                    <a:pt x="0" y="214"/>
                  </a:cubicBezTo>
                  <a:cubicBezTo>
                    <a:pt x="0" y="305"/>
                    <a:pt x="61" y="396"/>
                    <a:pt x="183" y="396"/>
                  </a:cubicBezTo>
                  <a:cubicBezTo>
                    <a:pt x="274" y="396"/>
                    <a:pt x="365" y="305"/>
                    <a:pt x="365" y="214"/>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16"/>
            <p:cNvSpPr/>
            <p:nvPr/>
          </p:nvSpPr>
          <p:spPr>
            <a:xfrm>
              <a:off x="-2730800" y="4247300"/>
              <a:ext cx="7625" cy="7625"/>
            </a:xfrm>
            <a:custGeom>
              <a:rect b="b" l="l" r="r" t="t"/>
              <a:pathLst>
                <a:path extrusionOk="0" h="305" w="305">
                  <a:moveTo>
                    <a:pt x="153" y="1"/>
                  </a:moveTo>
                  <a:cubicBezTo>
                    <a:pt x="62" y="1"/>
                    <a:pt x="1" y="61"/>
                    <a:pt x="1" y="153"/>
                  </a:cubicBezTo>
                  <a:cubicBezTo>
                    <a:pt x="1" y="213"/>
                    <a:pt x="62" y="305"/>
                    <a:pt x="153" y="305"/>
                  </a:cubicBezTo>
                  <a:cubicBezTo>
                    <a:pt x="244" y="305"/>
                    <a:pt x="305" y="213"/>
                    <a:pt x="305" y="153"/>
                  </a:cubicBezTo>
                  <a:cubicBezTo>
                    <a:pt x="305" y="61"/>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16"/>
            <p:cNvSpPr/>
            <p:nvPr/>
          </p:nvSpPr>
          <p:spPr>
            <a:xfrm>
              <a:off x="-2807550" y="4248075"/>
              <a:ext cx="6875" cy="5325"/>
            </a:xfrm>
            <a:custGeom>
              <a:rect b="b" l="l" r="r" t="t"/>
              <a:pathLst>
                <a:path extrusionOk="0" h="213" w="275">
                  <a:moveTo>
                    <a:pt x="123" y="0"/>
                  </a:moveTo>
                  <a:cubicBezTo>
                    <a:pt x="31" y="0"/>
                    <a:pt x="1" y="30"/>
                    <a:pt x="1" y="122"/>
                  </a:cubicBezTo>
                  <a:cubicBezTo>
                    <a:pt x="1" y="182"/>
                    <a:pt x="31" y="213"/>
                    <a:pt x="123" y="213"/>
                  </a:cubicBezTo>
                  <a:cubicBezTo>
                    <a:pt x="183" y="213"/>
                    <a:pt x="274" y="18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16"/>
            <p:cNvSpPr/>
            <p:nvPr/>
          </p:nvSpPr>
          <p:spPr>
            <a:xfrm>
              <a:off x="-2885800" y="4248075"/>
              <a:ext cx="6100" cy="5325"/>
            </a:xfrm>
            <a:custGeom>
              <a:rect b="b" l="l" r="r" t="t"/>
              <a:pathLst>
                <a:path extrusionOk="0" h="213" w="244">
                  <a:moveTo>
                    <a:pt x="122" y="0"/>
                  </a:moveTo>
                  <a:cubicBezTo>
                    <a:pt x="61" y="0"/>
                    <a:pt x="0" y="30"/>
                    <a:pt x="0" y="122"/>
                  </a:cubicBezTo>
                  <a:cubicBezTo>
                    <a:pt x="0" y="182"/>
                    <a:pt x="91" y="213"/>
                    <a:pt x="122" y="213"/>
                  </a:cubicBezTo>
                  <a:cubicBezTo>
                    <a:pt x="213" y="213"/>
                    <a:pt x="243" y="182"/>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16"/>
            <p:cNvSpPr/>
            <p:nvPr/>
          </p:nvSpPr>
          <p:spPr>
            <a:xfrm>
              <a:off x="-2962550" y="4248825"/>
              <a:ext cx="3825" cy="3825"/>
            </a:xfrm>
            <a:custGeom>
              <a:rect b="b" l="l" r="r" t="t"/>
              <a:pathLst>
                <a:path extrusionOk="0" h="153" w="153">
                  <a:moveTo>
                    <a:pt x="91" y="0"/>
                  </a:moveTo>
                  <a:cubicBezTo>
                    <a:pt x="31" y="0"/>
                    <a:pt x="0" y="31"/>
                    <a:pt x="0" y="92"/>
                  </a:cubicBezTo>
                  <a:cubicBezTo>
                    <a:pt x="0" y="122"/>
                    <a:pt x="31" y="152"/>
                    <a:pt x="91" y="152"/>
                  </a:cubicBezTo>
                  <a:cubicBezTo>
                    <a:pt x="122" y="152"/>
                    <a:pt x="152" y="122"/>
                    <a:pt x="152" y="92"/>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16"/>
            <p:cNvSpPr/>
            <p:nvPr/>
          </p:nvSpPr>
          <p:spPr>
            <a:xfrm>
              <a:off x="-3039300" y="4249575"/>
              <a:ext cx="1550" cy="2325"/>
            </a:xfrm>
            <a:custGeom>
              <a:rect b="b" l="l" r="r" t="t"/>
              <a:pathLst>
                <a:path extrusionOk="0" h="93" w="62">
                  <a:moveTo>
                    <a:pt x="31" y="1"/>
                  </a:moveTo>
                  <a:cubicBezTo>
                    <a:pt x="31" y="1"/>
                    <a:pt x="0" y="31"/>
                    <a:pt x="0" y="62"/>
                  </a:cubicBezTo>
                  <a:cubicBezTo>
                    <a:pt x="0" y="62"/>
                    <a:pt x="31" y="92"/>
                    <a:pt x="31" y="92"/>
                  </a:cubicBezTo>
                  <a:cubicBezTo>
                    <a:pt x="61" y="92"/>
                    <a:pt x="61" y="62"/>
                    <a:pt x="61" y="62"/>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16"/>
            <p:cNvSpPr/>
            <p:nvPr/>
          </p:nvSpPr>
          <p:spPr>
            <a:xfrm>
              <a:off x="-3116825" y="4250450"/>
              <a:ext cx="1475" cy="1450"/>
            </a:xfrm>
            <a:custGeom>
              <a:rect b="b" l="l" r="r" t="t"/>
              <a:pathLst>
                <a:path extrusionOk="0" h="58" w="59">
                  <a:moveTo>
                    <a:pt x="51" y="1"/>
                  </a:moveTo>
                  <a:cubicBezTo>
                    <a:pt x="47" y="1"/>
                    <a:pt x="41" y="8"/>
                    <a:pt x="31" y="27"/>
                  </a:cubicBezTo>
                  <a:cubicBezTo>
                    <a:pt x="31" y="27"/>
                    <a:pt x="1" y="27"/>
                    <a:pt x="31" y="57"/>
                  </a:cubicBezTo>
                  <a:cubicBezTo>
                    <a:pt x="52" y="36"/>
                    <a:pt x="59" y="1"/>
                    <a:pt x="51" y="1"/>
                  </a:cubicBezTo>
                  <a:close/>
                  <a:moveTo>
                    <a:pt x="52" y="44"/>
                  </a:moveTo>
                  <a:cubicBezTo>
                    <a:pt x="48" y="44"/>
                    <a:pt x="41" y="47"/>
                    <a:pt x="31" y="57"/>
                  </a:cubicBezTo>
                  <a:cubicBezTo>
                    <a:pt x="52" y="57"/>
                    <a:pt x="58" y="44"/>
                    <a:pt x="52" y="4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16"/>
            <p:cNvSpPr/>
            <p:nvPr/>
          </p:nvSpPr>
          <p:spPr>
            <a:xfrm>
              <a:off x="-2033975" y="4309625"/>
              <a:ext cx="19025" cy="19025"/>
            </a:xfrm>
            <a:custGeom>
              <a:rect b="b" l="l" r="r" t="t"/>
              <a:pathLst>
                <a:path extrusionOk="0" h="761" w="761">
                  <a:moveTo>
                    <a:pt x="365" y="0"/>
                  </a:moveTo>
                  <a:cubicBezTo>
                    <a:pt x="153" y="0"/>
                    <a:pt x="1" y="183"/>
                    <a:pt x="1" y="395"/>
                  </a:cubicBezTo>
                  <a:cubicBezTo>
                    <a:pt x="1" y="578"/>
                    <a:pt x="153" y="760"/>
                    <a:pt x="365" y="760"/>
                  </a:cubicBezTo>
                  <a:cubicBezTo>
                    <a:pt x="578" y="760"/>
                    <a:pt x="761" y="57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16"/>
            <p:cNvSpPr/>
            <p:nvPr/>
          </p:nvSpPr>
          <p:spPr>
            <a:xfrm>
              <a:off x="-2111475" y="4311125"/>
              <a:ext cx="17500" cy="17525"/>
            </a:xfrm>
            <a:custGeom>
              <a:rect b="b" l="l" r="r" t="t"/>
              <a:pathLst>
                <a:path extrusionOk="0" h="701" w="700">
                  <a:moveTo>
                    <a:pt x="365" y="1"/>
                  </a:moveTo>
                  <a:cubicBezTo>
                    <a:pt x="152" y="1"/>
                    <a:pt x="0" y="183"/>
                    <a:pt x="0" y="366"/>
                  </a:cubicBezTo>
                  <a:cubicBezTo>
                    <a:pt x="0" y="548"/>
                    <a:pt x="152" y="700"/>
                    <a:pt x="365" y="700"/>
                  </a:cubicBezTo>
                  <a:cubicBezTo>
                    <a:pt x="548" y="700"/>
                    <a:pt x="699" y="548"/>
                    <a:pt x="699" y="366"/>
                  </a:cubicBezTo>
                  <a:cubicBezTo>
                    <a:pt x="699" y="18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16"/>
            <p:cNvSpPr/>
            <p:nvPr/>
          </p:nvSpPr>
          <p:spPr>
            <a:xfrm>
              <a:off x="-2188975" y="43103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16"/>
            <p:cNvSpPr/>
            <p:nvPr/>
          </p:nvSpPr>
          <p:spPr>
            <a:xfrm>
              <a:off x="-2266500" y="4311125"/>
              <a:ext cx="15225" cy="16000"/>
            </a:xfrm>
            <a:custGeom>
              <a:rect b="b" l="l" r="r" t="t"/>
              <a:pathLst>
                <a:path extrusionOk="0" h="640" w="609">
                  <a:moveTo>
                    <a:pt x="305" y="1"/>
                  </a:moveTo>
                  <a:cubicBezTo>
                    <a:pt x="153" y="1"/>
                    <a:pt x="1" y="153"/>
                    <a:pt x="1" y="335"/>
                  </a:cubicBezTo>
                  <a:cubicBezTo>
                    <a:pt x="1" y="487"/>
                    <a:pt x="153" y="639"/>
                    <a:pt x="305" y="639"/>
                  </a:cubicBezTo>
                  <a:cubicBezTo>
                    <a:pt x="487" y="639"/>
                    <a:pt x="609" y="487"/>
                    <a:pt x="609" y="33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16"/>
            <p:cNvSpPr/>
            <p:nvPr/>
          </p:nvSpPr>
          <p:spPr>
            <a:xfrm>
              <a:off x="-2343250" y="4312650"/>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16"/>
            <p:cNvSpPr/>
            <p:nvPr/>
          </p:nvSpPr>
          <p:spPr>
            <a:xfrm>
              <a:off x="-2420750" y="4312650"/>
              <a:ext cx="12950" cy="12950"/>
            </a:xfrm>
            <a:custGeom>
              <a:rect b="b" l="l" r="r" t="t"/>
              <a:pathLst>
                <a:path extrusionOk="0" h="518" w="518">
                  <a:moveTo>
                    <a:pt x="274" y="1"/>
                  </a:moveTo>
                  <a:cubicBezTo>
                    <a:pt x="122" y="1"/>
                    <a:pt x="0" y="122"/>
                    <a:pt x="0" y="274"/>
                  </a:cubicBezTo>
                  <a:cubicBezTo>
                    <a:pt x="0" y="426"/>
                    <a:pt x="122" y="517"/>
                    <a:pt x="274" y="517"/>
                  </a:cubicBezTo>
                  <a:cubicBezTo>
                    <a:pt x="365" y="517"/>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16"/>
            <p:cNvSpPr/>
            <p:nvPr/>
          </p:nvSpPr>
          <p:spPr>
            <a:xfrm>
              <a:off x="-2499025" y="4313425"/>
              <a:ext cx="11425" cy="11425"/>
            </a:xfrm>
            <a:custGeom>
              <a:rect b="b" l="l" r="r" t="t"/>
              <a:pathLst>
                <a:path extrusionOk="0" h="457" w="457">
                  <a:moveTo>
                    <a:pt x="244" y="0"/>
                  </a:moveTo>
                  <a:cubicBezTo>
                    <a:pt x="122" y="0"/>
                    <a:pt x="1" y="91"/>
                    <a:pt x="1" y="243"/>
                  </a:cubicBezTo>
                  <a:cubicBezTo>
                    <a:pt x="1" y="365"/>
                    <a:pt x="122" y="456"/>
                    <a:pt x="244" y="456"/>
                  </a:cubicBezTo>
                  <a:cubicBezTo>
                    <a:pt x="365" y="456"/>
                    <a:pt x="457" y="365"/>
                    <a:pt x="457" y="24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16"/>
            <p:cNvSpPr/>
            <p:nvPr/>
          </p:nvSpPr>
          <p:spPr>
            <a:xfrm>
              <a:off x="-2575775" y="4315700"/>
              <a:ext cx="9900" cy="9150"/>
            </a:xfrm>
            <a:custGeom>
              <a:rect b="b" l="l" r="r" t="t"/>
              <a:pathLst>
                <a:path extrusionOk="0" h="366" w="396">
                  <a:moveTo>
                    <a:pt x="183" y="0"/>
                  </a:moveTo>
                  <a:cubicBezTo>
                    <a:pt x="92" y="0"/>
                    <a:pt x="1" y="61"/>
                    <a:pt x="1" y="183"/>
                  </a:cubicBezTo>
                  <a:cubicBezTo>
                    <a:pt x="1" y="304"/>
                    <a:pt x="92" y="365"/>
                    <a:pt x="183" y="365"/>
                  </a:cubicBezTo>
                  <a:cubicBezTo>
                    <a:pt x="305" y="365"/>
                    <a:pt x="39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16"/>
            <p:cNvSpPr/>
            <p:nvPr/>
          </p:nvSpPr>
          <p:spPr>
            <a:xfrm>
              <a:off x="-2653275" y="4314175"/>
              <a:ext cx="9125" cy="9900"/>
            </a:xfrm>
            <a:custGeom>
              <a:rect b="b" l="l" r="r" t="t"/>
              <a:pathLst>
                <a:path extrusionOk="0" h="396" w="365">
                  <a:moveTo>
                    <a:pt x="183" y="1"/>
                  </a:moveTo>
                  <a:cubicBezTo>
                    <a:pt x="61" y="1"/>
                    <a:pt x="0" y="92"/>
                    <a:pt x="0" y="213"/>
                  </a:cubicBezTo>
                  <a:cubicBezTo>
                    <a:pt x="0" y="304"/>
                    <a:pt x="61" y="396"/>
                    <a:pt x="183" y="396"/>
                  </a:cubicBezTo>
                  <a:cubicBezTo>
                    <a:pt x="304" y="396"/>
                    <a:pt x="365" y="304"/>
                    <a:pt x="365" y="21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16"/>
            <p:cNvSpPr/>
            <p:nvPr/>
          </p:nvSpPr>
          <p:spPr>
            <a:xfrm>
              <a:off x="-2730800" y="4314925"/>
              <a:ext cx="7625" cy="8400"/>
            </a:xfrm>
            <a:custGeom>
              <a:rect b="b" l="l" r="r" t="t"/>
              <a:pathLst>
                <a:path extrusionOk="0" h="336" w="305">
                  <a:moveTo>
                    <a:pt x="153" y="1"/>
                  </a:moveTo>
                  <a:cubicBezTo>
                    <a:pt x="62" y="1"/>
                    <a:pt x="1" y="92"/>
                    <a:pt x="1" y="183"/>
                  </a:cubicBezTo>
                  <a:cubicBezTo>
                    <a:pt x="1" y="244"/>
                    <a:pt x="62" y="335"/>
                    <a:pt x="153" y="335"/>
                  </a:cubicBezTo>
                  <a:cubicBezTo>
                    <a:pt x="244" y="335"/>
                    <a:pt x="305" y="244"/>
                    <a:pt x="305" y="18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16"/>
            <p:cNvSpPr/>
            <p:nvPr/>
          </p:nvSpPr>
          <p:spPr>
            <a:xfrm>
              <a:off x="-2807550" y="4317225"/>
              <a:ext cx="6875" cy="6100"/>
            </a:xfrm>
            <a:custGeom>
              <a:rect b="b" l="l" r="r" t="t"/>
              <a:pathLst>
                <a:path extrusionOk="0" h="244" w="275">
                  <a:moveTo>
                    <a:pt x="123" y="0"/>
                  </a:moveTo>
                  <a:cubicBezTo>
                    <a:pt x="31" y="0"/>
                    <a:pt x="1" y="30"/>
                    <a:pt x="1" y="122"/>
                  </a:cubicBezTo>
                  <a:cubicBezTo>
                    <a:pt x="1" y="182"/>
                    <a:pt x="31" y="243"/>
                    <a:pt x="123" y="243"/>
                  </a:cubicBezTo>
                  <a:cubicBezTo>
                    <a:pt x="183" y="243"/>
                    <a:pt x="274" y="15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16"/>
            <p:cNvSpPr/>
            <p:nvPr/>
          </p:nvSpPr>
          <p:spPr>
            <a:xfrm>
              <a:off x="-2885800" y="4316450"/>
              <a:ext cx="6100" cy="5350"/>
            </a:xfrm>
            <a:custGeom>
              <a:rect b="b" l="l" r="r" t="t"/>
              <a:pathLst>
                <a:path extrusionOk="0" h="214" w="244">
                  <a:moveTo>
                    <a:pt x="122" y="1"/>
                  </a:moveTo>
                  <a:cubicBezTo>
                    <a:pt x="61" y="1"/>
                    <a:pt x="0" y="31"/>
                    <a:pt x="0" y="122"/>
                  </a:cubicBezTo>
                  <a:cubicBezTo>
                    <a:pt x="0" y="183"/>
                    <a:pt x="91" y="213"/>
                    <a:pt x="122" y="213"/>
                  </a:cubicBezTo>
                  <a:cubicBezTo>
                    <a:pt x="213" y="213"/>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16"/>
            <p:cNvSpPr/>
            <p:nvPr/>
          </p:nvSpPr>
          <p:spPr>
            <a:xfrm>
              <a:off x="-2962550" y="431722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16"/>
            <p:cNvSpPr/>
            <p:nvPr/>
          </p:nvSpPr>
          <p:spPr>
            <a:xfrm>
              <a:off x="-3039300" y="4317975"/>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16"/>
            <p:cNvSpPr/>
            <p:nvPr/>
          </p:nvSpPr>
          <p:spPr>
            <a:xfrm>
              <a:off x="-3116825" y="43195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16"/>
            <p:cNvSpPr/>
            <p:nvPr/>
          </p:nvSpPr>
          <p:spPr>
            <a:xfrm>
              <a:off x="-2033975" y="43787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16"/>
            <p:cNvSpPr/>
            <p:nvPr/>
          </p:nvSpPr>
          <p:spPr>
            <a:xfrm>
              <a:off x="-2111475" y="43802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16"/>
            <p:cNvSpPr/>
            <p:nvPr/>
          </p:nvSpPr>
          <p:spPr>
            <a:xfrm>
              <a:off x="-2188975" y="4378775"/>
              <a:ext cx="16725" cy="17500"/>
            </a:xfrm>
            <a:custGeom>
              <a:rect b="b" l="l" r="r" t="t"/>
              <a:pathLst>
                <a:path extrusionOk="0" h="700" w="669">
                  <a:moveTo>
                    <a:pt x="334" y="0"/>
                  </a:moveTo>
                  <a:cubicBezTo>
                    <a:pt x="152" y="0"/>
                    <a:pt x="0" y="152"/>
                    <a:pt x="0" y="334"/>
                  </a:cubicBezTo>
                  <a:cubicBezTo>
                    <a:pt x="0" y="547"/>
                    <a:pt x="152" y="699"/>
                    <a:pt x="334" y="699"/>
                  </a:cubicBezTo>
                  <a:cubicBezTo>
                    <a:pt x="486" y="699"/>
                    <a:pt x="638" y="578"/>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16"/>
            <p:cNvSpPr/>
            <p:nvPr/>
          </p:nvSpPr>
          <p:spPr>
            <a:xfrm>
              <a:off x="-2266500" y="43810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16"/>
            <p:cNvSpPr/>
            <p:nvPr/>
          </p:nvSpPr>
          <p:spPr>
            <a:xfrm>
              <a:off x="-2343250" y="43818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16"/>
            <p:cNvSpPr/>
            <p:nvPr/>
          </p:nvSpPr>
          <p:spPr>
            <a:xfrm>
              <a:off x="-2420750" y="4381050"/>
              <a:ext cx="12950" cy="12950"/>
            </a:xfrm>
            <a:custGeom>
              <a:rect b="b" l="l" r="r" t="t"/>
              <a:pathLst>
                <a:path extrusionOk="0" h="518" w="518">
                  <a:moveTo>
                    <a:pt x="274" y="0"/>
                  </a:moveTo>
                  <a:cubicBezTo>
                    <a:pt x="122" y="0"/>
                    <a:pt x="0" y="122"/>
                    <a:pt x="0" y="274"/>
                  </a:cubicBezTo>
                  <a:cubicBezTo>
                    <a:pt x="0" y="426"/>
                    <a:pt x="122" y="517"/>
                    <a:pt x="274" y="517"/>
                  </a:cubicBezTo>
                  <a:cubicBezTo>
                    <a:pt x="365" y="51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16"/>
            <p:cNvSpPr/>
            <p:nvPr/>
          </p:nvSpPr>
          <p:spPr>
            <a:xfrm>
              <a:off x="-2499025" y="43825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16"/>
            <p:cNvSpPr/>
            <p:nvPr/>
          </p:nvSpPr>
          <p:spPr>
            <a:xfrm>
              <a:off x="-2575775" y="43840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305"/>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16"/>
            <p:cNvSpPr/>
            <p:nvPr/>
          </p:nvSpPr>
          <p:spPr>
            <a:xfrm>
              <a:off x="-2653275" y="43825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16"/>
            <p:cNvSpPr/>
            <p:nvPr/>
          </p:nvSpPr>
          <p:spPr>
            <a:xfrm>
              <a:off x="-2730800" y="43848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16"/>
            <p:cNvSpPr/>
            <p:nvPr/>
          </p:nvSpPr>
          <p:spPr>
            <a:xfrm>
              <a:off x="-2807550" y="4385600"/>
              <a:ext cx="6875" cy="6100"/>
            </a:xfrm>
            <a:custGeom>
              <a:rect b="b" l="l" r="r" t="t"/>
              <a:pathLst>
                <a:path extrusionOk="0" h="244" w="275">
                  <a:moveTo>
                    <a:pt x="123" y="1"/>
                  </a:moveTo>
                  <a:cubicBezTo>
                    <a:pt x="31" y="1"/>
                    <a:pt x="1" y="31"/>
                    <a:pt x="1" y="122"/>
                  </a:cubicBezTo>
                  <a:cubicBezTo>
                    <a:pt x="1" y="183"/>
                    <a:pt x="31" y="244"/>
                    <a:pt x="123" y="244"/>
                  </a:cubicBezTo>
                  <a:cubicBezTo>
                    <a:pt x="183" y="244"/>
                    <a:pt x="27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16"/>
            <p:cNvSpPr/>
            <p:nvPr/>
          </p:nvSpPr>
          <p:spPr>
            <a:xfrm>
              <a:off x="-2885800" y="43848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16"/>
            <p:cNvSpPr/>
            <p:nvPr/>
          </p:nvSpPr>
          <p:spPr>
            <a:xfrm>
              <a:off x="-2962550" y="43863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16"/>
            <p:cNvSpPr/>
            <p:nvPr/>
          </p:nvSpPr>
          <p:spPr>
            <a:xfrm>
              <a:off x="-3039300" y="4387875"/>
              <a:ext cx="3050" cy="1550"/>
            </a:xfrm>
            <a:custGeom>
              <a:rect b="b" l="l" r="r" t="t"/>
              <a:pathLst>
                <a:path extrusionOk="0" h="62" w="122">
                  <a:moveTo>
                    <a:pt x="31" y="1"/>
                  </a:moveTo>
                  <a:cubicBezTo>
                    <a:pt x="31" y="1"/>
                    <a:pt x="0" y="1"/>
                    <a:pt x="0" y="31"/>
                  </a:cubicBezTo>
                  <a:cubicBezTo>
                    <a:pt x="0" y="31"/>
                    <a:pt x="0" y="62"/>
                    <a:pt x="31" y="62"/>
                  </a:cubicBezTo>
                  <a:cubicBezTo>
                    <a:pt x="91" y="62"/>
                    <a:pt x="122" y="6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16"/>
            <p:cNvSpPr/>
            <p:nvPr/>
          </p:nvSpPr>
          <p:spPr>
            <a:xfrm>
              <a:off x="-3116825" y="43878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16"/>
            <p:cNvSpPr/>
            <p:nvPr/>
          </p:nvSpPr>
          <p:spPr>
            <a:xfrm>
              <a:off x="-2033975" y="44471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16"/>
            <p:cNvSpPr/>
            <p:nvPr/>
          </p:nvSpPr>
          <p:spPr>
            <a:xfrm>
              <a:off x="-2111475" y="4448675"/>
              <a:ext cx="17500" cy="16750"/>
            </a:xfrm>
            <a:custGeom>
              <a:rect b="b" l="l" r="r" t="t"/>
              <a:pathLst>
                <a:path extrusionOk="0" h="670" w="700">
                  <a:moveTo>
                    <a:pt x="365" y="1"/>
                  </a:moveTo>
                  <a:cubicBezTo>
                    <a:pt x="152" y="1"/>
                    <a:pt x="0" y="153"/>
                    <a:pt x="0" y="335"/>
                  </a:cubicBezTo>
                  <a:cubicBezTo>
                    <a:pt x="0" y="517"/>
                    <a:pt x="152" y="669"/>
                    <a:pt x="365" y="669"/>
                  </a:cubicBezTo>
                  <a:cubicBezTo>
                    <a:pt x="548" y="669"/>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16"/>
            <p:cNvSpPr/>
            <p:nvPr/>
          </p:nvSpPr>
          <p:spPr>
            <a:xfrm>
              <a:off x="-2188975" y="4448675"/>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16"/>
            <p:cNvSpPr/>
            <p:nvPr/>
          </p:nvSpPr>
          <p:spPr>
            <a:xfrm>
              <a:off x="-2266500" y="4449425"/>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48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16"/>
            <p:cNvSpPr/>
            <p:nvPr/>
          </p:nvSpPr>
          <p:spPr>
            <a:xfrm>
              <a:off x="-2343250" y="44502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16"/>
            <p:cNvSpPr/>
            <p:nvPr/>
          </p:nvSpPr>
          <p:spPr>
            <a:xfrm>
              <a:off x="-2420750" y="4450200"/>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16"/>
            <p:cNvSpPr/>
            <p:nvPr/>
          </p:nvSpPr>
          <p:spPr>
            <a:xfrm>
              <a:off x="-2499025" y="4450950"/>
              <a:ext cx="11425" cy="11425"/>
            </a:xfrm>
            <a:custGeom>
              <a:rect b="b" l="l" r="r" t="t"/>
              <a:pathLst>
                <a:path extrusionOk="0" h="457" w="457">
                  <a:moveTo>
                    <a:pt x="244" y="1"/>
                  </a:moveTo>
                  <a:cubicBezTo>
                    <a:pt x="122" y="1"/>
                    <a:pt x="1" y="122"/>
                    <a:pt x="1" y="244"/>
                  </a:cubicBezTo>
                  <a:cubicBezTo>
                    <a:pt x="1" y="365"/>
                    <a:pt x="122" y="457"/>
                    <a:pt x="244" y="457"/>
                  </a:cubicBezTo>
                  <a:cubicBezTo>
                    <a:pt x="396"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16"/>
            <p:cNvSpPr/>
            <p:nvPr/>
          </p:nvSpPr>
          <p:spPr>
            <a:xfrm>
              <a:off x="-2575775" y="4452475"/>
              <a:ext cx="10675" cy="9150"/>
            </a:xfrm>
            <a:custGeom>
              <a:rect b="b" l="l" r="r" t="t"/>
              <a:pathLst>
                <a:path extrusionOk="0" h="366" w="427">
                  <a:moveTo>
                    <a:pt x="183" y="1"/>
                  </a:moveTo>
                  <a:cubicBezTo>
                    <a:pt x="92" y="1"/>
                    <a:pt x="1" y="61"/>
                    <a:pt x="1" y="183"/>
                  </a:cubicBezTo>
                  <a:cubicBezTo>
                    <a:pt x="1" y="304"/>
                    <a:pt x="92" y="365"/>
                    <a:pt x="183" y="365"/>
                  </a:cubicBezTo>
                  <a:cubicBezTo>
                    <a:pt x="305" y="365"/>
                    <a:pt x="426" y="304"/>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16"/>
            <p:cNvSpPr/>
            <p:nvPr/>
          </p:nvSpPr>
          <p:spPr>
            <a:xfrm>
              <a:off x="-2653275" y="4452475"/>
              <a:ext cx="9125" cy="9150"/>
            </a:xfrm>
            <a:custGeom>
              <a:rect b="b" l="l" r="r" t="t"/>
              <a:pathLst>
                <a:path extrusionOk="0" h="366" w="365">
                  <a:moveTo>
                    <a:pt x="183" y="1"/>
                  </a:moveTo>
                  <a:cubicBezTo>
                    <a:pt x="61" y="1"/>
                    <a:pt x="0" y="61"/>
                    <a:pt x="0" y="183"/>
                  </a:cubicBezTo>
                  <a:cubicBezTo>
                    <a:pt x="0" y="304"/>
                    <a:pt x="61" y="365"/>
                    <a:pt x="183" y="365"/>
                  </a:cubicBezTo>
                  <a:cubicBezTo>
                    <a:pt x="304" y="365"/>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16"/>
            <p:cNvSpPr/>
            <p:nvPr/>
          </p:nvSpPr>
          <p:spPr>
            <a:xfrm>
              <a:off x="-2730800" y="4453225"/>
              <a:ext cx="7625" cy="7625"/>
            </a:xfrm>
            <a:custGeom>
              <a:rect b="b" l="l" r="r" t="t"/>
              <a:pathLst>
                <a:path extrusionOk="0" h="305" w="305">
                  <a:moveTo>
                    <a:pt x="153" y="1"/>
                  </a:moveTo>
                  <a:cubicBezTo>
                    <a:pt x="92" y="1"/>
                    <a:pt x="1" y="62"/>
                    <a:pt x="1" y="153"/>
                  </a:cubicBezTo>
                  <a:cubicBezTo>
                    <a:pt x="1" y="214"/>
                    <a:pt x="92" y="305"/>
                    <a:pt x="153" y="305"/>
                  </a:cubicBezTo>
                  <a:cubicBezTo>
                    <a:pt x="274" y="305"/>
                    <a:pt x="305" y="21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16"/>
            <p:cNvSpPr/>
            <p:nvPr/>
          </p:nvSpPr>
          <p:spPr>
            <a:xfrm>
              <a:off x="-2807550" y="4454000"/>
              <a:ext cx="6875" cy="6100"/>
            </a:xfrm>
            <a:custGeom>
              <a:rect b="b" l="l" r="r" t="t"/>
              <a:pathLst>
                <a:path extrusionOk="0" h="244" w="275">
                  <a:moveTo>
                    <a:pt x="123" y="0"/>
                  </a:moveTo>
                  <a:cubicBezTo>
                    <a:pt x="31" y="0"/>
                    <a:pt x="1" y="31"/>
                    <a:pt x="1" y="122"/>
                  </a:cubicBezTo>
                  <a:cubicBezTo>
                    <a:pt x="1" y="183"/>
                    <a:pt x="31" y="243"/>
                    <a:pt x="123" y="243"/>
                  </a:cubicBezTo>
                  <a:cubicBezTo>
                    <a:pt x="183" y="24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16"/>
            <p:cNvSpPr/>
            <p:nvPr/>
          </p:nvSpPr>
          <p:spPr>
            <a:xfrm>
              <a:off x="-2885800" y="44540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16"/>
            <p:cNvSpPr/>
            <p:nvPr/>
          </p:nvSpPr>
          <p:spPr>
            <a:xfrm>
              <a:off x="-2962550" y="4454750"/>
              <a:ext cx="3825" cy="3825"/>
            </a:xfrm>
            <a:custGeom>
              <a:rect b="b" l="l" r="r" t="t"/>
              <a:pathLst>
                <a:path extrusionOk="0" h="153" w="153">
                  <a:moveTo>
                    <a:pt x="91" y="1"/>
                  </a:moveTo>
                  <a:cubicBezTo>
                    <a:pt x="61" y="1"/>
                    <a:pt x="0" y="61"/>
                    <a:pt x="0" y="92"/>
                  </a:cubicBezTo>
                  <a:cubicBezTo>
                    <a:pt x="0" y="122"/>
                    <a:pt x="61" y="153"/>
                    <a:pt x="91" y="153"/>
                  </a:cubicBezTo>
                  <a:cubicBezTo>
                    <a:pt x="122" y="153"/>
                    <a:pt x="152" y="122"/>
                    <a:pt x="152" y="92"/>
                  </a:cubicBezTo>
                  <a:cubicBezTo>
                    <a:pt x="152" y="6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16"/>
            <p:cNvSpPr/>
            <p:nvPr/>
          </p:nvSpPr>
          <p:spPr>
            <a:xfrm>
              <a:off x="-3039300" y="44562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16"/>
            <p:cNvSpPr/>
            <p:nvPr/>
          </p:nvSpPr>
          <p:spPr>
            <a:xfrm>
              <a:off x="-3116825" y="44567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16"/>
            <p:cNvSpPr/>
            <p:nvPr/>
          </p:nvSpPr>
          <p:spPr>
            <a:xfrm>
              <a:off x="-2033975" y="4517075"/>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16"/>
            <p:cNvSpPr/>
            <p:nvPr/>
          </p:nvSpPr>
          <p:spPr>
            <a:xfrm>
              <a:off x="-2111475" y="45178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16"/>
            <p:cNvSpPr/>
            <p:nvPr/>
          </p:nvSpPr>
          <p:spPr>
            <a:xfrm>
              <a:off x="-2188975" y="4516300"/>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16"/>
            <p:cNvSpPr/>
            <p:nvPr/>
          </p:nvSpPr>
          <p:spPr>
            <a:xfrm>
              <a:off x="-2266500" y="4518575"/>
              <a:ext cx="15225" cy="15225"/>
            </a:xfrm>
            <a:custGeom>
              <a:rect b="b" l="l" r="r" t="t"/>
              <a:pathLst>
                <a:path extrusionOk="0" h="609" w="609">
                  <a:moveTo>
                    <a:pt x="305" y="1"/>
                  </a:moveTo>
                  <a:cubicBezTo>
                    <a:pt x="153" y="1"/>
                    <a:pt x="1" y="122"/>
                    <a:pt x="1" y="305"/>
                  </a:cubicBezTo>
                  <a:cubicBezTo>
                    <a:pt x="1" y="487"/>
                    <a:pt x="153" y="609"/>
                    <a:pt x="305" y="609"/>
                  </a:cubicBezTo>
                  <a:cubicBezTo>
                    <a:pt x="487" y="609"/>
                    <a:pt x="609" y="48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16"/>
            <p:cNvSpPr/>
            <p:nvPr/>
          </p:nvSpPr>
          <p:spPr>
            <a:xfrm>
              <a:off x="-2343250" y="45193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16"/>
            <p:cNvSpPr/>
            <p:nvPr/>
          </p:nvSpPr>
          <p:spPr>
            <a:xfrm>
              <a:off x="-2420750" y="45185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16"/>
            <p:cNvSpPr/>
            <p:nvPr/>
          </p:nvSpPr>
          <p:spPr>
            <a:xfrm>
              <a:off x="-2499025" y="4520875"/>
              <a:ext cx="11425" cy="11425"/>
            </a:xfrm>
            <a:custGeom>
              <a:rect b="b" l="l" r="r" t="t"/>
              <a:pathLst>
                <a:path extrusionOk="0" h="457" w="457">
                  <a:moveTo>
                    <a:pt x="244" y="0"/>
                  </a:moveTo>
                  <a:cubicBezTo>
                    <a:pt x="122" y="0"/>
                    <a:pt x="1" y="91"/>
                    <a:pt x="1" y="213"/>
                  </a:cubicBezTo>
                  <a:cubicBezTo>
                    <a:pt x="1" y="334"/>
                    <a:pt x="122" y="456"/>
                    <a:pt x="244" y="456"/>
                  </a:cubicBezTo>
                  <a:cubicBezTo>
                    <a:pt x="365" y="456"/>
                    <a:pt x="457" y="334"/>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16"/>
            <p:cNvSpPr/>
            <p:nvPr/>
          </p:nvSpPr>
          <p:spPr>
            <a:xfrm>
              <a:off x="-2575775" y="45216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16"/>
            <p:cNvSpPr/>
            <p:nvPr/>
          </p:nvSpPr>
          <p:spPr>
            <a:xfrm>
              <a:off x="-2653275" y="45208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16"/>
            <p:cNvSpPr/>
            <p:nvPr/>
          </p:nvSpPr>
          <p:spPr>
            <a:xfrm>
              <a:off x="-2730800" y="452237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16"/>
            <p:cNvSpPr/>
            <p:nvPr/>
          </p:nvSpPr>
          <p:spPr>
            <a:xfrm>
              <a:off x="-2807550" y="45231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16"/>
            <p:cNvSpPr/>
            <p:nvPr/>
          </p:nvSpPr>
          <p:spPr>
            <a:xfrm>
              <a:off x="-2885800" y="45223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16"/>
            <p:cNvSpPr/>
            <p:nvPr/>
          </p:nvSpPr>
          <p:spPr>
            <a:xfrm>
              <a:off x="-2962550" y="4524675"/>
              <a:ext cx="3825" cy="3825"/>
            </a:xfrm>
            <a:custGeom>
              <a:rect b="b" l="l" r="r" t="t"/>
              <a:pathLst>
                <a:path extrusionOk="0" h="153" w="153">
                  <a:moveTo>
                    <a:pt x="91" y="0"/>
                  </a:moveTo>
                  <a:cubicBezTo>
                    <a:pt x="31" y="0"/>
                    <a:pt x="0" y="30"/>
                    <a:pt x="0" y="61"/>
                  </a:cubicBezTo>
                  <a:cubicBezTo>
                    <a:pt x="0" y="91"/>
                    <a:pt x="31" y="152"/>
                    <a:pt x="91" y="152"/>
                  </a:cubicBezTo>
                  <a:cubicBezTo>
                    <a:pt x="122" y="152"/>
                    <a:pt x="152" y="91"/>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16"/>
            <p:cNvSpPr/>
            <p:nvPr/>
          </p:nvSpPr>
          <p:spPr>
            <a:xfrm>
              <a:off x="-3039300" y="45254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16"/>
            <p:cNvSpPr/>
            <p:nvPr/>
          </p:nvSpPr>
          <p:spPr>
            <a:xfrm>
              <a:off x="-3116825" y="45254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16"/>
            <p:cNvSpPr/>
            <p:nvPr/>
          </p:nvSpPr>
          <p:spPr>
            <a:xfrm>
              <a:off x="-2033975" y="4585450"/>
              <a:ext cx="19025" cy="19025"/>
            </a:xfrm>
            <a:custGeom>
              <a:rect b="b" l="l" r="r" t="t"/>
              <a:pathLst>
                <a:path extrusionOk="0" h="761" w="761">
                  <a:moveTo>
                    <a:pt x="365" y="1"/>
                  </a:moveTo>
                  <a:cubicBezTo>
                    <a:pt x="153" y="1"/>
                    <a:pt x="1" y="153"/>
                    <a:pt x="1" y="365"/>
                  </a:cubicBezTo>
                  <a:cubicBezTo>
                    <a:pt x="1" y="578"/>
                    <a:pt x="153" y="761"/>
                    <a:pt x="365" y="761"/>
                  </a:cubicBezTo>
                  <a:cubicBezTo>
                    <a:pt x="578" y="761"/>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16"/>
            <p:cNvSpPr/>
            <p:nvPr/>
          </p:nvSpPr>
          <p:spPr>
            <a:xfrm>
              <a:off x="-2111475" y="4586225"/>
              <a:ext cx="17500" cy="16725"/>
            </a:xfrm>
            <a:custGeom>
              <a:rect b="b" l="l" r="r" t="t"/>
              <a:pathLst>
                <a:path extrusionOk="0" h="669" w="700">
                  <a:moveTo>
                    <a:pt x="365" y="0"/>
                  </a:moveTo>
                  <a:cubicBezTo>
                    <a:pt x="152" y="0"/>
                    <a:pt x="0" y="152"/>
                    <a:pt x="0" y="334"/>
                  </a:cubicBezTo>
                  <a:cubicBezTo>
                    <a:pt x="0" y="517"/>
                    <a:pt x="152" y="669"/>
                    <a:pt x="365" y="669"/>
                  </a:cubicBezTo>
                  <a:cubicBezTo>
                    <a:pt x="548" y="669"/>
                    <a:pt x="699" y="517"/>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16"/>
            <p:cNvSpPr/>
            <p:nvPr/>
          </p:nvSpPr>
          <p:spPr>
            <a:xfrm>
              <a:off x="-2188975" y="458622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16"/>
            <p:cNvSpPr/>
            <p:nvPr/>
          </p:nvSpPr>
          <p:spPr>
            <a:xfrm>
              <a:off x="-2266500" y="4586975"/>
              <a:ext cx="15225" cy="15225"/>
            </a:xfrm>
            <a:custGeom>
              <a:rect b="b" l="l" r="r" t="t"/>
              <a:pathLst>
                <a:path extrusionOk="0" h="609" w="609">
                  <a:moveTo>
                    <a:pt x="305" y="1"/>
                  </a:moveTo>
                  <a:cubicBezTo>
                    <a:pt x="153" y="1"/>
                    <a:pt x="1" y="122"/>
                    <a:pt x="1" y="304"/>
                  </a:cubicBezTo>
                  <a:cubicBezTo>
                    <a:pt x="1" y="487"/>
                    <a:pt x="153" y="608"/>
                    <a:pt x="305" y="608"/>
                  </a:cubicBezTo>
                  <a:cubicBezTo>
                    <a:pt x="487" y="608"/>
                    <a:pt x="609" y="487"/>
                    <a:pt x="609" y="304"/>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16"/>
            <p:cNvSpPr/>
            <p:nvPr/>
          </p:nvSpPr>
          <p:spPr>
            <a:xfrm>
              <a:off x="-2343250" y="4587725"/>
              <a:ext cx="13700" cy="13725"/>
            </a:xfrm>
            <a:custGeom>
              <a:rect b="b" l="l" r="r" t="t"/>
              <a:pathLst>
                <a:path extrusionOk="0" h="549"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16"/>
            <p:cNvSpPr/>
            <p:nvPr/>
          </p:nvSpPr>
          <p:spPr>
            <a:xfrm>
              <a:off x="-2420750" y="4587725"/>
              <a:ext cx="12950" cy="13725"/>
            </a:xfrm>
            <a:custGeom>
              <a:rect b="b" l="l" r="r" t="t"/>
              <a:pathLst>
                <a:path extrusionOk="0" h="549" w="518">
                  <a:moveTo>
                    <a:pt x="274" y="1"/>
                  </a:moveTo>
                  <a:cubicBezTo>
                    <a:pt x="122" y="1"/>
                    <a:pt x="0" y="122"/>
                    <a:pt x="0" y="274"/>
                  </a:cubicBezTo>
                  <a:cubicBezTo>
                    <a:pt x="0" y="426"/>
                    <a:pt x="122" y="548"/>
                    <a:pt x="274" y="548"/>
                  </a:cubicBezTo>
                  <a:cubicBezTo>
                    <a:pt x="365" y="548"/>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16"/>
            <p:cNvSpPr/>
            <p:nvPr/>
          </p:nvSpPr>
          <p:spPr>
            <a:xfrm>
              <a:off x="-2499025" y="4588500"/>
              <a:ext cx="11425" cy="12175"/>
            </a:xfrm>
            <a:custGeom>
              <a:rect b="b" l="l" r="r" t="t"/>
              <a:pathLst>
                <a:path extrusionOk="0" h="487" w="457">
                  <a:moveTo>
                    <a:pt x="244" y="0"/>
                  </a:moveTo>
                  <a:cubicBezTo>
                    <a:pt x="122" y="0"/>
                    <a:pt x="1" y="122"/>
                    <a:pt x="1" y="243"/>
                  </a:cubicBezTo>
                  <a:cubicBezTo>
                    <a:pt x="1" y="365"/>
                    <a:pt x="122" y="487"/>
                    <a:pt x="244" y="487"/>
                  </a:cubicBezTo>
                  <a:cubicBezTo>
                    <a:pt x="365" y="487"/>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16"/>
            <p:cNvSpPr/>
            <p:nvPr/>
          </p:nvSpPr>
          <p:spPr>
            <a:xfrm>
              <a:off x="-2575775" y="4590025"/>
              <a:ext cx="10675" cy="9125"/>
            </a:xfrm>
            <a:custGeom>
              <a:rect b="b" l="l" r="r" t="t"/>
              <a:pathLst>
                <a:path extrusionOk="0" h="365" w="427">
                  <a:moveTo>
                    <a:pt x="183" y="0"/>
                  </a:moveTo>
                  <a:cubicBezTo>
                    <a:pt x="92" y="0"/>
                    <a:pt x="1" y="61"/>
                    <a:pt x="1" y="182"/>
                  </a:cubicBezTo>
                  <a:cubicBezTo>
                    <a:pt x="1" y="304"/>
                    <a:pt x="92" y="365"/>
                    <a:pt x="183" y="365"/>
                  </a:cubicBezTo>
                  <a:cubicBezTo>
                    <a:pt x="305" y="365"/>
                    <a:pt x="426" y="304"/>
                    <a:pt x="396" y="182"/>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16"/>
            <p:cNvSpPr/>
            <p:nvPr/>
          </p:nvSpPr>
          <p:spPr>
            <a:xfrm>
              <a:off x="-2653275" y="4590025"/>
              <a:ext cx="9125" cy="9125"/>
            </a:xfrm>
            <a:custGeom>
              <a:rect b="b" l="l" r="r" t="t"/>
              <a:pathLst>
                <a:path extrusionOk="0" h="365" w="365">
                  <a:moveTo>
                    <a:pt x="183" y="0"/>
                  </a:moveTo>
                  <a:cubicBezTo>
                    <a:pt x="61" y="0"/>
                    <a:pt x="0" y="91"/>
                    <a:pt x="0" y="182"/>
                  </a:cubicBezTo>
                  <a:cubicBezTo>
                    <a:pt x="0" y="274"/>
                    <a:pt x="61" y="365"/>
                    <a:pt x="183" y="365"/>
                  </a:cubicBezTo>
                  <a:cubicBezTo>
                    <a:pt x="274" y="365"/>
                    <a:pt x="365" y="274"/>
                    <a:pt x="365" y="182"/>
                  </a:cubicBezTo>
                  <a:cubicBezTo>
                    <a:pt x="365" y="91"/>
                    <a:pt x="27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16"/>
            <p:cNvSpPr/>
            <p:nvPr/>
          </p:nvSpPr>
          <p:spPr>
            <a:xfrm>
              <a:off x="-2730800" y="4590775"/>
              <a:ext cx="7625" cy="7625"/>
            </a:xfrm>
            <a:custGeom>
              <a:rect b="b" l="l" r="r" t="t"/>
              <a:pathLst>
                <a:path extrusionOk="0" h="305" w="305">
                  <a:moveTo>
                    <a:pt x="153" y="0"/>
                  </a:moveTo>
                  <a:cubicBezTo>
                    <a:pt x="62" y="0"/>
                    <a:pt x="1" y="61"/>
                    <a:pt x="1" y="152"/>
                  </a:cubicBezTo>
                  <a:cubicBezTo>
                    <a:pt x="1" y="244"/>
                    <a:pt x="62" y="304"/>
                    <a:pt x="153" y="304"/>
                  </a:cubicBezTo>
                  <a:cubicBezTo>
                    <a:pt x="244" y="304"/>
                    <a:pt x="305" y="244"/>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16"/>
            <p:cNvSpPr/>
            <p:nvPr/>
          </p:nvSpPr>
          <p:spPr>
            <a:xfrm>
              <a:off x="-2807550" y="4591525"/>
              <a:ext cx="6125" cy="6125"/>
            </a:xfrm>
            <a:custGeom>
              <a:rect b="b" l="l" r="r" t="t"/>
              <a:pathLst>
                <a:path extrusionOk="0" h="245" w="245">
                  <a:moveTo>
                    <a:pt x="123" y="1"/>
                  </a:moveTo>
                  <a:cubicBezTo>
                    <a:pt x="31" y="1"/>
                    <a:pt x="1" y="62"/>
                    <a:pt x="1" y="122"/>
                  </a:cubicBezTo>
                  <a:cubicBezTo>
                    <a:pt x="1" y="214"/>
                    <a:pt x="31" y="244"/>
                    <a:pt x="123" y="244"/>
                  </a:cubicBezTo>
                  <a:cubicBezTo>
                    <a:pt x="183" y="244"/>
                    <a:pt x="244" y="214"/>
                    <a:pt x="244" y="122"/>
                  </a:cubicBezTo>
                  <a:cubicBezTo>
                    <a:pt x="244" y="62"/>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16"/>
            <p:cNvSpPr/>
            <p:nvPr/>
          </p:nvSpPr>
          <p:spPr>
            <a:xfrm>
              <a:off x="-2885800" y="4591525"/>
              <a:ext cx="6100" cy="6125"/>
            </a:xfrm>
            <a:custGeom>
              <a:rect b="b" l="l" r="r" t="t"/>
              <a:pathLst>
                <a:path extrusionOk="0" h="245" w="244">
                  <a:moveTo>
                    <a:pt x="122" y="1"/>
                  </a:moveTo>
                  <a:cubicBezTo>
                    <a:pt x="61" y="1"/>
                    <a:pt x="0" y="62"/>
                    <a:pt x="0" y="122"/>
                  </a:cubicBezTo>
                  <a:cubicBezTo>
                    <a:pt x="0" y="214"/>
                    <a:pt x="91" y="244"/>
                    <a:pt x="122" y="244"/>
                  </a:cubicBezTo>
                  <a:cubicBezTo>
                    <a:pt x="213" y="244"/>
                    <a:pt x="243" y="214"/>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16"/>
            <p:cNvSpPr/>
            <p:nvPr/>
          </p:nvSpPr>
          <p:spPr>
            <a:xfrm>
              <a:off x="-2962550" y="4592300"/>
              <a:ext cx="3825" cy="4575"/>
            </a:xfrm>
            <a:custGeom>
              <a:rect b="b" l="l" r="r" t="t"/>
              <a:pathLst>
                <a:path extrusionOk="0" h="183" w="153">
                  <a:moveTo>
                    <a:pt x="91" y="0"/>
                  </a:moveTo>
                  <a:cubicBezTo>
                    <a:pt x="31" y="0"/>
                    <a:pt x="0" y="61"/>
                    <a:pt x="0" y="91"/>
                  </a:cubicBezTo>
                  <a:cubicBezTo>
                    <a:pt x="0" y="122"/>
                    <a:pt x="31" y="183"/>
                    <a:pt x="91" y="183"/>
                  </a:cubicBezTo>
                  <a:cubicBezTo>
                    <a:pt x="122" y="183"/>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16"/>
            <p:cNvSpPr/>
            <p:nvPr/>
          </p:nvSpPr>
          <p:spPr>
            <a:xfrm>
              <a:off x="-3039300" y="4593825"/>
              <a:ext cx="3050" cy="1525"/>
            </a:xfrm>
            <a:custGeom>
              <a:rect b="b" l="l" r="r" t="t"/>
              <a:pathLst>
                <a:path extrusionOk="0" h="61" w="122">
                  <a:moveTo>
                    <a:pt x="31" y="0"/>
                  </a:moveTo>
                  <a:cubicBezTo>
                    <a:pt x="31" y="0"/>
                    <a:pt x="0" y="0"/>
                    <a:pt x="0" y="30"/>
                  </a:cubicBezTo>
                  <a:cubicBezTo>
                    <a:pt x="0" y="30"/>
                    <a:pt x="0" y="61"/>
                    <a:pt x="31" y="61"/>
                  </a:cubicBezTo>
                  <a:cubicBezTo>
                    <a:pt x="91" y="61"/>
                    <a:pt x="122" y="61"/>
                    <a:pt x="61" y="30"/>
                  </a:cubicBezTo>
                  <a:cubicBezTo>
                    <a:pt x="61" y="30"/>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16"/>
            <p:cNvSpPr/>
            <p:nvPr/>
          </p:nvSpPr>
          <p:spPr>
            <a:xfrm>
              <a:off x="-3116825" y="4594250"/>
              <a:ext cx="1500" cy="1100"/>
            </a:xfrm>
            <a:custGeom>
              <a:rect b="b" l="l" r="r" t="t"/>
              <a:pathLst>
                <a:path extrusionOk="0" h="44" w="60">
                  <a:moveTo>
                    <a:pt x="50" y="1"/>
                  </a:moveTo>
                  <a:cubicBezTo>
                    <a:pt x="46" y="1"/>
                    <a:pt x="40" y="5"/>
                    <a:pt x="31" y="13"/>
                  </a:cubicBezTo>
                  <a:cubicBezTo>
                    <a:pt x="31" y="13"/>
                    <a:pt x="1" y="13"/>
                    <a:pt x="31" y="44"/>
                  </a:cubicBezTo>
                  <a:cubicBezTo>
                    <a:pt x="53" y="22"/>
                    <a:pt x="59" y="1"/>
                    <a:pt x="50" y="1"/>
                  </a:cubicBezTo>
                  <a:close/>
                  <a:moveTo>
                    <a:pt x="52" y="30"/>
                  </a:moveTo>
                  <a:cubicBezTo>
                    <a:pt x="48" y="30"/>
                    <a:pt x="41" y="34"/>
                    <a:pt x="31" y="44"/>
                  </a:cubicBezTo>
                  <a:cubicBezTo>
                    <a:pt x="52" y="44"/>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16"/>
            <p:cNvSpPr/>
            <p:nvPr/>
          </p:nvSpPr>
          <p:spPr>
            <a:xfrm>
              <a:off x="-2033975" y="4653075"/>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16"/>
            <p:cNvSpPr/>
            <p:nvPr/>
          </p:nvSpPr>
          <p:spPr>
            <a:xfrm>
              <a:off x="-2111475" y="4655375"/>
              <a:ext cx="17500" cy="17500"/>
            </a:xfrm>
            <a:custGeom>
              <a:rect b="b" l="l" r="r" t="t"/>
              <a:pathLst>
                <a:path extrusionOk="0" h="700" w="700">
                  <a:moveTo>
                    <a:pt x="365" y="0"/>
                  </a:moveTo>
                  <a:cubicBezTo>
                    <a:pt x="152" y="0"/>
                    <a:pt x="0" y="152"/>
                    <a:pt x="0" y="334"/>
                  </a:cubicBezTo>
                  <a:cubicBezTo>
                    <a:pt x="0" y="547"/>
                    <a:pt x="152" y="699"/>
                    <a:pt x="365" y="699"/>
                  </a:cubicBezTo>
                  <a:cubicBezTo>
                    <a:pt x="548" y="699"/>
                    <a:pt x="699" y="486"/>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16"/>
            <p:cNvSpPr/>
            <p:nvPr/>
          </p:nvSpPr>
          <p:spPr>
            <a:xfrm>
              <a:off x="-2188975" y="4654600"/>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16"/>
            <p:cNvSpPr/>
            <p:nvPr/>
          </p:nvSpPr>
          <p:spPr>
            <a:xfrm>
              <a:off x="-2266500" y="4655375"/>
              <a:ext cx="15225" cy="15225"/>
            </a:xfrm>
            <a:custGeom>
              <a:rect b="b" l="l" r="r" t="t"/>
              <a:pathLst>
                <a:path extrusionOk="0" h="609" w="609">
                  <a:moveTo>
                    <a:pt x="305" y="0"/>
                  </a:moveTo>
                  <a:cubicBezTo>
                    <a:pt x="153" y="0"/>
                    <a:pt x="1" y="122"/>
                    <a:pt x="1" y="304"/>
                  </a:cubicBezTo>
                  <a:cubicBezTo>
                    <a:pt x="1" y="486"/>
                    <a:pt x="153" y="608"/>
                    <a:pt x="305" y="608"/>
                  </a:cubicBezTo>
                  <a:cubicBezTo>
                    <a:pt x="487" y="608"/>
                    <a:pt x="609" y="48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16"/>
            <p:cNvSpPr/>
            <p:nvPr/>
          </p:nvSpPr>
          <p:spPr>
            <a:xfrm>
              <a:off x="-2343250" y="465612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16"/>
            <p:cNvSpPr/>
            <p:nvPr/>
          </p:nvSpPr>
          <p:spPr>
            <a:xfrm>
              <a:off x="-2420750" y="465612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16"/>
            <p:cNvSpPr/>
            <p:nvPr/>
          </p:nvSpPr>
          <p:spPr>
            <a:xfrm>
              <a:off x="-2499025" y="4656875"/>
              <a:ext cx="11425" cy="11425"/>
            </a:xfrm>
            <a:custGeom>
              <a:rect b="b" l="l" r="r" t="t"/>
              <a:pathLst>
                <a:path extrusionOk="0" h="457" w="457">
                  <a:moveTo>
                    <a:pt x="244" y="1"/>
                  </a:moveTo>
                  <a:cubicBezTo>
                    <a:pt x="122" y="1"/>
                    <a:pt x="1" y="122"/>
                    <a:pt x="1" y="244"/>
                  </a:cubicBezTo>
                  <a:cubicBezTo>
                    <a:pt x="1" y="366"/>
                    <a:pt x="122" y="457"/>
                    <a:pt x="244" y="457"/>
                  </a:cubicBezTo>
                  <a:cubicBezTo>
                    <a:pt x="365" y="457"/>
                    <a:pt x="457" y="366"/>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16"/>
            <p:cNvSpPr/>
            <p:nvPr/>
          </p:nvSpPr>
          <p:spPr>
            <a:xfrm>
              <a:off x="-2575775" y="4659175"/>
              <a:ext cx="10675" cy="9900"/>
            </a:xfrm>
            <a:custGeom>
              <a:rect b="b" l="l" r="r" t="t"/>
              <a:pathLst>
                <a:path extrusionOk="0" h="396" w="427">
                  <a:moveTo>
                    <a:pt x="183" y="0"/>
                  </a:moveTo>
                  <a:cubicBezTo>
                    <a:pt x="92" y="0"/>
                    <a:pt x="1" y="91"/>
                    <a:pt x="1" y="182"/>
                  </a:cubicBezTo>
                  <a:cubicBezTo>
                    <a:pt x="1" y="304"/>
                    <a:pt x="92" y="395"/>
                    <a:pt x="183" y="395"/>
                  </a:cubicBezTo>
                  <a:cubicBezTo>
                    <a:pt x="305" y="395"/>
                    <a:pt x="426" y="274"/>
                    <a:pt x="396" y="182"/>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16"/>
            <p:cNvSpPr/>
            <p:nvPr/>
          </p:nvSpPr>
          <p:spPr>
            <a:xfrm>
              <a:off x="-2653275" y="4658400"/>
              <a:ext cx="9125" cy="9150"/>
            </a:xfrm>
            <a:custGeom>
              <a:rect b="b" l="l" r="r" t="t"/>
              <a:pathLst>
                <a:path extrusionOk="0" h="366" w="365">
                  <a:moveTo>
                    <a:pt x="183" y="1"/>
                  </a:moveTo>
                  <a:cubicBezTo>
                    <a:pt x="61" y="1"/>
                    <a:pt x="0" y="92"/>
                    <a:pt x="0" y="183"/>
                  </a:cubicBezTo>
                  <a:cubicBezTo>
                    <a:pt x="0" y="274"/>
                    <a:pt x="61" y="365"/>
                    <a:pt x="183" y="365"/>
                  </a:cubicBezTo>
                  <a:cubicBezTo>
                    <a:pt x="274" y="365"/>
                    <a:pt x="365" y="27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16"/>
            <p:cNvSpPr/>
            <p:nvPr/>
          </p:nvSpPr>
          <p:spPr>
            <a:xfrm>
              <a:off x="-2730800" y="465917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16"/>
            <p:cNvSpPr/>
            <p:nvPr/>
          </p:nvSpPr>
          <p:spPr>
            <a:xfrm>
              <a:off x="-2807550" y="4661450"/>
              <a:ext cx="6875" cy="5350"/>
            </a:xfrm>
            <a:custGeom>
              <a:rect b="b" l="l" r="r" t="t"/>
              <a:pathLst>
                <a:path extrusionOk="0" h="214" w="275">
                  <a:moveTo>
                    <a:pt x="123" y="0"/>
                  </a:moveTo>
                  <a:cubicBezTo>
                    <a:pt x="31" y="0"/>
                    <a:pt x="1" y="31"/>
                    <a:pt x="1" y="91"/>
                  </a:cubicBezTo>
                  <a:cubicBezTo>
                    <a:pt x="1" y="183"/>
                    <a:pt x="31" y="213"/>
                    <a:pt x="123" y="213"/>
                  </a:cubicBezTo>
                  <a:cubicBezTo>
                    <a:pt x="183" y="213"/>
                    <a:pt x="274" y="152"/>
                    <a:pt x="244" y="91"/>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16"/>
            <p:cNvSpPr/>
            <p:nvPr/>
          </p:nvSpPr>
          <p:spPr>
            <a:xfrm>
              <a:off x="-2885800" y="4659925"/>
              <a:ext cx="6100" cy="6100"/>
            </a:xfrm>
            <a:custGeom>
              <a:rect b="b" l="l" r="r" t="t"/>
              <a:pathLst>
                <a:path extrusionOk="0" h="244" w="244">
                  <a:moveTo>
                    <a:pt x="122" y="0"/>
                  </a:moveTo>
                  <a:cubicBezTo>
                    <a:pt x="61" y="0"/>
                    <a:pt x="0" y="61"/>
                    <a:pt x="0" y="122"/>
                  </a:cubicBezTo>
                  <a:cubicBezTo>
                    <a:pt x="0" y="213"/>
                    <a:pt x="91" y="244"/>
                    <a:pt x="122" y="244"/>
                  </a:cubicBezTo>
                  <a:cubicBezTo>
                    <a:pt x="213" y="244"/>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16"/>
            <p:cNvSpPr/>
            <p:nvPr/>
          </p:nvSpPr>
          <p:spPr>
            <a:xfrm>
              <a:off x="-2962550" y="4660675"/>
              <a:ext cx="3825" cy="3825"/>
            </a:xfrm>
            <a:custGeom>
              <a:rect b="b" l="l" r="r" t="t"/>
              <a:pathLst>
                <a:path extrusionOk="0" h="153" w="153">
                  <a:moveTo>
                    <a:pt x="91" y="1"/>
                  </a:moveTo>
                  <a:cubicBezTo>
                    <a:pt x="31" y="1"/>
                    <a:pt x="0" y="62"/>
                    <a:pt x="0" y="92"/>
                  </a:cubicBezTo>
                  <a:cubicBezTo>
                    <a:pt x="0" y="122"/>
                    <a:pt x="31" y="153"/>
                    <a:pt x="91" y="153"/>
                  </a:cubicBezTo>
                  <a:cubicBezTo>
                    <a:pt x="122" y="153"/>
                    <a:pt x="152" y="122"/>
                    <a:pt x="152" y="92"/>
                  </a:cubicBezTo>
                  <a:cubicBezTo>
                    <a:pt x="152" y="62"/>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16"/>
            <p:cNvSpPr/>
            <p:nvPr/>
          </p:nvSpPr>
          <p:spPr>
            <a:xfrm>
              <a:off x="-3039300" y="4662200"/>
              <a:ext cx="1550" cy="1550"/>
            </a:xfrm>
            <a:custGeom>
              <a:rect b="b" l="l" r="r" t="t"/>
              <a:pathLst>
                <a:path extrusionOk="0" h="62" w="62">
                  <a:moveTo>
                    <a:pt x="31" y="1"/>
                  </a:moveTo>
                  <a:cubicBezTo>
                    <a:pt x="31" y="1"/>
                    <a:pt x="0" y="1"/>
                    <a:pt x="0" y="31"/>
                  </a:cubicBezTo>
                  <a:cubicBezTo>
                    <a:pt x="0" y="61"/>
                    <a:pt x="31" y="61"/>
                    <a:pt x="31" y="61"/>
                  </a:cubicBezTo>
                  <a:cubicBezTo>
                    <a:pt x="61" y="61"/>
                    <a:pt x="61" y="61"/>
                    <a:pt x="61" y="3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16"/>
            <p:cNvSpPr/>
            <p:nvPr/>
          </p:nvSpPr>
          <p:spPr>
            <a:xfrm>
              <a:off x="-3116825" y="4662975"/>
              <a:ext cx="1550" cy="775"/>
            </a:xfrm>
            <a:custGeom>
              <a:rect b="b" l="l" r="r" t="t"/>
              <a:pathLst>
                <a:path extrusionOk="0" h="31" w="62">
                  <a:moveTo>
                    <a:pt x="31" y="0"/>
                  </a:moveTo>
                  <a:cubicBezTo>
                    <a:pt x="31" y="0"/>
                    <a:pt x="1" y="0"/>
                    <a:pt x="31" y="30"/>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16"/>
            <p:cNvSpPr/>
            <p:nvPr/>
          </p:nvSpPr>
          <p:spPr>
            <a:xfrm>
              <a:off x="-2033975" y="47230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16"/>
            <p:cNvSpPr/>
            <p:nvPr/>
          </p:nvSpPr>
          <p:spPr>
            <a:xfrm>
              <a:off x="-2111475" y="47237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16"/>
            <p:cNvSpPr/>
            <p:nvPr/>
          </p:nvSpPr>
          <p:spPr>
            <a:xfrm>
              <a:off x="-2188975" y="4723000"/>
              <a:ext cx="16725" cy="16750"/>
            </a:xfrm>
            <a:custGeom>
              <a:rect b="b" l="l" r="r" t="t"/>
              <a:pathLst>
                <a:path extrusionOk="0" h="670" w="669">
                  <a:moveTo>
                    <a:pt x="334" y="0"/>
                  </a:moveTo>
                  <a:cubicBezTo>
                    <a:pt x="152" y="0"/>
                    <a:pt x="0" y="152"/>
                    <a:pt x="0" y="335"/>
                  </a:cubicBezTo>
                  <a:cubicBezTo>
                    <a:pt x="0" y="517"/>
                    <a:pt x="152" y="669"/>
                    <a:pt x="334" y="669"/>
                  </a:cubicBezTo>
                  <a:cubicBezTo>
                    <a:pt x="486" y="66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16"/>
            <p:cNvSpPr/>
            <p:nvPr/>
          </p:nvSpPr>
          <p:spPr>
            <a:xfrm>
              <a:off x="-2266500" y="47245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16"/>
            <p:cNvSpPr/>
            <p:nvPr/>
          </p:nvSpPr>
          <p:spPr>
            <a:xfrm>
              <a:off x="-2343250" y="4726025"/>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16"/>
            <p:cNvSpPr/>
            <p:nvPr/>
          </p:nvSpPr>
          <p:spPr>
            <a:xfrm>
              <a:off x="-2420750" y="472452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16"/>
            <p:cNvSpPr/>
            <p:nvPr/>
          </p:nvSpPr>
          <p:spPr>
            <a:xfrm>
              <a:off x="-2499025" y="47268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16"/>
            <p:cNvSpPr/>
            <p:nvPr/>
          </p:nvSpPr>
          <p:spPr>
            <a:xfrm>
              <a:off x="-2575775" y="4727550"/>
              <a:ext cx="10675" cy="9900"/>
            </a:xfrm>
            <a:custGeom>
              <a:rect b="b" l="l" r="r" t="t"/>
              <a:pathLst>
                <a:path extrusionOk="0" h="396" w="427">
                  <a:moveTo>
                    <a:pt x="183" y="1"/>
                  </a:moveTo>
                  <a:cubicBezTo>
                    <a:pt x="92" y="1"/>
                    <a:pt x="1" y="61"/>
                    <a:pt x="1" y="183"/>
                  </a:cubicBezTo>
                  <a:cubicBezTo>
                    <a:pt x="1" y="305"/>
                    <a:pt x="92" y="396"/>
                    <a:pt x="183" y="396"/>
                  </a:cubicBezTo>
                  <a:cubicBezTo>
                    <a:pt x="305" y="396"/>
                    <a:pt x="426" y="305"/>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16"/>
            <p:cNvSpPr/>
            <p:nvPr/>
          </p:nvSpPr>
          <p:spPr>
            <a:xfrm>
              <a:off x="-2653275" y="472680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16"/>
            <p:cNvSpPr/>
            <p:nvPr/>
          </p:nvSpPr>
          <p:spPr>
            <a:xfrm>
              <a:off x="-2730800" y="47283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16"/>
            <p:cNvSpPr/>
            <p:nvPr/>
          </p:nvSpPr>
          <p:spPr>
            <a:xfrm>
              <a:off x="-2807550" y="4729075"/>
              <a:ext cx="6875" cy="6100"/>
            </a:xfrm>
            <a:custGeom>
              <a:rect b="b" l="l" r="r" t="t"/>
              <a:pathLst>
                <a:path extrusionOk="0" h="244" w="275">
                  <a:moveTo>
                    <a:pt x="123" y="0"/>
                  </a:moveTo>
                  <a:cubicBezTo>
                    <a:pt x="31" y="0"/>
                    <a:pt x="1" y="61"/>
                    <a:pt x="1" y="122"/>
                  </a:cubicBezTo>
                  <a:cubicBezTo>
                    <a:pt x="1" y="213"/>
                    <a:pt x="31" y="244"/>
                    <a:pt x="123" y="244"/>
                  </a:cubicBezTo>
                  <a:cubicBezTo>
                    <a:pt x="183" y="244"/>
                    <a:pt x="274" y="18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16"/>
            <p:cNvSpPr/>
            <p:nvPr/>
          </p:nvSpPr>
          <p:spPr>
            <a:xfrm>
              <a:off x="-2885800" y="472832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16"/>
            <p:cNvSpPr/>
            <p:nvPr/>
          </p:nvSpPr>
          <p:spPr>
            <a:xfrm>
              <a:off x="-2962550" y="47306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16"/>
            <p:cNvSpPr/>
            <p:nvPr/>
          </p:nvSpPr>
          <p:spPr>
            <a:xfrm>
              <a:off x="-3039300" y="4731350"/>
              <a:ext cx="3050" cy="2300"/>
            </a:xfrm>
            <a:custGeom>
              <a:rect b="b" l="l" r="r" t="t"/>
              <a:pathLst>
                <a:path extrusionOk="0" h="92" w="122">
                  <a:moveTo>
                    <a:pt x="31" y="1"/>
                  </a:moveTo>
                  <a:cubicBezTo>
                    <a:pt x="31" y="1"/>
                    <a:pt x="0" y="1"/>
                    <a:pt x="0" y="31"/>
                  </a:cubicBezTo>
                  <a:cubicBezTo>
                    <a:pt x="0" y="31"/>
                    <a:pt x="0" y="92"/>
                    <a:pt x="31" y="92"/>
                  </a:cubicBezTo>
                  <a:cubicBezTo>
                    <a:pt x="91" y="9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16"/>
            <p:cNvSpPr/>
            <p:nvPr/>
          </p:nvSpPr>
          <p:spPr>
            <a:xfrm>
              <a:off x="-3116825" y="4731350"/>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16"/>
            <p:cNvSpPr/>
            <p:nvPr/>
          </p:nvSpPr>
          <p:spPr>
            <a:xfrm>
              <a:off x="-2033975" y="47913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16"/>
            <p:cNvSpPr/>
            <p:nvPr/>
          </p:nvSpPr>
          <p:spPr>
            <a:xfrm>
              <a:off x="-2111475" y="4792150"/>
              <a:ext cx="17500" cy="17500"/>
            </a:xfrm>
            <a:custGeom>
              <a:rect b="b" l="l" r="r" t="t"/>
              <a:pathLst>
                <a:path extrusionOk="0" h="700" w="700">
                  <a:moveTo>
                    <a:pt x="365" y="0"/>
                  </a:moveTo>
                  <a:cubicBezTo>
                    <a:pt x="152" y="0"/>
                    <a:pt x="0" y="152"/>
                    <a:pt x="0" y="335"/>
                  </a:cubicBezTo>
                  <a:cubicBezTo>
                    <a:pt x="0" y="517"/>
                    <a:pt x="152" y="699"/>
                    <a:pt x="365" y="699"/>
                  </a:cubicBezTo>
                  <a:cubicBezTo>
                    <a:pt x="548" y="699"/>
                    <a:pt x="699" y="51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16"/>
            <p:cNvSpPr/>
            <p:nvPr/>
          </p:nvSpPr>
          <p:spPr>
            <a:xfrm>
              <a:off x="-2188975" y="4792150"/>
              <a:ext cx="16725" cy="17500"/>
            </a:xfrm>
            <a:custGeom>
              <a:rect b="b" l="l" r="r" t="t"/>
              <a:pathLst>
                <a:path extrusionOk="0" h="700" w="669">
                  <a:moveTo>
                    <a:pt x="334" y="0"/>
                  </a:moveTo>
                  <a:cubicBezTo>
                    <a:pt x="152" y="0"/>
                    <a:pt x="0" y="152"/>
                    <a:pt x="0" y="335"/>
                  </a:cubicBezTo>
                  <a:cubicBezTo>
                    <a:pt x="0" y="517"/>
                    <a:pt x="152" y="699"/>
                    <a:pt x="334" y="699"/>
                  </a:cubicBezTo>
                  <a:cubicBezTo>
                    <a:pt x="486" y="69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16"/>
            <p:cNvSpPr/>
            <p:nvPr/>
          </p:nvSpPr>
          <p:spPr>
            <a:xfrm>
              <a:off x="-2266500" y="479290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16"/>
            <p:cNvSpPr/>
            <p:nvPr/>
          </p:nvSpPr>
          <p:spPr>
            <a:xfrm>
              <a:off x="-2343250" y="4794425"/>
              <a:ext cx="13700" cy="12950"/>
            </a:xfrm>
            <a:custGeom>
              <a:rect b="b" l="l" r="r" t="t"/>
              <a:pathLst>
                <a:path extrusionOk="0" h="518" w="548">
                  <a:moveTo>
                    <a:pt x="274" y="1"/>
                  </a:moveTo>
                  <a:cubicBezTo>
                    <a:pt x="122" y="1"/>
                    <a:pt x="1" y="92"/>
                    <a:pt x="1" y="244"/>
                  </a:cubicBezTo>
                  <a:cubicBezTo>
                    <a:pt x="1" y="396"/>
                    <a:pt x="122" y="517"/>
                    <a:pt x="274" y="517"/>
                  </a:cubicBezTo>
                  <a:cubicBezTo>
                    <a:pt x="426" y="517"/>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16"/>
            <p:cNvSpPr/>
            <p:nvPr/>
          </p:nvSpPr>
          <p:spPr>
            <a:xfrm>
              <a:off x="-2420750" y="4794425"/>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16"/>
            <p:cNvSpPr/>
            <p:nvPr/>
          </p:nvSpPr>
          <p:spPr>
            <a:xfrm>
              <a:off x="-2499025" y="47951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35"/>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16"/>
            <p:cNvSpPr/>
            <p:nvPr/>
          </p:nvSpPr>
          <p:spPr>
            <a:xfrm>
              <a:off x="-2575775" y="4795950"/>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16"/>
            <p:cNvSpPr/>
            <p:nvPr/>
          </p:nvSpPr>
          <p:spPr>
            <a:xfrm>
              <a:off x="-2653275" y="479595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16"/>
            <p:cNvSpPr/>
            <p:nvPr/>
          </p:nvSpPr>
          <p:spPr>
            <a:xfrm>
              <a:off x="-2730800" y="47967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16"/>
            <p:cNvSpPr/>
            <p:nvPr/>
          </p:nvSpPr>
          <p:spPr>
            <a:xfrm>
              <a:off x="-2807550" y="4797475"/>
              <a:ext cx="6875" cy="6100"/>
            </a:xfrm>
            <a:custGeom>
              <a:rect b="b" l="l" r="r" t="t"/>
              <a:pathLst>
                <a:path extrusionOk="0" h="244" w="275">
                  <a:moveTo>
                    <a:pt x="123" y="0"/>
                  </a:moveTo>
                  <a:cubicBezTo>
                    <a:pt x="31" y="0"/>
                    <a:pt x="1" y="61"/>
                    <a:pt x="1" y="122"/>
                  </a:cubicBezTo>
                  <a:cubicBezTo>
                    <a:pt x="1" y="213"/>
                    <a:pt x="31" y="243"/>
                    <a:pt x="123" y="243"/>
                  </a:cubicBezTo>
                  <a:cubicBezTo>
                    <a:pt x="183" y="243"/>
                    <a:pt x="274" y="21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16"/>
            <p:cNvSpPr/>
            <p:nvPr/>
          </p:nvSpPr>
          <p:spPr>
            <a:xfrm>
              <a:off x="-2885800" y="479747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16"/>
            <p:cNvSpPr/>
            <p:nvPr/>
          </p:nvSpPr>
          <p:spPr>
            <a:xfrm>
              <a:off x="-2962550" y="479897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16"/>
            <p:cNvSpPr/>
            <p:nvPr/>
          </p:nvSpPr>
          <p:spPr>
            <a:xfrm>
              <a:off x="-3039300" y="4799750"/>
              <a:ext cx="3050" cy="2300"/>
            </a:xfrm>
            <a:custGeom>
              <a:rect b="b" l="l" r="r" t="t"/>
              <a:pathLst>
                <a:path extrusionOk="0" h="92" w="122">
                  <a:moveTo>
                    <a:pt x="31" y="0"/>
                  </a:moveTo>
                  <a:cubicBezTo>
                    <a:pt x="31" y="0"/>
                    <a:pt x="0" y="0"/>
                    <a:pt x="0" y="31"/>
                  </a:cubicBezTo>
                  <a:cubicBezTo>
                    <a:pt x="0" y="31"/>
                    <a:pt x="0" y="91"/>
                    <a:pt x="31" y="91"/>
                  </a:cubicBezTo>
                  <a:cubicBezTo>
                    <a:pt x="91" y="91"/>
                    <a:pt x="122" y="9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16"/>
            <p:cNvSpPr/>
            <p:nvPr/>
          </p:nvSpPr>
          <p:spPr>
            <a:xfrm>
              <a:off x="-3116825" y="4800200"/>
              <a:ext cx="1500" cy="1850"/>
            </a:xfrm>
            <a:custGeom>
              <a:rect b="b" l="l" r="r" t="t"/>
              <a:pathLst>
                <a:path extrusionOk="0" h="74" w="60">
                  <a:moveTo>
                    <a:pt x="49" y="1"/>
                  </a:moveTo>
                  <a:cubicBezTo>
                    <a:pt x="45" y="1"/>
                    <a:pt x="39" y="5"/>
                    <a:pt x="31" y="13"/>
                  </a:cubicBezTo>
                  <a:cubicBezTo>
                    <a:pt x="31" y="13"/>
                    <a:pt x="1" y="13"/>
                    <a:pt x="31" y="73"/>
                  </a:cubicBezTo>
                  <a:cubicBezTo>
                    <a:pt x="54" y="29"/>
                    <a:pt x="59" y="1"/>
                    <a:pt x="49" y="1"/>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16"/>
            <p:cNvSpPr/>
            <p:nvPr/>
          </p:nvSpPr>
          <p:spPr>
            <a:xfrm>
              <a:off x="-2033975" y="4859775"/>
              <a:ext cx="19025" cy="19025"/>
            </a:xfrm>
            <a:custGeom>
              <a:rect b="b" l="l" r="r" t="t"/>
              <a:pathLst>
                <a:path extrusionOk="0" h="761" w="761">
                  <a:moveTo>
                    <a:pt x="365" y="1"/>
                  </a:moveTo>
                  <a:cubicBezTo>
                    <a:pt x="153" y="1"/>
                    <a:pt x="1" y="153"/>
                    <a:pt x="1" y="365"/>
                  </a:cubicBezTo>
                  <a:cubicBezTo>
                    <a:pt x="1" y="578"/>
                    <a:pt x="153" y="760"/>
                    <a:pt x="365" y="760"/>
                  </a:cubicBezTo>
                  <a:cubicBezTo>
                    <a:pt x="578" y="760"/>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16"/>
            <p:cNvSpPr/>
            <p:nvPr/>
          </p:nvSpPr>
          <p:spPr>
            <a:xfrm>
              <a:off x="-2111475" y="4861300"/>
              <a:ext cx="17500" cy="17500"/>
            </a:xfrm>
            <a:custGeom>
              <a:rect b="b" l="l" r="r" t="t"/>
              <a:pathLst>
                <a:path extrusionOk="0" h="700" w="700">
                  <a:moveTo>
                    <a:pt x="365" y="0"/>
                  </a:moveTo>
                  <a:cubicBezTo>
                    <a:pt x="152" y="0"/>
                    <a:pt x="0" y="152"/>
                    <a:pt x="0" y="365"/>
                  </a:cubicBezTo>
                  <a:cubicBezTo>
                    <a:pt x="0" y="547"/>
                    <a:pt x="152" y="699"/>
                    <a:pt x="365" y="699"/>
                  </a:cubicBezTo>
                  <a:cubicBezTo>
                    <a:pt x="548" y="699"/>
                    <a:pt x="699" y="547"/>
                    <a:pt x="699" y="36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16"/>
            <p:cNvSpPr/>
            <p:nvPr/>
          </p:nvSpPr>
          <p:spPr>
            <a:xfrm>
              <a:off x="-2188975" y="48605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16"/>
            <p:cNvSpPr/>
            <p:nvPr/>
          </p:nvSpPr>
          <p:spPr>
            <a:xfrm>
              <a:off x="-2266500" y="4861300"/>
              <a:ext cx="15975" cy="15225"/>
            </a:xfrm>
            <a:custGeom>
              <a:rect b="b" l="l" r="r" t="t"/>
              <a:pathLst>
                <a:path extrusionOk="0" h="609" w="639">
                  <a:moveTo>
                    <a:pt x="335" y="0"/>
                  </a:moveTo>
                  <a:cubicBezTo>
                    <a:pt x="183" y="0"/>
                    <a:pt x="1" y="152"/>
                    <a:pt x="1" y="304"/>
                  </a:cubicBezTo>
                  <a:cubicBezTo>
                    <a:pt x="1" y="456"/>
                    <a:pt x="183" y="608"/>
                    <a:pt x="335" y="608"/>
                  </a:cubicBezTo>
                  <a:cubicBezTo>
                    <a:pt x="487" y="608"/>
                    <a:pt x="639" y="517"/>
                    <a:pt x="639" y="304"/>
                  </a:cubicBezTo>
                  <a:cubicBezTo>
                    <a:pt x="639" y="152"/>
                    <a:pt x="48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16"/>
            <p:cNvSpPr/>
            <p:nvPr/>
          </p:nvSpPr>
          <p:spPr>
            <a:xfrm>
              <a:off x="-2343250" y="4863575"/>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16"/>
            <p:cNvSpPr/>
            <p:nvPr/>
          </p:nvSpPr>
          <p:spPr>
            <a:xfrm>
              <a:off x="-2420750" y="48628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16"/>
            <p:cNvSpPr/>
            <p:nvPr/>
          </p:nvSpPr>
          <p:spPr>
            <a:xfrm>
              <a:off x="-2499025" y="4863575"/>
              <a:ext cx="11425" cy="11425"/>
            </a:xfrm>
            <a:custGeom>
              <a:rect b="b" l="l" r="r" t="t"/>
              <a:pathLst>
                <a:path extrusionOk="0" h="457" w="457">
                  <a:moveTo>
                    <a:pt x="244" y="1"/>
                  </a:moveTo>
                  <a:cubicBezTo>
                    <a:pt x="122" y="1"/>
                    <a:pt x="1" y="92"/>
                    <a:pt x="1" y="213"/>
                  </a:cubicBezTo>
                  <a:cubicBezTo>
                    <a:pt x="1" y="335"/>
                    <a:pt x="122" y="456"/>
                    <a:pt x="244" y="456"/>
                  </a:cubicBezTo>
                  <a:cubicBezTo>
                    <a:pt x="365" y="456"/>
                    <a:pt x="457" y="33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16"/>
            <p:cNvSpPr/>
            <p:nvPr/>
          </p:nvSpPr>
          <p:spPr>
            <a:xfrm>
              <a:off x="-2575775" y="4865100"/>
              <a:ext cx="10675" cy="9900"/>
            </a:xfrm>
            <a:custGeom>
              <a:rect b="b" l="l" r="r" t="t"/>
              <a:pathLst>
                <a:path extrusionOk="0" h="396" w="427">
                  <a:moveTo>
                    <a:pt x="183" y="0"/>
                  </a:moveTo>
                  <a:cubicBezTo>
                    <a:pt x="92" y="0"/>
                    <a:pt x="1" y="91"/>
                    <a:pt x="1" y="213"/>
                  </a:cubicBezTo>
                  <a:cubicBezTo>
                    <a:pt x="1" y="304"/>
                    <a:pt x="92" y="395"/>
                    <a:pt x="183" y="395"/>
                  </a:cubicBezTo>
                  <a:cubicBezTo>
                    <a:pt x="305" y="395"/>
                    <a:pt x="426" y="274"/>
                    <a:pt x="396" y="21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16"/>
            <p:cNvSpPr/>
            <p:nvPr/>
          </p:nvSpPr>
          <p:spPr>
            <a:xfrm>
              <a:off x="-2653275" y="48643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16"/>
            <p:cNvSpPr/>
            <p:nvPr/>
          </p:nvSpPr>
          <p:spPr>
            <a:xfrm>
              <a:off x="-2730800" y="486510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16"/>
            <p:cNvSpPr/>
            <p:nvPr/>
          </p:nvSpPr>
          <p:spPr>
            <a:xfrm>
              <a:off x="-2807550" y="48673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16"/>
            <p:cNvSpPr/>
            <p:nvPr/>
          </p:nvSpPr>
          <p:spPr>
            <a:xfrm>
              <a:off x="-2885800" y="4865850"/>
              <a:ext cx="6100" cy="6100"/>
            </a:xfrm>
            <a:custGeom>
              <a:rect b="b" l="l" r="r" t="t"/>
              <a:pathLst>
                <a:path extrusionOk="0" h="244" w="244">
                  <a:moveTo>
                    <a:pt x="122" y="1"/>
                  </a:moveTo>
                  <a:cubicBezTo>
                    <a:pt x="61" y="1"/>
                    <a:pt x="0" y="92"/>
                    <a:pt x="0" y="122"/>
                  </a:cubicBezTo>
                  <a:cubicBezTo>
                    <a:pt x="0" y="213"/>
                    <a:pt x="91" y="244"/>
                    <a:pt x="122" y="244"/>
                  </a:cubicBezTo>
                  <a:cubicBezTo>
                    <a:pt x="213" y="244"/>
                    <a:pt x="243" y="21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16"/>
            <p:cNvSpPr/>
            <p:nvPr/>
          </p:nvSpPr>
          <p:spPr>
            <a:xfrm>
              <a:off x="-2962550" y="4867375"/>
              <a:ext cx="3825" cy="3825"/>
            </a:xfrm>
            <a:custGeom>
              <a:rect b="b" l="l" r="r" t="t"/>
              <a:pathLst>
                <a:path extrusionOk="0" h="153" w="153">
                  <a:moveTo>
                    <a:pt x="91" y="0"/>
                  </a:moveTo>
                  <a:cubicBezTo>
                    <a:pt x="61" y="0"/>
                    <a:pt x="0" y="31"/>
                    <a:pt x="0" y="61"/>
                  </a:cubicBezTo>
                  <a:cubicBezTo>
                    <a:pt x="0" y="122"/>
                    <a:pt x="61" y="152"/>
                    <a:pt x="91" y="152"/>
                  </a:cubicBezTo>
                  <a:cubicBezTo>
                    <a:pt x="122" y="152"/>
                    <a:pt x="152" y="15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16"/>
            <p:cNvSpPr/>
            <p:nvPr/>
          </p:nvSpPr>
          <p:spPr>
            <a:xfrm>
              <a:off x="-3039300" y="4868900"/>
              <a:ext cx="3050" cy="2300"/>
            </a:xfrm>
            <a:custGeom>
              <a:rect b="b" l="l" r="r" t="t"/>
              <a:pathLst>
                <a:path extrusionOk="0" h="92" w="122">
                  <a:moveTo>
                    <a:pt x="31" y="0"/>
                  </a:moveTo>
                  <a:cubicBezTo>
                    <a:pt x="31" y="0"/>
                    <a:pt x="0" y="0"/>
                    <a:pt x="0" y="61"/>
                  </a:cubicBezTo>
                  <a:cubicBezTo>
                    <a:pt x="0" y="61"/>
                    <a:pt x="0" y="91"/>
                    <a:pt x="31" y="91"/>
                  </a:cubicBezTo>
                  <a:cubicBezTo>
                    <a:pt x="91" y="91"/>
                    <a:pt x="122" y="61"/>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16"/>
            <p:cNvSpPr/>
            <p:nvPr/>
          </p:nvSpPr>
          <p:spPr>
            <a:xfrm>
              <a:off x="-3116825" y="4868900"/>
              <a:ext cx="1550" cy="1550"/>
            </a:xfrm>
            <a:custGeom>
              <a:rect b="b" l="l" r="r" t="t"/>
              <a:pathLst>
                <a:path extrusionOk="0" h="62" w="62">
                  <a:moveTo>
                    <a:pt x="31" y="0"/>
                  </a:moveTo>
                  <a:cubicBezTo>
                    <a:pt x="31" y="0"/>
                    <a:pt x="1" y="0"/>
                    <a:pt x="31" y="6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16"/>
            <p:cNvSpPr/>
            <p:nvPr/>
          </p:nvSpPr>
          <p:spPr>
            <a:xfrm>
              <a:off x="-2033975" y="4928925"/>
              <a:ext cx="19025" cy="19025"/>
            </a:xfrm>
            <a:custGeom>
              <a:rect b="b" l="l" r="r" t="t"/>
              <a:pathLst>
                <a:path extrusionOk="0" h="761" w="761">
                  <a:moveTo>
                    <a:pt x="365" y="1"/>
                  </a:moveTo>
                  <a:cubicBezTo>
                    <a:pt x="153" y="1"/>
                    <a:pt x="1" y="183"/>
                    <a:pt x="1" y="365"/>
                  </a:cubicBezTo>
                  <a:cubicBezTo>
                    <a:pt x="1" y="578"/>
                    <a:pt x="153" y="760"/>
                    <a:pt x="365" y="760"/>
                  </a:cubicBezTo>
                  <a:cubicBezTo>
                    <a:pt x="578" y="760"/>
                    <a:pt x="761" y="578"/>
                    <a:pt x="761" y="365"/>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16"/>
            <p:cNvSpPr/>
            <p:nvPr/>
          </p:nvSpPr>
          <p:spPr>
            <a:xfrm>
              <a:off x="-2111475" y="4929675"/>
              <a:ext cx="17500" cy="17525"/>
            </a:xfrm>
            <a:custGeom>
              <a:rect b="b" l="l" r="r" t="t"/>
              <a:pathLst>
                <a:path extrusionOk="0" h="701"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16"/>
            <p:cNvSpPr/>
            <p:nvPr/>
          </p:nvSpPr>
          <p:spPr>
            <a:xfrm>
              <a:off x="-2188975" y="4928925"/>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7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16"/>
            <p:cNvSpPr/>
            <p:nvPr/>
          </p:nvSpPr>
          <p:spPr>
            <a:xfrm>
              <a:off x="-2266500" y="4930450"/>
              <a:ext cx="15225" cy="15225"/>
            </a:xfrm>
            <a:custGeom>
              <a:rect b="b" l="l" r="r" t="t"/>
              <a:pathLst>
                <a:path extrusionOk="0" h="609" w="609">
                  <a:moveTo>
                    <a:pt x="305" y="0"/>
                  </a:moveTo>
                  <a:cubicBezTo>
                    <a:pt x="153" y="0"/>
                    <a:pt x="1" y="152"/>
                    <a:pt x="1" y="304"/>
                  </a:cubicBezTo>
                  <a:cubicBezTo>
                    <a:pt x="1" y="487"/>
                    <a:pt x="153" y="608"/>
                    <a:pt x="305" y="608"/>
                  </a:cubicBezTo>
                  <a:cubicBezTo>
                    <a:pt x="487" y="608"/>
                    <a:pt x="609" y="487"/>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16"/>
            <p:cNvSpPr/>
            <p:nvPr/>
          </p:nvSpPr>
          <p:spPr>
            <a:xfrm>
              <a:off x="-2343250" y="4931975"/>
              <a:ext cx="13700" cy="12925"/>
            </a:xfrm>
            <a:custGeom>
              <a:rect b="b" l="l" r="r" t="t"/>
              <a:pathLst>
                <a:path extrusionOk="0" h="517" w="548">
                  <a:moveTo>
                    <a:pt x="274" y="0"/>
                  </a:moveTo>
                  <a:cubicBezTo>
                    <a:pt x="122" y="0"/>
                    <a:pt x="1" y="122"/>
                    <a:pt x="1" y="274"/>
                  </a:cubicBezTo>
                  <a:cubicBezTo>
                    <a:pt x="1" y="426"/>
                    <a:pt x="122" y="517"/>
                    <a:pt x="274" y="517"/>
                  </a:cubicBezTo>
                  <a:cubicBezTo>
                    <a:pt x="426" y="51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16"/>
            <p:cNvSpPr/>
            <p:nvPr/>
          </p:nvSpPr>
          <p:spPr>
            <a:xfrm>
              <a:off x="-2420750" y="4931200"/>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16"/>
            <p:cNvSpPr/>
            <p:nvPr/>
          </p:nvSpPr>
          <p:spPr>
            <a:xfrm>
              <a:off x="-2499025" y="4932725"/>
              <a:ext cx="11425" cy="11425"/>
            </a:xfrm>
            <a:custGeom>
              <a:rect b="b" l="l" r="r" t="t"/>
              <a:pathLst>
                <a:path extrusionOk="0" h="457" w="457">
                  <a:moveTo>
                    <a:pt x="244" y="1"/>
                  </a:moveTo>
                  <a:cubicBezTo>
                    <a:pt x="122" y="1"/>
                    <a:pt x="1" y="92"/>
                    <a:pt x="1" y="213"/>
                  </a:cubicBezTo>
                  <a:cubicBezTo>
                    <a:pt x="1" y="365"/>
                    <a:pt x="122" y="456"/>
                    <a:pt x="244" y="456"/>
                  </a:cubicBezTo>
                  <a:cubicBezTo>
                    <a:pt x="365" y="456"/>
                    <a:pt x="457" y="36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16"/>
            <p:cNvSpPr/>
            <p:nvPr/>
          </p:nvSpPr>
          <p:spPr>
            <a:xfrm>
              <a:off x="-2575775" y="4933475"/>
              <a:ext cx="10675" cy="9925"/>
            </a:xfrm>
            <a:custGeom>
              <a:rect b="b" l="l" r="r" t="t"/>
              <a:pathLst>
                <a:path extrusionOk="0" h="397"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16"/>
            <p:cNvSpPr/>
            <p:nvPr/>
          </p:nvSpPr>
          <p:spPr>
            <a:xfrm>
              <a:off x="-2653275" y="4932725"/>
              <a:ext cx="9125" cy="9900"/>
            </a:xfrm>
            <a:custGeom>
              <a:rect b="b" l="l" r="r" t="t"/>
              <a:pathLst>
                <a:path extrusionOk="0" h="396" w="365">
                  <a:moveTo>
                    <a:pt x="183" y="1"/>
                  </a:moveTo>
                  <a:cubicBezTo>
                    <a:pt x="61" y="1"/>
                    <a:pt x="0" y="61"/>
                    <a:pt x="0" y="183"/>
                  </a:cubicBezTo>
                  <a:cubicBezTo>
                    <a:pt x="0" y="304"/>
                    <a:pt x="61" y="396"/>
                    <a:pt x="183" y="396"/>
                  </a:cubicBezTo>
                  <a:cubicBezTo>
                    <a:pt x="304" y="396"/>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16"/>
            <p:cNvSpPr/>
            <p:nvPr/>
          </p:nvSpPr>
          <p:spPr>
            <a:xfrm>
              <a:off x="-2730800" y="4934250"/>
              <a:ext cx="7625" cy="7625"/>
            </a:xfrm>
            <a:custGeom>
              <a:rect b="b" l="l" r="r" t="t"/>
              <a:pathLst>
                <a:path extrusionOk="0" h="305" w="305">
                  <a:moveTo>
                    <a:pt x="153" y="0"/>
                  </a:moveTo>
                  <a:cubicBezTo>
                    <a:pt x="62" y="0"/>
                    <a:pt x="1" y="91"/>
                    <a:pt x="1" y="152"/>
                  </a:cubicBezTo>
                  <a:cubicBezTo>
                    <a:pt x="1" y="243"/>
                    <a:pt x="62" y="304"/>
                    <a:pt x="153" y="304"/>
                  </a:cubicBezTo>
                  <a:cubicBezTo>
                    <a:pt x="244" y="304"/>
                    <a:pt x="305" y="243"/>
                    <a:pt x="305" y="152"/>
                  </a:cubicBezTo>
                  <a:cubicBezTo>
                    <a:pt x="305" y="9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16"/>
            <p:cNvSpPr/>
            <p:nvPr/>
          </p:nvSpPr>
          <p:spPr>
            <a:xfrm>
              <a:off x="-2807550" y="4935775"/>
              <a:ext cx="6875" cy="5325"/>
            </a:xfrm>
            <a:custGeom>
              <a:rect b="b" l="l" r="r" t="t"/>
              <a:pathLst>
                <a:path extrusionOk="0" h="213" w="275">
                  <a:moveTo>
                    <a:pt x="123" y="0"/>
                  </a:moveTo>
                  <a:cubicBezTo>
                    <a:pt x="31" y="0"/>
                    <a:pt x="1" y="30"/>
                    <a:pt x="1" y="91"/>
                  </a:cubicBezTo>
                  <a:cubicBezTo>
                    <a:pt x="1" y="182"/>
                    <a:pt x="31" y="213"/>
                    <a:pt x="123" y="213"/>
                  </a:cubicBezTo>
                  <a:cubicBezTo>
                    <a:pt x="183" y="213"/>
                    <a:pt x="274" y="182"/>
                    <a:pt x="244" y="91"/>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16"/>
            <p:cNvSpPr/>
            <p:nvPr/>
          </p:nvSpPr>
          <p:spPr>
            <a:xfrm>
              <a:off x="-2885800" y="4934250"/>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16"/>
            <p:cNvSpPr/>
            <p:nvPr/>
          </p:nvSpPr>
          <p:spPr>
            <a:xfrm>
              <a:off x="-2962550" y="4936525"/>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16"/>
            <p:cNvSpPr/>
            <p:nvPr/>
          </p:nvSpPr>
          <p:spPr>
            <a:xfrm>
              <a:off x="-3039300" y="4937275"/>
              <a:ext cx="3050" cy="2325"/>
            </a:xfrm>
            <a:custGeom>
              <a:rect b="b" l="l" r="r" t="t"/>
              <a:pathLst>
                <a:path extrusionOk="0" h="93" w="122">
                  <a:moveTo>
                    <a:pt x="31" y="1"/>
                  </a:moveTo>
                  <a:cubicBezTo>
                    <a:pt x="31" y="1"/>
                    <a:pt x="0" y="1"/>
                    <a:pt x="0" y="62"/>
                  </a:cubicBezTo>
                  <a:cubicBezTo>
                    <a:pt x="0" y="62"/>
                    <a:pt x="0" y="92"/>
                    <a:pt x="31" y="92"/>
                  </a:cubicBezTo>
                  <a:cubicBezTo>
                    <a:pt x="91" y="92"/>
                    <a:pt x="122" y="92"/>
                    <a:pt x="61" y="62"/>
                  </a:cubicBezTo>
                  <a:cubicBezTo>
                    <a:pt x="61" y="62"/>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16"/>
            <p:cNvSpPr/>
            <p:nvPr/>
          </p:nvSpPr>
          <p:spPr>
            <a:xfrm>
              <a:off x="-3116825" y="49372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16"/>
            <p:cNvSpPr/>
            <p:nvPr/>
          </p:nvSpPr>
          <p:spPr>
            <a:xfrm>
              <a:off x="-2033975" y="4997325"/>
              <a:ext cx="19025" cy="19025"/>
            </a:xfrm>
            <a:custGeom>
              <a:rect b="b" l="l" r="r" t="t"/>
              <a:pathLst>
                <a:path extrusionOk="0" h="761" w="761">
                  <a:moveTo>
                    <a:pt x="365" y="0"/>
                  </a:moveTo>
                  <a:cubicBezTo>
                    <a:pt x="153" y="0"/>
                    <a:pt x="1" y="183"/>
                    <a:pt x="1" y="365"/>
                  </a:cubicBezTo>
                  <a:cubicBezTo>
                    <a:pt x="1" y="578"/>
                    <a:pt x="153" y="760"/>
                    <a:pt x="365" y="760"/>
                  </a:cubicBezTo>
                  <a:cubicBezTo>
                    <a:pt x="578" y="760"/>
                    <a:pt x="761" y="578"/>
                    <a:pt x="761" y="36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16"/>
            <p:cNvSpPr/>
            <p:nvPr/>
          </p:nvSpPr>
          <p:spPr>
            <a:xfrm>
              <a:off x="-2111475" y="4998075"/>
              <a:ext cx="17500" cy="17500"/>
            </a:xfrm>
            <a:custGeom>
              <a:rect b="b" l="l" r="r" t="t"/>
              <a:pathLst>
                <a:path extrusionOk="0" h="700" w="700">
                  <a:moveTo>
                    <a:pt x="365" y="1"/>
                  </a:moveTo>
                  <a:cubicBezTo>
                    <a:pt x="152" y="1"/>
                    <a:pt x="0" y="153"/>
                    <a:pt x="0" y="365"/>
                  </a:cubicBezTo>
                  <a:cubicBezTo>
                    <a:pt x="0" y="548"/>
                    <a:pt x="152" y="700"/>
                    <a:pt x="365" y="700"/>
                  </a:cubicBezTo>
                  <a:cubicBezTo>
                    <a:pt x="548" y="700"/>
                    <a:pt x="699" y="548"/>
                    <a:pt x="699" y="36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16"/>
            <p:cNvSpPr/>
            <p:nvPr/>
          </p:nvSpPr>
          <p:spPr>
            <a:xfrm>
              <a:off x="-2188975" y="49980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69"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16"/>
            <p:cNvSpPr/>
            <p:nvPr/>
          </p:nvSpPr>
          <p:spPr>
            <a:xfrm>
              <a:off x="-2266500" y="4998825"/>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16"/>
            <p:cNvSpPr/>
            <p:nvPr/>
          </p:nvSpPr>
          <p:spPr>
            <a:xfrm>
              <a:off x="-2343250" y="5000350"/>
              <a:ext cx="13700" cy="12950"/>
            </a:xfrm>
            <a:custGeom>
              <a:rect b="b" l="l" r="r" t="t"/>
              <a:pathLst>
                <a:path extrusionOk="0" h="518" w="548">
                  <a:moveTo>
                    <a:pt x="274" y="1"/>
                  </a:moveTo>
                  <a:cubicBezTo>
                    <a:pt x="122" y="1"/>
                    <a:pt x="1" y="122"/>
                    <a:pt x="1" y="244"/>
                  </a:cubicBezTo>
                  <a:cubicBezTo>
                    <a:pt x="1" y="396"/>
                    <a:pt x="122" y="517"/>
                    <a:pt x="274" y="517"/>
                  </a:cubicBezTo>
                  <a:cubicBezTo>
                    <a:pt x="426" y="517"/>
                    <a:pt x="548" y="396"/>
                    <a:pt x="548" y="24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16"/>
            <p:cNvSpPr/>
            <p:nvPr/>
          </p:nvSpPr>
          <p:spPr>
            <a:xfrm>
              <a:off x="-2420750" y="5000350"/>
              <a:ext cx="12950" cy="12950"/>
            </a:xfrm>
            <a:custGeom>
              <a:rect b="b" l="l" r="r" t="t"/>
              <a:pathLst>
                <a:path extrusionOk="0" h="518" w="518">
                  <a:moveTo>
                    <a:pt x="274" y="1"/>
                  </a:moveTo>
                  <a:cubicBezTo>
                    <a:pt x="122" y="1"/>
                    <a:pt x="0" y="122"/>
                    <a:pt x="0" y="274"/>
                  </a:cubicBezTo>
                  <a:cubicBezTo>
                    <a:pt x="0" y="396"/>
                    <a:pt x="122" y="517"/>
                    <a:pt x="274" y="517"/>
                  </a:cubicBezTo>
                  <a:cubicBezTo>
                    <a:pt x="365" y="517"/>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16"/>
            <p:cNvSpPr/>
            <p:nvPr/>
          </p:nvSpPr>
          <p:spPr>
            <a:xfrm>
              <a:off x="-2499025" y="5001125"/>
              <a:ext cx="11425" cy="11425"/>
            </a:xfrm>
            <a:custGeom>
              <a:rect b="b" l="l" r="r" t="t"/>
              <a:pathLst>
                <a:path extrusionOk="0" h="457" w="457">
                  <a:moveTo>
                    <a:pt x="244" y="0"/>
                  </a:moveTo>
                  <a:cubicBezTo>
                    <a:pt x="122" y="0"/>
                    <a:pt x="1" y="91"/>
                    <a:pt x="1" y="213"/>
                  </a:cubicBezTo>
                  <a:cubicBezTo>
                    <a:pt x="1" y="365"/>
                    <a:pt x="122" y="456"/>
                    <a:pt x="244" y="456"/>
                  </a:cubicBezTo>
                  <a:cubicBezTo>
                    <a:pt x="365" y="456"/>
                    <a:pt x="457" y="36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16"/>
            <p:cNvSpPr/>
            <p:nvPr/>
          </p:nvSpPr>
          <p:spPr>
            <a:xfrm>
              <a:off x="-2575775" y="5001875"/>
              <a:ext cx="10675" cy="9900"/>
            </a:xfrm>
            <a:custGeom>
              <a:rect b="b" l="l" r="r" t="t"/>
              <a:pathLst>
                <a:path extrusionOk="0" h="396" w="427">
                  <a:moveTo>
                    <a:pt x="183" y="1"/>
                  </a:moveTo>
                  <a:cubicBezTo>
                    <a:pt x="92" y="1"/>
                    <a:pt x="1" y="92"/>
                    <a:pt x="1" y="213"/>
                  </a:cubicBezTo>
                  <a:cubicBezTo>
                    <a:pt x="1" y="304"/>
                    <a:pt x="92" y="396"/>
                    <a:pt x="183" y="396"/>
                  </a:cubicBezTo>
                  <a:cubicBezTo>
                    <a:pt x="305" y="396"/>
                    <a:pt x="426" y="30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16"/>
            <p:cNvSpPr/>
            <p:nvPr/>
          </p:nvSpPr>
          <p:spPr>
            <a:xfrm>
              <a:off x="-2653275" y="5001875"/>
              <a:ext cx="9125" cy="9900"/>
            </a:xfrm>
            <a:custGeom>
              <a:rect b="b" l="l" r="r" t="t"/>
              <a:pathLst>
                <a:path extrusionOk="0" h="396" w="365">
                  <a:moveTo>
                    <a:pt x="183" y="1"/>
                  </a:moveTo>
                  <a:cubicBezTo>
                    <a:pt x="61" y="1"/>
                    <a:pt x="0" y="92"/>
                    <a:pt x="0" y="183"/>
                  </a:cubicBezTo>
                  <a:cubicBezTo>
                    <a:pt x="0" y="304"/>
                    <a:pt x="61" y="396"/>
                    <a:pt x="183" y="396"/>
                  </a:cubicBezTo>
                  <a:cubicBezTo>
                    <a:pt x="274" y="396"/>
                    <a:pt x="365" y="30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16"/>
            <p:cNvSpPr/>
            <p:nvPr/>
          </p:nvSpPr>
          <p:spPr>
            <a:xfrm>
              <a:off x="-2730800" y="5002625"/>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16"/>
            <p:cNvSpPr/>
            <p:nvPr/>
          </p:nvSpPr>
          <p:spPr>
            <a:xfrm>
              <a:off x="-2807550" y="5004150"/>
              <a:ext cx="6125" cy="5350"/>
            </a:xfrm>
            <a:custGeom>
              <a:rect b="b" l="l" r="r" t="t"/>
              <a:pathLst>
                <a:path extrusionOk="0" h="214" w="245">
                  <a:moveTo>
                    <a:pt x="123" y="1"/>
                  </a:moveTo>
                  <a:cubicBezTo>
                    <a:pt x="31" y="1"/>
                    <a:pt x="1" y="31"/>
                    <a:pt x="1" y="92"/>
                  </a:cubicBezTo>
                  <a:cubicBezTo>
                    <a:pt x="1" y="183"/>
                    <a:pt x="31" y="213"/>
                    <a:pt x="123" y="213"/>
                  </a:cubicBezTo>
                  <a:cubicBezTo>
                    <a:pt x="183" y="213"/>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16"/>
            <p:cNvSpPr/>
            <p:nvPr/>
          </p:nvSpPr>
          <p:spPr>
            <a:xfrm>
              <a:off x="-2885800" y="5004150"/>
              <a:ext cx="6100" cy="5350"/>
            </a:xfrm>
            <a:custGeom>
              <a:rect b="b" l="l" r="r" t="t"/>
              <a:pathLst>
                <a:path extrusionOk="0" h="214" w="244">
                  <a:moveTo>
                    <a:pt x="122" y="1"/>
                  </a:moveTo>
                  <a:cubicBezTo>
                    <a:pt x="61" y="1"/>
                    <a:pt x="0" y="61"/>
                    <a:pt x="0" y="92"/>
                  </a:cubicBezTo>
                  <a:cubicBezTo>
                    <a:pt x="0" y="183"/>
                    <a:pt x="91" y="213"/>
                    <a:pt x="122" y="213"/>
                  </a:cubicBezTo>
                  <a:cubicBezTo>
                    <a:pt x="213" y="213"/>
                    <a:pt x="243" y="18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16"/>
            <p:cNvSpPr/>
            <p:nvPr/>
          </p:nvSpPr>
          <p:spPr>
            <a:xfrm>
              <a:off x="-2962550" y="5004925"/>
              <a:ext cx="3825" cy="3825"/>
            </a:xfrm>
            <a:custGeom>
              <a:rect b="b" l="l" r="r" t="t"/>
              <a:pathLst>
                <a:path extrusionOk="0" h="153" w="153">
                  <a:moveTo>
                    <a:pt x="91" y="0"/>
                  </a:moveTo>
                  <a:cubicBezTo>
                    <a:pt x="31" y="0"/>
                    <a:pt x="0" y="30"/>
                    <a:pt x="0" y="61"/>
                  </a:cubicBezTo>
                  <a:cubicBezTo>
                    <a:pt x="0" y="122"/>
                    <a:pt x="31" y="152"/>
                    <a:pt x="91" y="152"/>
                  </a:cubicBezTo>
                  <a:cubicBezTo>
                    <a:pt x="122" y="152"/>
                    <a:pt x="152" y="122"/>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16"/>
            <p:cNvSpPr/>
            <p:nvPr/>
          </p:nvSpPr>
          <p:spPr>
            <a:xfrm>
              <a:off x="-3039300" y="5005675"/>
              <a:ext cx="1550" cy="2300"/>
            </a:xfrm>
            <a:custGeom>
              <a:rect b="b" l="l" r="r" t="t"/>
              <a:pathLst>
                <a:path extrusionOk="0" h="92" w="62">
                  <a:moveTo>
                    <a:pt x="31" y="0"/>
                  </a:moveTo>
                  <a:cubicBezTo>
                    <a:pt x="31" y="0"/>
                    <a:pt x="0" y="31"/>
                    <a:pt x="0" y="31"/>
                  </a:cubicBezTo>
                  <a:cubicBezTo>
                    <a:pt x="0" y="61"/>
                    <a:pt x="31" y="92"/>
                    <a:pt x="31" y="92"/>
                  </a:cubicBezTo>
                  <a:cubicBezTo>
                    <a:pt x="61" y="92"/>
                    <a:pt x="61"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16"/>
            <p:cNvSpPr/>
            <p:nvPr/>
          </p:nvSpPr>
          <p:spPr>
            <a:xfrm>
              <a:off x="-3116825" y="5006550"/>
              <a:ext cx="1475" cy="1425"/>
            </a:xfrm>
            <a:custGeom>
              <a:rect b="b" l="l" r="r" t="t"/>
              <a:pathLst>
                <a:path extrusionOk="0" h="57" w="59">
                  <a:moveTo>
                    <a:pt x="51" y="0"/>
                  </a:moveTo>
                  <a:cubicBezTo>
                    <a:pt x="47" y="0"/>
                    <a:pt x="41" y="7"/>
                    <a:pt x="31" y="26"/>
                  </a:cubicBezTo>
                  <a:cubicBezTo>
                    <a:pt x="31" y="26"/>
                    <a:pt x="1" y="26"/>
                    <a:pt x="31" y="57"/>
                  </a:cubicBezTo>
                  <a:cubicBezTo>
                    <a:pt x="52" y="36"/>
                    <a:pt x="59" y="0"/>
                    <a:pt x="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16"/>
            <p:cNvSpPr/>
            <p:nvPr/>
          </p:nvSpPr>
          <p:spPr>
            <a:xfrm>
              <a:off x="-2033975" y="50664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16"/>
            <p:cNvSpPr/>
            <p:nvPr/>
          </p:nvSpPr>
          <p:spPr>
            <a:xfrm>
              <a:off x="-2111475" y="50679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16"/>
            <p:cNvSpPr/>
            <p:nvPr/>
          </p:nvSpPr>
          <p:spPr>
            <a:xfrm>
              <a:off x="-2188975" y="5066475"/>
              <a:ext cx="16725" cy="17500"/>
            </a:xfrm>
            <a:custGeom>
              <a:rect b="b" l="l" r="r" t="t"/>
              <a:pathLst>
                <a:path extrusionOk="0" h="700" w="669">
                  <a:moveTo>
                    <a:pt x="334" y="0"/>
                  </a:moveTo>
                  <a:cubicBezTo>
                    <a:pt x="152" y="0"/>
                    <a:pt x="0" y="152"/>
                    <a:pt x="0" y="365"/>
                  </a:cubicBezTo>
                  <a:cubicBezTo>
                    <a:pt x="0" y="547"/>
                    <a:pt x="152" y="699"/>
                    <a:pt x="334" y="699"/>
                  </a:cubicBezTo>
                  <a:cubicBezTo>
                    <a:pt x="486" y="699"/>
                    <a:pt x="638" y="547"/>
                    <a:pt x="669" y="36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16"/>
            <p:cNvSpPr/>
            <p:nvPr/>
          </p:nvSpPr>
          <p:spPr>
            <a:xfrm>
              <a:off x="-2266500" y="50687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16"/>
            <p:cNvSpPr/>
            <p:nvPr/>
          </p:nvSpPr>
          <p:spPr>
            <a:xfrm>
              <a:off x="-2343250" y="50695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16"/>
            <p:cNvSpPr/>
            <p:nvPr/>
          </p:nvSpPr>
          <p:spPr>
            <a:xfrm>
              <a:off x="-2420750" y="5068750"/>
              <a:ext cx="12950" cy="12950"/>
            </a:xfrm>
            <a:custGeom>
              <a:rect b="b" l="l" r="r" t="t"/>
              <a:pathLst>
                <a:path extrusionOk="0" h="518" w="518">
                  <a:moveTo>
                    <a:pt x="274" y="0"/>
                  </a:moveTo>
                  <a:cubicBezTo>
                    <a:pt x="122" y="0"/>
                    <a:pt x="0" y="122"/>
                    <a:pt x="0" y="274"/>
                  </a:cubicBezTo>
                  <a:cubicBezTo>
                    <a:pt x="0" y="426"/>
                    <a:pt x="122" y="517"/>
                    <a:pt x="274" y="517"/>
                  </a:cubicBezTo>
                  <a:cubicBezTo>
                    <a:pt x="365" y="51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16"/>
            <p:cNvSpPr/>
            <p:nvPr/>
          </p:nvSpPr>
          <p:spPr>
            <a:xfrm>
              <a:off x="-2499025" y="50702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16"/>
            <p:cNvSpPr/>
            <p:nvPr/>
          </p:nvSpPr>
          <p:spPr>
            <a:xfrm>
              <a:off x="-2575775" y="50717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244"/>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16"/>
            <p:cNvSpPr/>
            <p:nvPr/>
          </p:nvSpPr>
          <p:spPr>
            <a:xfrm>
              <a:off x="-2653275" y="50702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16"/>
            <p:cNvSpPr/>
            <p:nvPr/>
          </p:nvSpPr>
          <p:spPr>
            <a:xfrm>
              <a:off x="-2730800" y="50725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16"/>
            <p:cNvSpPr/>
            <p:nvPr/>
          </p:nvSpPr>
          <p:spPr>
            <a:xfrm>
              <a:off x="-2807550" y="5073300"/>
              <a:ext cx="6125" cy="6100"/>
            </a:xfrm>
            <a:custGeom>
              <a:rect b="b" l="l" r="r" t="t"/>
              <a:pathLst>
                <a:path extrusionOk="0" h="244" w="245">
                  <a:moveTo>
                    <a:pt x="123" y="1"/>
                  </a:moveTo>
                  <a:cubicBezTo>
                    <a:pt x="31" y="1"/>
                    <a:pt x="1" y="31"/>
                    <a:pt x="1" y="122"/>
                  </a:cubicBezTo>
                  <a:cubicBezTo>
                    <a:pt x="1" y="183"/>
                    <a:pt x="31" y="244"/>
                    <a:pt x="123" y="244"/>
                  </a:cubicBezTo>
                  <a:cubicBezTo>
                    <a:pt x="183" y="244"/>
                    <a:pt x="24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16"/>
            <p:cNvSpPr/>
            <p:nvPr/>
          </p:nvSpPr>
          <p:spPr>
            <a:xfrm>
              <a:off x="-2885800" y="50725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16"/>
            <p:cNvSpPr/>
            <p:nvPr/>
          </p:nvSpPr>
          <p:spPr>
            <a:xfrm>
              <a:off x="-2962550" y="50740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16"/>
            <p:cNvSpPr/>
            <p:nvPr/>
          </p:nvSpPr>
          <p:spPr>
            <a:xfrm>
              <a:off x="-3039300" y="5075575"/>
              <a:ext cx="3050" cy="1550"/>
            </a:xfrm>
            <a:custGeom>
              <a:rect b="b" l="l" r="r" t="t"/>
              <a:pathLst>
                <a:path extrusionOk="0" h="62" w="122">
                  <a:moveTo>
                    <a:pt x="31" y="1"/>
                  </a:moveTo>
                  <a:cubicBezTo>
                    <a:pt x="31" y="1"/>
                    <a:pt x="0" y="1"/>
                    <a:pt x="0" y="31"/>
                  </a:cubicBezTo>
                  <a:cubicBezTo>
                    <a:pt x="0" y="31"/>
                    <a:pt x="0" y="62"/>
                    <a:pt x="31" y="62"/>
                  </a:cubicBezTo>
                  <a:cubicBezTo>
                    <a:pt x="91" y="6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16"/>
            <p:cNvSpPr/>
            <p:nvPr/>
          </p:nvSpPr>
          <p:spPr>
            <a:xfrm>
              <a:off x="-3116825" y="50755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16"/>
            <p:cNvSpPr/>
            <p:nvPr/>
          </p:nvSpPr>
          <p:spPr>
            <a:xfrm>
              <a:off x="-2033975" y="51348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16"/>
            <p:cNvSpPr/>
            <p:nvPr/>
          </p:nvSpPr>
          <p:spPr>
            <a:xfrm>
              <a:off x="-2111475" y="513637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16"/>
            <p:cNvSpPr/>
            <p:nvPr/>
          </p:nvSpPr>
          <p:spPr>
            <a:xfrm>
              <a:off x="-2188975" y="5136375"/>
              <a:ext cx="16725" cy="16750"/>
            </a:xfrm>
            <a:custGeom>
              <a:rect b="b" l="l" r="r" t="t"/>
              <a:pathLst>
                <a:path extrusionOk="0" h="670" w="669">
                  <a:moveTo>
                    <a:pt x="334" y="1"/>
                  </a:moveTo>
                  <a:cubicBezTo>
                    <a:pt x="152" y="1"/>
                    <a:pt x="0" y="152"/>
                    <a:pt x="0" y="335"/>
                  </a:cubicBezTo>
                  <a:cubicBezTo>
                    <a:pt x="0" y="517"/>
                    <a:pt x="152" y="669"/>
                    <a:pt x="334" y="669"/>
                  </a:cubicBezTo>
                  <a:cubicBezTo>
                    <a:pt x="486" y="669"/>
                    <a:pt x="638" y="517"/>
                    <a:pt x="669" y="335"/>
                  </a:cubicBezTo>
                  <a:cubicBezTo>
                    <a:pt x="669" y="152"/>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16"/>
            <p:cNvSpPr/>
            <p:nvPr/>
          </p:nvSpPr>
          <p:spPr>
            <a:xfrm>
              <a:off x="-2266500" y="5137125"/>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16"/>
            <p:cNvSpPr/>
            <p:nvPr/>
          </p:nvSpPr>
          <p:spPr>
            <a:xfrm>
              <a:off x="-2343250" y="51379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16"/>
            <p:cNvSpPr/>
            <p:nvPr/>
          </p:nvSpPr>
          <p:spPr>
            <a:xfrm>
              <a:off x="-2420750" y="5137900"/>
              <a:ext cx="12950" cy="13700"/>
            </a:xfrm>
            <a:custGeom>
              <a:rect b="b" l="l" r="r" t="t"/>
              <a:pathLst>
                <a:path extrusionOk="0" h="548" w="518">
                  <a:moveTo>
                    <a:pt x="274" y="0"/>
                  </a:moveTo>
                  <a:cubicBezTo>
                    <a:pt x="122" y="0"/>
                    <a:pt x="0" y="122"/>
                    <a:pt x="0" y="274"/>
                  </a:cubicBezTo>
                  <a:cubicBezTo>
                    <a:pt x="0" y="426"/>
                    <a:pt x="122" y="547"/>
                    <a:pt x="274" y="547"/>
                  </a:cubicBezTo>
                  <a:cubicBezTo>
                    <a:pt x="365" y="54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16"/>
            <p:cNvSpPr/>
            <p:nvPr/>
          </p:nvSpPr>
          <p:spPr>
            <a:xfrm>
              <a:off x="-2499025" y="5138650"/>
              <a:ext cx="11425" cy="11425"/>
            </a:xfrm>
            <a:custGeom>
              <a:rect b="b" l="l" r="r" t="t"/>
              <a:pathLst>
                <a:path extrusionOk="0" h="457" w="457">
                  <a:moveTo>
                    <a:pt x="244" y="1"/>
                  </a:moveTo>
                  <a:cubicBezTo>
                    <a:pt x="122" y="1"/>
                    <a:pt x="1" y="122"/>
                    <a:pt x="1" y="244"/>
                  </a:cubicBezTo>
                  <a:cubicBezTo>
                    <a:pt x="1" y="365"/>
                    <a:pt x="122" y="457"/>
                    <a:pt x="244" y="457"/>
                  </a:cubicBezTo>
                  <a:cubicBezTo>
                    <a:pt x="365"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16"/>
            <p:cNvSpPr/>
            <p:nvPr/>
          </p:nvSpPr>
          <p:spPr>
            <a:xfrm>
              <a:off x="-2575775" y="5140175"/>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16"/>
            <p:cNvSpPr/>
            <p:nvPr/>
          </p:nvSpPr>
          <p:spPr>
            <a:xfrm>
              <a:off x="-2653275" y="5140175"/>
              <a:ext cx="9125" cy="9150"/>
            </a:xfrm>
            <a:custGeom>
              <a:rect b="b" l="l" r="r" t="t"/>
              <a:pathLst>
                <a:path extrusionOk="0" h="366" w="365">
                  <a:moveTo>
                    <a:pt x="183" y="0"/>
                  </a:moveTo>
                  <a:cubicBezTo>
                    <a:pt x="61" y="0"/>
                    <a:pt x="0" y="61"/>
                    <a:pt x="0" y="183"/>
                  </a:cubicBezTo>
                  <a:cubicBezTo>
                    <a:pt x="0" y="304"/>
                    <a:pt x="61" y="365"/>
                    <a:pt x="183" y="365"/>
                  </a:cubicBezTo>
                  <a:cubicBezTo>
                    <a:pt x="304" y="365"/>
                    <a:pt x="365" y="24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16"/>
            <p:cNvSpPr/>
            <p:nvPr/>
          </p:nvSpPr>
          <p:spPr>
            <a:xfrm>
              <a:off x="-2730800" y="514092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16"/>
            <p:cNvSpPr/>
            <p:nvPr/>
          </p:nvSpPr>
          <p:spPr>
            <a:xfrm>
              <a:off x="-2807550" y="5141700"/>
              <a:ext cx="6125" cy="6100"/>
            </a:xfrm>
            <a:custGeom>
              <a:rect b="b" l="l" r="r" t="t"/>
              <a:pathLst>
                <a:path extrusionOk="0" h="244" w="245">
                  <a:moveTo>
                    <a:pt x="123" y="0"/>
                  </a:moveTo>
                  <a:cubicBezTo>
                    <a:pt x="31" y="0"/>
                    <a:pt x="1" y="31"/>
                    <a:pt x="1" y="122"/>
                  </a:cubicBezTo>
                  <a:cubicBezTo>
                    <a:pt x="1" y="183"/>
                    <a:pt x="31" y="243"/>
                    <a:pt x="123" y="243"/>
                  </a:cubicBezTo>
                  <a:cubicBezTo>
                    <a:pt x="183" y="243"/>
                    <a:pt x="24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16"/>
            <p:cNvSpPr/>
            <p:nvPr/>
          </p:nvSpPr>
          <p:spPr>
            <a:xfrm>
              <a:off x="-2885800" y="51417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52"/>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16"/>
            <p:cNvSpPr/>
            <p:nvPr/>
          </p:nvSpPr>
          <p:spPr>
            <a:xfrm>
              <a:off x="-2962550" y="5142450"/>
              <a:ext cx="3825" cy="3825"/>
            </a:xfrm>
            <a:custGeom>
              <a:rect b="b" l="l" r="r" t="t"/>
              <a:pathLst>
                <a:path extrusionOk="0" h="153" w="153">
                  <a:moveTo>
                    <a:pt x="91" y="1"/>
                  </a:moveTo>
                  <a:cubicBezTo>
                    <a:pt x="31" y="1"/>
                    <a:pt x="0" y="31"/>
                    <a:pt x="0" y="92"/>
                  </a:cubicBezTo>
                  <a:cubicBezTo>
                    <a:pt x="0" y="122"/>
                    <a:pt x="31" y="153"/>
                    <a:pt x="91" y="153"/>
                  </a:cubicBezTo>
                  <a:cubicBezTo>
                    <a:pt x="122" y="153"/>
                    <a:pt x="152" y="122"/>
                    <a:pt x="152" y="9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16"/>
            <p:cNvSpPr/>
            <p:nvPr/>
          </p:nvSpPr>
          <p:spPr>
            <a:xfrm>
              <a:off x="-3039300" y="51439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16"/>
            <p:cNvSpPr/>
            <p:nvPr/>
          </p:nvSpPr>
          <p:spPr>
            <a:xfrm>
              <a:off x="-3116825" y="51444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moveTo>
                    <a:pt x="52" y="30"/>
                  </a:moveTo>
                  <a:cubicBezTo>
                    <a:pt x="48" y="30"/>
                    <a:pt x="41" y="33"/>
                    <a:pt x="31" y="43"/>
                  </a:cubicBezTo>
                  <a:cubicBezTo>
                    <a:pt x="52" y="43"/>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16"/>
            <p:cNvSpPr/>
            <p:nvPr/>
          </p:nvSpPr>
          <p:spPr>
            <a:xfrm>
              <a:off x="-2033975" y="5203250"/>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16"/>
            <p:cNvSpPr/>
            <p:nvPr/>
          </p:nvSpPr>
          <p:spPr>
            <a:xfrm>
              <a:off x="-2111475" y="52055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48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16"/>
            <p:cNvSpPr/>
            <p:nvPr/>
          </p:nvSpPr>
          <p:spPr>
            <a:xfrm>
              <a:off x="-2188975" y="520477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16"/>
            <p:cNvSpPr/>
            <p:nvPr/>
          </p:nvSpPr>
          <p:spPr>
            <a:xfrm>
              <a:off x="-2266500" y="5205525"/>
              <a:ext cx="15975" cy="15225"/>
            </a:xfrm>
            <a:custGeom>
              <a:rect b="b" l="l" r="r" t="t"/>
              <a:pathLst>
                <a:path extrusionOk="0" h="609" w="639">
                  <a:moveTo>
                    <a:pt x="335" y="1"/>
                  </a:moveTo>
                  <a:cubicBezTo>
                    <a:pt x="183" y="1"/>
                    <a:pt x="1" y="152"/>
                    <a:pt x="1" y="304"/>
                  </a:cubicBezTo>
                  <a:cubicBezTo>
                    <a:pt x="1" y="456"/>
                    <a:pt x="183" y="608"/>
                    <a:pt x="335" y="608"/>
                  </a:cubicBezTo>
                  <a:cubicBezTo>
                    <a:pt x="487" y="608"/>
                    <a:pt x="639" y="487"/>
                    <a:pt x="639" y="304"/>
                  </a:cubicBezTo>
                  <a:cubicBezTo>
                    <a:pt x="639" y="152"/>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16"/>
            <p:cNvSpPr/>
            <p:nvPr/>
          </p:nvSpPr>
          <p:spPr>
            <a:xfrm>
              <a:off x="-2343250" y="52070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395"/>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16"/>
            <p:cNvSpPr/>
            <p:nvPr/>
          </p:nvSpPr>
          <p:spPr>
            <a:xfrm>
              <a:off x="-2420750" y="52062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16"/>
            <p:cNvSpPr/>
            <p:nvPr/>
          </p:nvSpPr>
          <p:spPr>
            <a:xfrm>
              <a:off x="-2499025" y="5207050"/>
              <a:ext cx="11425" cy="11425"/>
            </a:xfrm>
            <a:custGeom>
              <a:rect b="b" l="l" r="r" t="t"/>
              <a:pathLst>
                <a:path extrusionOk="0" h="457" w="457">
                  <a:moveTo>
                    <a:pt x="244" y="0"/>
                  </a:moveTo>
                  <a:cubicBezTo>
                    <a:pt x="122" y="0"/>
                    <a:pt x="1" y="122"/>
                    <a:pt x="1" y="243"/>
                  </a:cubicBezTo>
                  <a:cubicBezTo>
                    <a:pt x="1" y="335"/>
                    <a:pt x="122" y="456"/>
                    <a:pt x="244" y="456"/>
                  </a:cubicBezTo>
                  <a:cubicBezTo>
                    <a:pt x="396" y="456"/>
                    <a:pt x="457" y="39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16"/>
            <p:cNvSpPr/>
            <p:nvPr/>
          </p:nvSpPr>
          <p:spPr>
            <a:xfrm>
              <a:off x="-2575775" y="52093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16"/>
            <p:cNvSpPr/>
            <p:nvPr/>
          </p:nvSpPr>
          <p:spPr>
            <a:xfrm>
              <a:off x="-2653275" y="52085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16"/>
            <p:cNvSpPr/>
            <p:nvPr/>
          </p:nvSpPr>
          <p:spPr>
            <a:xfrm>
              <a:off x="-2730800" y="5209325"/>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16"/>
            <p:cNvSpPr/>
            <p:nvPr/>
          </p:nvSpPr>
          <p:spPr>
            <a:xfrm>
              <a:off x="-2807550" y="52108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16"/>
            <p:cNvSpPr/>
            <p:nvPr/>
          </p:nvSpPr>
          <p:spPr>
            <a:xfrm>
              <a:off x="-2885800" y="52100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16"/>
            <p:cNvSpPr/>
            <p:nvPr/>
          </p:nvSpPr>
          <p:spPr>
            <a:xfrm>
              <a:off x="-2962550" y="5210850"/>
              <a:ext cx="3825" cy="3825"/>
            </a:xfrm>
            <a:custGeom>
              <a:rect b="b" l="l" r="r" t="t"/>
              <a:pathLst>
                <a:path extrusionOk="0" h="153" w="153">
                  <a:moveTo>
                    <a:pt x="91" y="0"/>
                  </a:moveTo>
                  <a:cubicBezTo>
                    <a:pt x="61" y="0"/>
                    <a:pt x="0" y="61"/>
                    <a:pt x="0" y="91"/>
                  </a:cubicBezTo>
                  <a:cubicBezTo>
                    <a:pt x="0" y="122"/>
                    <a:pt x="61" y="152"/>
                    <a:pt x="91" y="152"/>
                  </a:cubicBezTo>
                  <a:cubicBezTo>
                    <a:pt x="122" y="152"/>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16"/>
            <p:cNvSpPr/>
            <p:nvPr/>
          </p:nvSpPr>
          <p:spPr>
            <a:xfrm>
              <a:off x="-3039300" y="52131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16"/>
            <p:cNvSpPr/>
            <p:nvPr/>
          </p:nvSpPr>
          <p:spPr>
            <a:xfrm>
              <a:off x="-3116825" y="52131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2" name="Google Shape;3292;p16"/>
          <p:cNvSpPr/>
          <p:nvPr/>
        </p:nvSpPr>
        <p:spPr>
          <a:xfrm>
            <a:off x="-57750" y="2245133"/>
            <a:ext cx="3939700" cy="2898322"/>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3" name="Google Shape;3293;p16"/>
          <p:cNvGrpSpPr/>
          <p:nvPr/>
        </p:nvGrpSpPr>
        <p:grpSpPr>
          <a:xfrm>
            <a:off x="7179188" y="4567400"/>
            <a:ext cx="997000" cy="25"/>
            <a:chOff x="854588" y="4567400"/>
            <a:chExt cx="997000" cy="25"/>
          </a:xfrm>
        </p:grpSpPr>
        <p:sp>
          <p:nvSpPr>
            <p:cNvPr id="3294" name="Google Shape;3294;p16"/>
            <p:cNvSpPr/>
            <p:nvPr/>
          </p:nvSpPr>
          <p:spPr>
            <a:xfrm rot="-5400000">
              <a:off x="854588"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16"/>
            <p:cNvSpPr/>
            <p:nvPr/>
          </p:nvSpPr>
          <p:spPr>
            <a:xfrm rot="-5400000">
              <a:off x="1394488" y="4193925"/>
              <a:ext cx="25" cy="746975"/>
            </a:xfrm>
            <a:custGeom>
              <a:rect b="b" l="l" r="r" t="t"/>
              <a:pathLst>
                <a:path extrusionOk="0" fill="none" h="29879" w="1">
                  <a:moveTo>
                    <a:pt x="1" y="0"/>
                  </a:moveTo>
                  <a:lnTo>
                    <a:pt x="1" y="29879"/>
                  </a:lnTo>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16"/>
            <p:cNvSpPr/>
            <p:nvPr/>
          </p:nvSpPr>
          <p:spPr>
            <a:xfrm rot="-5400000">
              <a:off x="1851563"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7" name="Google Shape;3297;p16"/>
          <p:cNvSpPr/>
          <p:nvPr/>
        </p:nvSpPr>
        <p:spPr>
          <a:xfrm rot="10800000">
            <a:off x="6495243" y="-52"/>
            <a:ext cx="2648757" cy="749177"/>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16"/>
          <p:cNvSpPr/>
          <p:nvPr/>
        </p:nvSpPr>
        <p:spPr>
          <a:xfrm>
            <a:off x="3624153" y="4377229"/>
            <a:ext cx="599073" cy="599073"/>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16"/>
          <p:cNvSpPr/>
          <p:nvPr/>
        </p:nvSpPr>
        <p:spPr>
          <a:xfrm>
            <a:off x="2412076" y="-497023"/>
            <a:ext cx="1246154" cy="1246154"/>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0" name="Google Shape;3300;p16"/>
          <p:cNvGrpSpPr/>
          <p:nvPr/>
        </p:nvGrpSpPr>
        <p:grpSpPr>
          <a:xfrm flipH="1">
            <a:off x="4136313" y="4001050"/>
            <a:ext cx="544125" cy="750025"/>
            <a:chOff x="2551975" y="1324025"/>
            <a:chExt cx="544125" cy="750025"/>
          </a:xfrm>
        </p:grpSpPr>
        <p:sp>
          <p:nvSpPr>
            <p:cNvPr id="3301" name="Google Shape;3301;p16"/>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16"/>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16"/>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16"/>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16"/>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16"/>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16"/>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16"/>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16"/>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16"/>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16"/>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16"/>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16"/>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16"/>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16"/>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16"/>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7" name="Google Shape;3317;p16"/>
          <p:cNvGrpSpPr/>
          <p:nvPr/>
        </p:nvGrpSpPr>
        <p:grpSpPr>
          <a:xfrm flipH="1">
            <a:off x="5996138" y="145400"/>
            <a:ext cx="669475" cy="486350"/>
            <a:chOff x="5710525" y="4183150"/>
            <a:chExt cx="669475" cy="486350"/>
          </a:xfrm>
        </p:grpSpPr>
        <p:sp>
          <p:nvSpPr>
            <p:cNvPr id="3318" name="Google Shape;3318;p16"/>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16"/>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16"/>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16"/>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16"/>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16"/>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16"/>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16"/>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16"/>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16"/>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16"/>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16"/>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16"/>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16"/>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16"/>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16"/>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4" name="Google Shape;3334;p16"/>
          <p:cNvSpPr txBox="1"/>
          <p:nvPr>
            <p:ph idx="1" type="subTitle"/>
          </p:nvPr>
        </p:nvSpPr>
        <p:spPr>
          <a:xfrm>
            <a:off x="4412725" y="1435271"/>
            <a:ext cx="4017900" cy="482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600">
                <a:solidFill>
                  <a:schemeClr val="dk1"/>
                </a:solidFill>
              </a:defRPr>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3335" name="Google Shape;3335;p16"/>
          <p:cNvSpPr txBox="1"/>
          <p:nvPr>
            <p:ph hasCustomPrompt="1" type="title"/>
          </p:nvPr>
        </p:nvSpPr>
        <p:spPr>
          <a:xfrm>
            <a:off x="4412725" y="958813"/>
            <a:ext cx="4017900" cy="411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4600">
                <a:solidFill>
                  <a:schemeClr val="accent3"/>
                </a:solidFill>
              </a:defRPr>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336" name="Google Shape;3336;p16"/>
          <p:cNvSpPr txBox="1"/>
          <p:nvPr>
            <p:ph idx="2" type="subTitle"/>
          </p:nvPr>
        </p:nvSpPr>
        <p:spPr>
          <a:xfrm>
            <a:off x="4412725" y="2568793"/>
            <a:ext cx="4017900" cy="482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600">
                <a:solidFill>
                  <a:schemeClr val="dk1"/>
                </a:solidFill>
              </a:defRPr>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3337" name="Google Shape;3337;p16"/>
          <p:cNvSpPr txBox="1"/>
          <p:nvPr>
            <p:ph hasCustomPrompt="1" idx="3" type="title"/>
          </p:nvPr>
        </p:nvSpPr>
        <p:spPr>
          <a:xfrm>
            <a:off x="4412725" y="2092321"/>
            <a:ext cx="4017900" cy="411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4600">
                <a:solidFill>
                  <a:schemeClr val="accent3"/>
                </a:solidFill>
              </a:defRPr>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338" name="Google Shape;3338;p16"/>
          <p:cNvSpPr txBox="1"/>
          <p:nvPr>
            <p:ph idx="4" type="subTitle"/>
          </p:nvPr>
        </p:nvSpPr>
        <p:spPr>
          <a:xfrm>
            <a:off x="4412725" y="3702289"/>
            <a:ext cx="4017900" cy="482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600">
                <a:solidFill>
                  <a:schemeClr val="dk1"/>
                </a:solidFill>
              </a:defRPr>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3339" name="Google Shape;3339;p16"/>
          <p:cNvSpPr txBox="1"/>
          <p:nvPr>
            <p:ph hasCustomPrompt="1" idx="5" type="title"/>
          </p:nvPr>
        </p:nvSpPr>
        <p:spPr>
          <a:xfrm>
            <a:off x="4412725" y="3225829"/>
            <a:ext cx="4017900" cy="411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4600">
                <a:solidFill>
                  <a:schemeClr val="accent3"/>
                </a:solidFill>
              </a:defRPr>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9">
    <p:spTree>
      <p:nvGrpSpPr>
        <p:cNvPr id="3340" name="Shape 3340"/>
        <p:cNvGrpSpPr/>
        <p:nvPr/>
      </p:nvGrpSpPr>
      <p:grpSpPr>
        <a:xfrm>
          <a:off x="0" y="0"/>
          <a:ext cx="0" cy="0"/>
          <a:chOff x="0" y="0"/>
          <a:chExt cx="0" cy="0"/>
        </a:xfrm>
      </p:grpSpPr>
      <p:sp>
        <p:nvSpPr>
          <p:cNvPr id="3341" name="Google Shape;3341;p17"/>
          <p:cNvSpPr/>
          <p:nvPr/>
        </p:nvSpPr>
        <p:spPr>
          <a:xfrm>
            <a:off x="7369975" y="986423"/>
            <a:ext cx="1246154" cy="1246154"/>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17"/>
          <p:cNvSpPr/>
          <p:nvPr/>
        </p:nvSpPr>
        <p:spPr>
          <a:xfrm flipH="1" rot="10800000">
            <a:off x="-1114051" y="4041375"/>
            <a:ext cx="5784052" cy="1790874"/>
          </a:xfrm>
          <a:custGeom>
            <a:rect b="b" l="l" r="r" t="t"/>
            <a:pathLst>
              <a:path extrusionOk="0" h="32842" w="106071">
                <a:moveTo>
                  <a:pt x="0" y="0"/>
                </a:moveTo>
                <a:cubicBezTo>
                  <a:pt x="268" y="12588"/>
                  <a:pt x="3048" y="30882"/>
                  <a:pt x="17958" y="32682"/>
                </a:cubicBezTo>
                <a:cubicBezTo>
                  <a:pt x="18773" y="32791"/>
                  <a:pt x="19551" y="32842"/>
                  <a:pt x="20296" y="32842"/>
                </a:cubicBezTo>
                <a:cubicBezTo>
                  <a:pt x="28772" y="32842"/>
                  <a:pt x="33080" y="26197"/>
                  <a:pt x="40843" y="23689"/>
                </a:cubicBezTo>
                <a:cubicBezTo>
                  <a:pt x="42422" y="23190"/>
                  <a:pt x="43927" y="22969"/>
                  <a:pt x="45385" y="22969"/>
                </a:cubicBezTo>
                <a:cubicBezTo>
                  <a:pt x="49458" y="22969"/>
                  <a:pt x="53175" y="24682"/>
                  <a:pt x="57190" y="26686"/>
                </a:cubicBezTo>
                <a:cubicBezTo>
                  <a:pt x="63231" y="29543"/>
                  <a:pt x="69625" y="31249"/>
                  <a:pt x="75784" y="31249"/>
                </a:cubicBezTo>
                <a:cubicBezTo>
                  <a:pt x="84905" y="31249"/>
                  <a:pt x="93511" y="27512"/>
                  <a:pt x="99691" y="18244"/>
                </a:cubicBezTo>
                <a:cubicBezTo>
                  <a:pt x="103145" y="12944"/>
                  <a:pt x="105819" y="6482"/>
                  <a:pt x="1060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17"/>
          <p:cNvSpPr/>
          <p:nvPr/>
        </p:nvSpPr>
        <p:spPr>
          <a:xfrm rot="10800000">
            <a:off x="7406516" y="-28"/>
            <a:ext cx="1737484" cy="937029"/>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4" name="Google Shape;3344;p17"/>
          <p:cNvGrpSpPr/>
          <p:nvPr/>
        </p:nvGrpSpPr>
        <p:grpSpPr>
          <a:xfrm>
            <a:off x="-367" y="-88"/>
            <a:ext cx="611786" cy="1983735"/>
            <a:chOff x="9295275" y="2826313"/>
            <a:chExt cx="363250" cy="1177850"/>
          </a:xfrm>
        </p:grpSpPr>
        <p:sp>
          <p:nvSpPr>
            <p:cNvPr id="3345" name="Google Shape;3345;p17"/>
            <p:cNvSpPr/>
            <p:nvPr/>
          </p:nvSpPr>
          <p:spPr>
            <a:xfrm>
              <a:off x="9295275" y="2826313"/>
              <a:ext cx="19000" cy="19025"/>
            </a:xfrm>
            <a:custGeom>
              <a:rect b="b" l="l" r="r" t="t"/>
              <a:pathLst>
                <a:path extrusionOk="0" h="761" w="760">
                  <a:moveTo>
                    <a:pt x="395" y="0"/>
                  </a:moveTo>
                  <a:cubicBezTo>
                    <a:pt x="182" y="0"/>
                    <a:pt x="0" y="152"/>
                    <a:pt x="0" y="365"/>
                  </a:cubicBezTo>
                  <a:cubicBezTo>
                    <a:pt x="0" y="578"/>
                    <a:pt x="182" y="760"/>
                    <a:pt x="395" y="760"/>
                  </a:cubicBezTo>
                  <a:cubicBezTo>
                    <a:pt x="608" y="760"/>
                    <a:pt x="760" y="578"/>
                    <a:pt x="760" y="365"/>
                  </a:cubicBezTo>
                  <a:cubicBezTo>
                    <a:pt x="760" y="152"/>
                    <a:pt x="60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17"/>
            <p:cNvSpPr/>
            <p:nvPr/>
          </p:nvSpPr>
          <p:spPr>
            <a:xfrm>
              <a:off x="9296775" y="2905338"/>
              <a:ext cx="16750" cy="16750"/>
            </a:xfrm>
            <a:custGeom>
              <a:rect b="b" l="l" r="r" t="t"/>
              <a:pathLst>
                <a:path extrusionOk="0" h="670" w="670">
                  <a:moveTo>
                    <a:pt x="335" y="0"/>
                  </a:moveTo>
                  <a:cubicBezTo>
                    <a:pt x="153" y="0"/>
                    <a:pt x="1" y="152"/>
                    <a:pt x="1" y="335"/>
                  </a:cubicBezTo>
                  <a:cubicBezTo>
                    <a:pt x="1" y="517"/>
                    <a:pt x="153" y="669"/>
                    <a:pt x="335" y="669"/>
                  </a:cubicBezTo>
                  <a:cubicBezTo>
                    <a:pt x="518" y="669"/>
                    <a:pt x="670" y="517"/>
                    <a:pt x="670" y="335"/>
                  </a:cubicBezTo>
                  <a:cubicBezTo>
                    <a:pt x="670" y="152"/>
                    <a:pt x="51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17"/>
            <p:cNvSpPr/>
            <p:nvPr/>
          </p:nvSpPr>
          <p:spPr>
            <a:xfrm>
              <a:off x="9296775" y="2982838"/>
              <a:ext cx="16750" cy="17500"/>
            </a:xfrm>
            <a:custGeom>
              <a:rect b="b" l="l" r="r" t="t"/>
              <a:pathLst>
                <a:path extrusionOk="0" h="700" w="670">
                  <a:moveTo>
                    <a:pt x="335" y="1"/>
                  </a:moveTo>
                  <a:cubicBezTo>
                    <a:pt x="153" y="1"/>
                    <a:pt x="1" y="153"/>
                    <a:pt x="1" y="335"/>
                  </a:cubicBezTo>
                  <a:cubicBezTo>
                    <a:pt x="1" y="517"/>
                    <a:pt x="153" y="700"/>
                    <a:pt x="335" y="700"/>
                  </a:cubicBezTo>
                  <a:cubicBezTo>
                    <a:pt x="518" y="700"/>
                    <a:pt x="670" y="517"/>
                    <a:pt x="670" y="335"/>
                  </a:cubicBezTo>
                  <a:cubicBezTo>
                    <a:pt x="670" y="153"/>
                    <a:pt x="518"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17"/>
            <p:cNvSpPr/>
            <p:nvPr/>
          </p:nvSpPr>
          <p:spPr>
            <a:xfrm>
              <a:off x="9297550" y="3061863"/>
              <a:ext cx="15225" cy="15225"/>
            </a:xfrm>
            <a:custGeom>
              <a:rect b="b" l="l" r="r" t="t"/>
              <a:pathLst>
                <a:path extrusionOk="0" h="609" w="609">
                  <a:moveTo>
                    <a:pt x="304" y="1"/>
                  </a:moveTo>
                  <a:cubicBezTo>
                    <a:pt x="152" y="1"/>
                    <a:pt x="0" y="153"/>
                    <a:pt x="0" y="305"/>
                  </a:cubicBezTo>
                  <a:cubicBezTo>
                    <a:pt x="0" y="457"/>
                    <a:pt x="152" y="609"/>
                    <a:pt x="304" y="609"/>
                  </a:cubicBezTo>
                  <a:cubicBezTo>
                    <a:pt x="456"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17"/>
            <p:cNvSpPr/>
            <p:nvPr/>
          </p:nvSpPr>
          <p:spPr>
            <a:xfrm>
              <a:off x="9298300" y="3140888"/>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17"/>
            <p:cNvSpPr/>
            <p:nvPr/>
          </p:nvSpPr>
          <p:spPr>
            <a:xfrm>
              <a:off x="9298300" y="3218413"/>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17"/>
            <p:cNvSpPr/>
            <p:nvPr/>
          </p:nvSpPr>
          <p:spPr>
            <a:xfrm>
              <a:off x="9299075" y="3297438"/>
              <a:ext cx="11400" cy="11425"/>
            </a:xfrm>
            <a:custGeom>
              <a:rect b="b" l="l" r="r" t="t"/>
              <a:pathLst>
                <a:path extrusionOk="0" h="457" w="456">
                  <a:moveTo>
                    <a:pt x="243" y="0"/>
                  </a:moveTo>
                  <a:cubicBezTo>
                    <a:pt x="122" y="0"/>
                    <a:pt x="0" y="92"/>
                    <a:pt x="0" y="213"/>
                  </a:cubicBezTo>
                  <a:cubicBezTo>
                    <a:pt x="0" y="335"/>
                    <a:pt x="122" y="456"/>
                    <a:pt x="243" y="456"/>
                  </a:cubicBezTo>
                  <a:cubicBezTo>
                    <a:pt x="365" y="456"/>
                    <a:pt x="456" y="335"/>
                    <a:pt x="456" y="213"/>
                  </a:cubicBezTo>
                  <a:cubicBezTo>
                    <a:pt x="456" y="92"/>
                    <a:pt x="36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17"/>
            <p:cNvSpPr/>
            <p:nvPr/>
          </p:nvSpPr>
          <p:spPr>
            <a:xfrm>
              <a:off x="9300575" y="3376463"/>
              <a:ext cx="9150" cy="9150"/>
            </a:xfrm>
            <a:custGeom>
              <a:rect b="b" l="l" r="r" t="t"/>
              <a:pathLst>
                <a:path extrusionOk="0" h="366" w="366">
                  <a:moveTo>
                    <a:pt x="183" y="1"/>
                  </a:moveTo>
                  <a:cubicBezTo>
                    <a:pt x="62" y="1"/>
                    <a:pt x="1" y="61"/>
                    <a:pt x="1" y="183"/>
                  </a:cubicBezTo>
                  <a:cubicBezTo>
                    <a:pt x="1" y="305"/>
                    <a:pt x="62" y="365"/>
                    <a:pt x="183" y="365"/>
                  </a:cubicBezTo>
                  <a:cubicBezTo>
                    <a:pt x="305" y="365"/>
                    <a:pt x="366" y="305"/>
                    <a:pt x="366" y="183"/>
                  </a:cubicBezTo>
                  <a:cubicBezTo>
                    <a:pt x="36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17"/>
            <p:cNvSpPr/>
            <p:nvPr/>
          </p:nvSpPr>
          <p:spPr>
            <a:xfrm>
              <a:off x="9300575" y="3453963"/>
              <a:ext cx="9150" cy="9925"/>
            </a:xfrm>
            <a:custGeom>
              <a:rect b="b" l="l" r="r" t="t"/>
              <a:pathLst>
                <a:path extrusionOk="0" h="397" w="366">
                  <a:moveTo>
                    <a:pt x="183" y="1"/>
                  </a:moveTo>
                  <a:cubicBezTo>
                    <a:pt x="62" y="1"/>
                    <a:pt x="1" y="92"/>
                    <a:pt x="1" y="183"/>
                  </a:cubicBezTo>
                  <a:cubicBezTo>
                    <a:pt x="1" y="305"/>
                    <a:pt x="62" y="396"/>
                    <a:pt x="183" y="396"/>
                  </a:cubicBezTo>
                  <a:cubicBezTo>
                    <a:pt x="305" y="396"/>
                    <a:pt x="366" y="305"/>
                    <a:pt x="366" y="183"/>
                  </a:cubicBezTo>
                  <a:cubicBezTo>
                    <a:pt x="36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17"/>
            <p:cNvSpPr/>
            <p:nvPr/>
          </p:nvSpPr>
          <p:spPr>
            <a:xfrm>
              <a:off x="9301350" y="3533013"/>
              <a:ext cx="7625" cy="7625"/>
            </a:xfrm>
            <a:custGeom>
              <a:rect b="b" l="l" r="r" t="t"/>
              <a:pathLst>
                <a:path extrusionOk="0" h="305" w="305">
                  <a:moveTo>
                    <a:pt x="152" y="0"/>
                  </a:moveTo>
                  <a:cubicBezTo>
                    <a:pt x="91" y="0"/>
                    <a:pt x="0" y="61"/>
                    <a:pt x="0" y="152"/>
                  </a:cubicBezTo>
                  <a:cubicBezTo>
                    <a:pt x="0" y="213"/>
                    <a:pt x="61" y="304"/>
                    <a:pt x="152" y="304"/>
                  </a:cubicBezTo>
                  <a:cubicBezTo>
                    <a:pt x="243" y="304"/>
                    <a:pt x="304" y="213"/>
                    <a:pt x="304" y="152"/>
                  </a:cubicBezTo>
                  <a:cubicBezTo>
                    <a:pt x="304" y="61"/>
                    <a:pt x="24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17"/>
            <p:cNvSpPr/>
            <p:nvPr/>
          </p:nvSpPr>
          <p:spPr>
            <a:xfrm>
              <a:off x="9302100" y="3612788"/>
              <a:ext cx="6100" cy="5350"/>
            </a:xfrm>
            <a:custGeom>
              <a:rect b="b" l="l" r="r" t="t"/>
              <a:pathLst>
                <a:path extrusionOk="0" h="214" w="244">
                  <a:moveTo>
                    <a:pt x="122" y="1"/>
                  </a:moveTo>
                  <a:cubicBezTo>
                    <a:pt x="61" y="1"/>
                    <a:pt x="1" y="31"/>
                    <a:pt x="1" y="122"/>
                  </a:cubicBezTo>
                  <a:cubicBezTo>
                    <a:pt x="1" y="183"/>
                    <a:pt x="31" y="213"/>
                    <a:pt x="122" y="213"/>
                  </a:cubicBezTo>
                  <a:cubicBezTo>
                    <a:pt x="213" y="213"/>
                    <a:pt x="244" y="153"/>
                    <a:pt x="244" y="122"/>
                  </a:cubicBezTo>
                  <a:cubicBezTo>
                    <a:pt x="244" y="31"/>
                    <a:pt x="21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17"/>
            <p:cNvSpPr/>
            <p:nvPr/>
          </p:nvSpPr>
          <p:spPr>
            <a:xfrm>
              <a:off x="9302100" y="3689538"/>
              <a:ext cx="6100" cy="6100"/>
            </a:xfrm>
            <a:custGeom>
              <a:rect b="b" l="l" r="r" t="t"/>
              <a:pathLst>
                <a:path extrusionOk="0" h="244" w="244">
                  <a:moveTo>
                    <a:pt x="122" y="1"/>
                  </a:moveTo>
                  <a:cubicBezTo>
                    <a:pt x="61" y="1"/>
                    <a:pt x="1" y="92"/>
                    <a:pt x="1" y="122"/>
                  </a:cubicBezTo>
                  <a:cubicBezTo>
                    <a:pt x="1" y="183"/>
                    <a:pt x="92" y="244"/>
                    <a:pt x="122" y="244"/>
                  </a:cubicBezTo>
                  <a:cubicBezTo>
                    <a:pt x="153" y="244"/>
                    <a:pt x="244" y="183"/>
                    <a:pt x="244" y="122"/>
                  </a:cubicBezTo>
                  <a:cubicBezTo>
                    <a:pt x="24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17"/>
            <p:cNvSpPr/>
            <p:nvPr/>
          </p:nvSpPr>
          <p:spPr>
            <a:xfrm>
              <a:off x="9302875" y="3768563"/>
              <a:ext cx="4575" cy="3825"/>
            </a:xfrm>
            <a:custGeom>
              <a:rect b="b" l="l" r="r" t="t"/>
              <a:pathLst>
                <a:path extrusionOk="0" h="153" w="183">
                  <a:moveTo>
                    <a:pt x="91" y="1"/>
                  </a:moveTo>
                  <a:cubicBezTo>
                    <a:pt x="61" y="1"/>
                    <a:pt x="0" y="31"/>
                    <a:pt x="0" y="62"/>
                  </a:cubicBezTo>
                  <a:cubicBezTo>
                    <a:pt x="0" y="92"/>
                    <a:pt x="61" y="153"/>
                    <a:pt x="91" y="153"/>
                  </a:cubicBezTo>
                  <a:cubicBezTo>
                    <a:pt x="122" y="153"/>
                    <a:pt x="182" y="122"/>
                    <a:pt x="182" y="62"/>
                  </a:cubicBezTo>
                  <a:cubicBezTo>
                    <a:pt x="18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17"/>
            <p:cNvSpPr/>
            <p:nvPr/>
          </p:nvSpPr>
          <p:spPr>
            <a:xfrm>
              <a:off x="9304375" y="3846838"/>
              <a:ext cx="1550" cy="2300"/>
            </a:xfrm>
            <a:custGeom>
              <a:rect b="b" l="l" r="r" t="t"/>
              <a:pathLst>
                <a:path extrusionOk="0" h="92" w="62">
                  <a:moveTo>
                    <a:pt x="31" y="0"/>
                  </a:moveTo>
                  <a:cubicBezTo>
                    <a:pt x="1" y="0"/>
                    <a:pt x="1" y="31"/>
                    <a:pt x="1" y="61"/>
                  </a:cubicBezTo>
                  <a:cubicBezTo>
                    <a:pt x="1" y="61"/>
                    <a:pt x="1" y="92"/>
                    <a:pt x="31" y="92"/>
                  </a:cubicBezTo>
                  <a:cubicBezTo>
                    <a:pt x="62" y="92"/>
                    <a:pt x="62" y="61"/>
                    <a:pt x="62" y="61"/>
                  </a:cubicBezTo>
                  <a:cubicBezTo>
                    <a:pt x="62" y="31"/>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17"/>
            <p:cNvSpPr/>
            <p:nvPr/>
          </p:nvSpPr>
          <p:spPr>
            <a:xfrm>
              <a:off x="9304375" y="3925863"/>
              <a:ext cx="1550" cy="1550"/>
            </a:xfrm>
            <a:custGeom>
              <a:rect b="b" l="l" r="r" t="t"/>
              <a:pathLst>
                <a:path extrusionOk="0" h="62" w="62">
                  <a:moveTo>
                    <a:pt x="31" y="1"/>
                  </a:moveTo>
                  <a:cubicBezTo>
                    <a:pt x="31" y="1"/>
                    <a:pt x="1" y="1"/>
                    <a:pt x="31" y="61"/>
                  </a:cubicBezTo>
                  <a:cubicBezTo>
                    <a:pt x="62" y="1"/>
                    <a:pt x="3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17"/>
            <p:cNvSpPr/>
            <p:nvPr/>
          </p:nvSpPr>
          <p:spPr>
            <a:xfrm>
              <a:off x="9305150"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17"/>
            <p:cNvSpPr/>
            <p:nvPr/>
          </p:nvSpPr>
          <p:spPr>
            <a:xfrm>
              <a:off x="936442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17"/>
            <p:cNvSpPr/>
            <p:nvPr/>
          </p:nvSpPr>
          <p:spPr>
            <a:xfrm>
              <a:off x="9365175" y="2905338"/>
              <a:ext cx="18250" cy="16750"/>
            </a:xfrm>
            <a:custGeom>
              <a:rect b="b" l="l" r="r" t="t"/>
              <a:pathLst>
                <a:path extrusionOk="0" h="670" w="730">
                  <a:moveTo>
                    <a:pt x="335" y="0"/>
                  </a:moveTo>
                  <a:cubicBezTo>
                    <a:pt x="152" y="0"/>
                    <a:pt x="0" y="152"/>
                    <a:pt x="0" y="335"/>
                  </a:cubicBezTo>
                  <a:cubicBezTo>
                    <a:pt x="0" y="517"/>
                    <a:pt x="152" y="669"/>
                    <a:pt x="335" y="669"/>
                  </a:cubicBezTo>
                  <a:cubicBezTo>
                    <a:pt x="578" y="669"/>
                    <a:pt x="730" y="517"/>
                    <a:pt x="669" y="335"/>
                  </a:cubicBezTo>
                  <a:cubicBezTo>
                    <a:pt x="669" y="152"/>
                    <a:pt x="51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17"/>
            <p:cNvSpPr/>
            <p:nvPr/>
          </p:nvSpPr>
          <p:spPr>
            <a:xfrm>
              <a:off x="936517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17"/>
            <p:cNvSpPr/>
            <p:nvPr/>
          </p:nvSpPr>
          <p:spPr>
            <a:xfrm>
              <a:off x="9365925" y="3061863"/>
              <a:ext cx="15225" cy="15225"/>
            </a:xfrm>
            <a:custGeom>
              <a:rect b="b" l="l" r="r" t="t"/>
              <a:pathLst>
                <a:path extrusionOk="0" h="609" w="609">
                  <a:moveTo>
                    <a:pt x="305" y="1"/>
                  </a:moveTo>
                  <a:cubicBezTo>
                    <a:pt x="122" y="1"/>
                    <a:pt x="1" y="122"/>
                    <a:pt x="1" y="305"/>
                  </a:cubicBezTo>
                  <a:cubicBezTo>
                    <a:pt x="1" y="457"/>
                    <a:pt x="122"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17"/>
            <p:cNvSpPr/>
            <p:nvPr/>
          </p:nvSpPr>
          <p:spPr>
            <a:xfrm>
              <a:off x="9366700" y="3140888"/>
              <a:ext cx="14450" cy="12950"/>
            </a:xfrm>
            <a:custGeom>
              <a:rect b="b" l="l" r="r" t="t"/>
              <a:pathLst>
                <a:path extrusionOk="0" h="518" w="578">
                  <a:moveTo>
                    <a:pt x="274" y="1"/>
                  </a:moveTo>
                  <a:cubicBezTo>
                    <a:pt x="122" y="1"/>
                    <a:pt x="0" y="92"/>
                    <a:pt x="0" y="244"/>
                  </a:cubicBezTo>
                  <a:cubicBezTo>
                    <a:pt x="0" y="396"/>
                    <a:pt x="122" y="518"/>
                    <a:pt x="274" y="518"/>
                  </a:cubicBezTo>
                  <a:cubicBezTo>
                    <a:pt x="426" y="518"/>
                    <a:pt x="578"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17"/>
            <p:cNvSpPr/>
            <p:nvPr/>
          </p:nvSpPr>
          <p:spPr>
            <a:xfrm>
              <a:off x="9366700" y="3218413"/>
              <a:ext cx="13700" cy="13700"/>
            </a:xfrm>
            <a:custGeom>
              <a:rect b="b" l="l" r="r" t="t"/>
              <a:pathLst>
                <a:path extrusionOk="0" h="548" w="548">
                  <a:moveTo>
                    <a:pt x="274" y="0"/>
                  </a:moveTo>
                  <a:cubicBezTo>
                    <a:pt x="122" y="0"/>
                    <a:pt x="0" y="122"/>
                    <a:pt x="0" y="274"/>
                  </a:cubicBezTo>
                  <a:cubicBezTo>
                    <a:pt x="0" y="426"/>
                    <a:pt x="122" y="547"/>
                    <a:pt x="274" y="547"/>
                  </a:cubicBezTo>
                  <a:cubicBezTo>
                    <a:pt x="426" y="547"/>
                    <a:pt x="54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17"/>
            <p:cNvSpPr/>
            <p:nvPr/>
          </p:nvSpPr>
          <p:spPr>
            <a:xfrm>
              <a:off x="9367450" y="3297438"/>
              <a:ext cx="12175" cy="11425"/>
            </a:xfrm>
            <a:custGeom>
              <a:rect b="b" l="l" r="r" t="t"/>
              <a:pathLst>
                <a:path extrusionOk="0" h="457" w="487">
                  <a:moveTo>
                    <a:pt x="244" y="0"/>
                  </a:moveTo>
                  <a:cubicBezTo>
                    <a:pt x="122" y="0"/>
                    <a:pt x="1" y="92"/>
                    <a:pt x="1" y="213"/>
                  </a:cubicBezTo>
                  <a:cubicBezTo>
                    <a:pt x="1" y="335"/>
                    <a:pt x="122" y="456"/>
                    <a:pt x="244" y="456"/>
                  </a:cubicBezTo>
                  <a:cubicBezTo>
                    <a:pt x="365" y="456"/>
                    <a:pt x="487" y="335"/>
                    <a:pt x="487" y="213"/>
                  </a:cubicBezTo>
                  <a:cubicBezTo>
                    <a:pt x="487" y="9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17"/>
            <p:cNvSpPr/>
            <p:nvPr/>
          </p:nvSpPr>
          <p:spPr>
            <a:xfrm>
              <a:off x="9368975" y="3376463"/>
              <a:ext cx="10650" cy="9150"/>
            </a:xfrm>
            <a:custGeom>
              <a:rect b="b" l="l" r="r" t="t"/>
              <a:pathLst>
                <a:path extrusionOk="0" h="366" w="426">
                  <a:moveTo>
                    <a:pt x="183" y="1"/>
                  </a:moveTo>
                  <a:cubicBezTo>
                    <a:pt x="61" y="1"/>
                    <a:pt x="0" y="61"/>
                    <a:pt x="0" y="183"/>
                  </a:cubicBezTo>
                  <a:cubicBezTo>
                    <a:pt x="0" y="305"/>
                    <a:pt x="61" y="365"/>
                    <a:pt x="183" y="365"/>
                  </a:cubicBezTo>
                  <a:cubicBezTo>
                    <a:pt x="304" y="365"/>
                    <a:pt x="426" y="305"/>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17"/>
            <p:cNvSpPr/>
            <p:nvPr/>
          </p:nvSpPr>
          <p:spPr>
            <a:xfrm>
              <a:off x="9368975" y="3453963"/>
              <a:ext cx="9150" cy="9925"/>
            </a:xfrm>
            <a:custGeom>
              <a:rect b="b" l="l" r="r" t="t"/>
              <a:pathLst>
                <a:path extrusionOk="0" h="397" w="366">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17"/>
            <p:cNvSpPr/>
            <p:nvPr/>
          </p:nvSpPr>
          <p:spPr>
            <a:xfrm>
              <a:off x="9369725" y="3533013"/>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17"/>
            <p:cNvSpPr/>
            <p:nvPr/>
          </p:nvSpPr>
          <p:spPr>
            <a:xfrm>
              <a:off x="9370500" y="3611263"/>
              <a:ext cx="6100" cy="6100"/>
            </a:xfrm>
            <a:custGeom>
              <a:rect b="b" l="l" r="r" t="t"/>
              <a:pathLst>
                <a:path extrusionOk="0" h="244" w="244">
                  <a:moveTo>
                    <a:pt x="122" y="1"/>
                  </a:moveTo>
                  <a:cubicBezTo>
                    <a:pt x="61" y="1"/>
                    <a:pt x="0" y="62"/>
                    <a:pt x="0" y="122"/>
                  </a:cubicBezTo>
                  <a:cubicBezTo>
                    <a:pt x="0" y="183"/>
                    <a:pt x="61" y="244"/>
                    <a:pt x="122" y="244"/>
                  </a:cubicBezTo>
                  <a:cubicBezTo>
                    <a:pt x="183" y="244"/>
                    <a:pt x="243" y="183"/>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17"/>
            <p:cNvSpPr/>
            <p:nvPr/>
          </p:nvSpPr>
          <p:spPr>
            <a:xfrm>
              <a:off x="9370500" y="3689538"/>
              <a:ext cx="6100" cy="6100"/>
            </a:xfrm>
            <a:custGeom>
              <a:rect b="b" l="l" r="r" t="t"/>
              <a:pathLst>
                <a:path extrusionOk="0" h="244" w="244">
                  <a:moveTo>
                    <a:pt x="122" y="1"/>
                  </a:moveTo>
                  <a:cubicBezTo>
                    <a:pt x="61" y="1"/>
                    <a:pt x="0" y="92"/>
                    <a:pt x="0" y="122"/>
                  </a:cubicBezTo>
                  <a:cubicBezTo>
                    <a:pt x="0" y="183"/>
                    <a:pt x="91" y="244"/>
                    <a:pt x="122" y="244"/>
                  </a:cubicBezTo>
                  <a:cubicBezTo>
                    <a:pt x="213" y="244"/>
                    <a:pt x="243" y="183"/>
                    <a:pt x="243" y="122"/>
                  </a:cubicBezTo>
                  <a:cubicBezTo>
                    <a:pt x="24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17"/>
            <p:cNvSpPr/>
            <p:nvPr/>
          </p:nvSpPr>
          <p:spPr>
            <a:xfrm>
              <a:off x="9371250" y="3768563"/>
              <a:ext cx="4575" cy="3825"/>
            </a:xfrm>
            <a:custGeom>
              <a:rect b="b" l="l" r="r" t="t"/>
              <a:pathLst>
                <a:path extrusionOk="0" h="153" w="183">
                  <a:moveTo>
                    <a:pt x="92" y="1"/>
                  </a:moveTo>
                  <a:cubicBezTo>
                    <a:pt x="61" y="1"/>
                    <a:pt x="1" y="31"/>
                    <a:pt x="1" y="62"/>
                  </a:cubicBezTo>
                  <a:cubicBezTo>
                    <a:pt x="1" y="122"/>
                    <a:pt x="61" y="153"/>
                    <a:pt x="92" y="153"/>
                  </a:cubicBezTo>
                  <a:cubicBezTo>
                    <a:pt x="122" y="153"/>
                    <a:pt x="183" y="122"/>
                    <a:pt x="183" y="62"/>
                  </a:cubicBezTo>
                  <a:cubicBezTo>
                    <a:pt x="18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17"/>
            <p:cNvSpPr/>
            <p:nvPr/>
          </p:nvSpPr>
          <p:spPr>
            <a:xfrm>
              <a:off x="9372775" y="3846838"/>
              <a:ext cx="1550" cy="2300"/>
            </a:xfrm>
            <a:custGeom>
              <a:rect b="b" l="l" r="r" t="t"/>
              <a:pathLst>
                <a:path extrusionOk="0" h="92" w="62">
                  <a:moveTo>
                    <a:pt x="31" y="0"/>
                  </a:moveTo>
                  <a:cubicBezTo>
                    <a:pt x="0" y="0"/>
                    <a:pt x="0" y="31"/>
                    <a:pt x="0" y="61"/>
                  </a:cubicBezTo>
                  <a:cubicBezTo>
                    <a:pt x="0" y="61"/>
                    <a:pt x="0"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17"/>
            <p:cNvSpPr/>
            <p:nvPr/>
          </p:nvSpPr>
          <p:spPr>
            <a:xfrm>
              <a:off x="9372775" y="3925863"/>
              <a:ext cx="1550" cy="1550"/>
            </a:xfrm>
            <a:custGeom>
              <a:rect b="b" l="l" r="r" t="t"/>
              <a:pathLst>
                <a:path extrusionOk="0" h="62" w="62">
                  <a:moveTo>
                    <a:pt x="31" y="1"/>
                  </a:moveTo>
                  <a:cubicBezTo>
                    <a:pt x="31" y="1"/>
                    <a:pt x="0" y="1"/>
                    <a:pt x="31" y="6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17"/>
            <p:cNvSpPr/>
            <p:nvPr/>
          </p:nvSpPr>
          <p:spPr>
            <a:xfrm>
              <a:off x="937352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17"/>
            <p:cNvSpPr/>
            <p:nvPr/>
          </p:nvSpPr>
          <p:spPr>
            <a:xfrm>
              <a:off x="943357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17"/>
            <p:cNvSpPr/>
            <p:nvPr/>
          </p:nvSpPr>
          <p:spPr>
            <a:xfrm>
              <a:off x="9434325" y="2905338"/>
              <a:ext cx="17500" cy="16750"/>
            </a:xfrm>
            <a:custGeom>
              <a:rect b="b" l="l" r="r" t="t"/>
              <a:pathLst>
                <a:path extrusionOk="0" h="670" w="700">
                  <a:moveTo>
                    <a:pt x="335" y="0"/>
                  </a:moveTo>
                  <a:cubicBezTo>
                    <a:pt x="152" y="0"/>
                    <a:pt x="0" y="152"/>
                    <a:pt x="0" y="335"/>
                  </a:cubicBezTo>
                  <a:cubicBezTo>
                    <a:pt x="0" y="517"/>
                    <a:pt x="152" y="669"/>
                    <a:pt x="335" y="669"/>
                  </a:cubicBezTo>
                  <a:cubicBezTo>
                    <a:pt x="548" y="669"/>
                    <a:pt x="700" y="517"/>
                    <a:pt x="700" y="335"/>
                  </a:cubicBezTo>
                  <a:cubicBezTo>
                    <a:pt x="700" y="152"/>
                    <a:pt x="54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17"/>
            <p:cNvSpPr/>
            <p:nvPr/>
          </p:nvSpPr>
          <p:spPr>
            <a:xfrm>
              <a:off x="943432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17"/>
            <p:cNvSpPr/>
            <p:nvPr/>
          </p:nvSpPr>
          <p:spPr>
            <a:xfrm>
              <a:off x="9435075" y="3061863"/>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17"/>
            <p:cNvSpPr/>
            <p:nvPr/>
          </p:nvSpPr>
          <p:spPr>
            <a:xfrm>
              <a:off x="9435850" y="3140888"/>
              <a:ext cx="13700" cy="12950"/>
            </a:xfrm>
            <a:custGeom>
              <a:rect b="b" l="l" r="r" t="t"/>
              <a:pathLst>
                <a:path extrusionOk="0" h="518" w="548">
                  <a:moveTo>
                    <a:pt x="274" y="1"/>
                  </a:moveTo>
                  <a:cubicBezTo>
                    <a:pt x="122" y="1"/>
                    <a:pt x="0" y="92"/>
                    <a:pt x="0" y="244"/>
                  </a:cubicBezTo>
                  <a:cubicBezTo>
                    <a:pt x="0" y="396"/>
                    <a:pt x="122" y="518"/>
                    <a:pt x="274" y="518"/>
                  </a:cubicBezTo>
                  <a:cubicBezTo>
                    <a:pt x="426" y="518"/>
                    <a:pt x="547"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17"/>
            <p:cNvSpPr/>
            <p:nvPr/>
          </p:nvSpPr>
          <p:spPr>
            <a:xfrm>
              <a:off x="9435850" y="3218413"/>
              <a:ext cx="13700" cy="13700"/>
            </a:xfrm>
            <a:custGeom>
              <a:rect b="b" l="l" r="r" t="t"/>
              <a:pathLst>
                <a:path extrusionOk="0" h="548" w="548">
                  <a:moveTo>
                    <a:pt x="274" y="0"/>
                  </a:moveTo>
                  <a:cubicBezTo>
                    <a:pt x="122" y="0"/>
                    <a:pt x="0" y="122"/>
                    <a:pt x="0" y="274"/>
                  </a:cubicBezTo>
                  <a:cubicBezTo>
                    <a:pt x="0" y="426"/>
                    <a:pt x="122" y="547"/>
                    <a:pt x="274" y="547"/>
                  </a:cubicBezTo>
                  <a:cubicBezTo>
                    <a:pt x="395" y="547"/>
                    <a:pt x="51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17"/>
            <p:cNvSpPr/>
            <p:nvPr/>
          </p:nvSpPr>
          <p:spPr>
            <a:xfrm>
              <a:off x="9437375" y="3297438"/>
              <a:ext cx="11400" cy="11425"/>
            </a:xfrm>
            <a:custGeom>
              <a:rect b="b" l="l" r="r" t="t"/>
              <a:pathLst>
                <a:path extrusionOk="0" h="457" w="456">
                  <a:moveTo>
                    <a:pt x="213" y="0"/>
                  </a:moveTo>
                  <a:cubicBezTo>
                    <a:pt x="91" y="0"/>
                    <a:pt x="0" y="92"/>
                    <a:pt x="0" y="213"/>
                  </a:cubicBezTo>
                  <a:cubicBezTo>
                    <a:pt x="0" y="335"/>
                    <a:pt x="91" y="456"/>
                    <a:pt x="213" y="456"/>
                  </a:cubicBezTo>
                  <a:cubicBezTo>
                    <a:pt x="334" y="456"/>
                    <a:pt x="456" y="335"/>
                    <a:pt x="456" y="213"/>
                  </a:cubicBezTo>
                  <a:cubicBezTo>
                    <a:pt x="456" y="92"/>
                    <a:pt x="334"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17"/>
            <p:cNvSpPr/>
            <p:nvPr/>
          </p:nvSpPr>
          <p:spPr>
            <a:xfrm>
              <a:off x="9438125" y="3376463"/>
              <a:ext cx="9900" cy="9150"/>
            </a:xfrm>
            <a:custGeom>
              <a:rect b="b" l="l" r="r" t="t"/>
              <a:pathLst>
                <a:path extrusionOk="0" h="366" w="396">
                  <a:moveTo>
                    <a:pt x="183" y="1"/>
                  </a:moveTo>
                  <a:cubicBezTo>
                    <a:pt x="92" y="1"/>
                    <a:pt x="0" y="61"/>
                    <a:pt x="0" y="183"/>
                  </a:cubicBezTo>
                  <a:cubicBezTo>
                    <a:pt x="0" y="305"/>
                    <a:pt x="92" y="365"/>
                    <a:pt x="183" y="365"/>
                  </a:cubicBezTo>
                  <a:cubicBezTo>
                    <a:pt x="304" y="365"/>
                    <a:pt x="396" y="305"/>
                    <a:pt x="396" y="183"/>
                  </a:cubicBezTo>
                  <a:cubicBezTo>
                    <a:pt x="396"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17"/>
            <p:cNvSpPr/>
            <p:nvPr/>
          </p:nvSpPr>
          <p:spPr>
            <a:xfrm>
              <a:off x="9438125" y="3453963"/>
              <a:ext cx="9900" cy="9925"/>
            </a:xfrm>
            <a:custGeom>
              <a:rect b="b" l="l" r="r" t="t"/>
              <a:pathLst>
                <a:path extrusionOk="0" h="397" w="396">
                  <a:moveTo>
                    <a:pt x="183" y="1"/>
                  </a:moveTo>
                  <a:cubicBezTo>
                    <a:pt x="92" y="1"/>
                    <a:pt x="0" y="92"/>
                    <a:pt x="0" y="183"/>
                  </a:cubicBezTo>
                  <a:cubicBezTo>
                    <a:pt x="0" y="305"/>
                    <a:pt x="92" y="396"/>
                    <a:pt x="183" y="396"/>
                  </a:cubicBezTo>
                  <a:cubicBezTo>
                    <a:pt x="274" y="396"/>
                    <a:pt x="335" y="305"/>
                    <a:pt x="396" y="183"/>
                  </a:cubicBezTo>
                  <a:cubicBezTo>
                    <a:pt x="396"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17"/>
            <p:cNvSpPr/>
            <p:nvPr/>
          </p:nvSpPr>
          <p:spPr>
            <a:xfrm>
              <a:off x="9438875" y="3533013"/>
              <a:ext cx="7625" cy="7625"/>
            </a:xfrm>
            <a:custGeom>
              <a:rect b="b" l="l" r="r" t="t"/>
              <a:pathLst>
                <a:path extrusionOk="0" h="305" w="305">
                  <a:moveTo>
                    <a:pt x="153" y="0"/>
                  </a:moveTo>
                  <a:cubicBezTo>
                    <a:pt x="92" y="0"/>
                    <a:pt x="1" y="61"/>
                    <a:pt x="1" y="152"/>
                  </a:cubicBezTo>
                  <a:cubicBezTo>
                    <a:pt x="1" y="213"/>
                    <a:pt x="92" y="304"/>
                    <a:pt x="153" y="304"/>
                  </a:cubicBezTo>
                  <a:cubicBezTo>
                    <a:pt x="24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17"/>
            <p:cNvSpPr/>
            <p:nvPr/>
          </p:nvSpPr>
          <p:spPr>
            <a:xfrm>
              <a:off x="9440400" y="3612788"/>
              <a:ext cx="5350" cy="5350"/>
            </a:xfrm>
            <a:custGeom>
              <a:rect b="b" l="l" r="r" t="t"/>
              <a:pathLst>
                <a:path extrusionOk="0" h="214" w="214">
                  <a:moveTo>
                    <a:pt x="92" y="1"/>
                  </a:moveTo>
                  <a:cubicBezTo>
                    <a:pt x="31" y="1"/>
                    <a:pt x="1" y="31"/>
                    <a:pt x="1" y="122"/>
                  </a:cubicBezTo>
                  <a:cubicBezTo>
                    <a:pt x="1" y="183"/>
                    <a:pt x="31" y="213"/>
                    <a:pt x="92" y="213"/>
                  </a:cubicBezTo>
                  <a:cubicBezTo>
                    <a:pt x="183" y="213"/>
                    <a:pt x="213" y="153"/>
                    <a:pt x="213" y="122"/>
                  </a:cubicBezTo>
                  <a:cubicBezTo>
                    <a:pt x="213" y="31"/>
                    <a:pt x="183"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17"/>
            <p:cNvSpPr/>
            <p:nvPr/>
          </p:nvSpPr>
          <p:spPr>
            <a:xfrm>
              <a:off x="9439650" y="3689538"/>
              <a:ext cx="6100" cy="6100"/>
            </a:xfrm>
            <a:custGeom>
              <a:rect b="b" l="l" r="r" t="t"/>
              <a:pathLst>
                <a:path extrusionOk="0" h="244" w="244">
                  <a:moveTo>
                    <a:pt x="122" y="1"/>
                  </a:moveTo>
                  <a:cubicBezTo>
                    <a:pt x="61" y="1"/>
                    <a:pt x="0" y="61"/>
                    <a:pt x="0" y="122"/>
                  </a:cubicBezTo>
                  <a:cubicBezTo>
                    <a:pt x="0" y="183"/>
                    <a:pt x="61" y="244"/>
                    <a:pt x="122" y="244"/>
                  </a:cubicBezTo>
                  <a:cubicBezTo>
                    <a:pt x="183" y="244"/>
                    <a:pt x="243" y="18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17"/>
            <p:cNvSpPr/>
            <p:nvPr/>
          </p:nvSpPr>
          <p:spPr>
            <a:xfrm>
              <a:off x="9441175" y="3768563"/>
              <a:ext cx="3800" cy="3825"/>
            </a:xfrm>
            <a:custGeom>
              <a:rect b="b" l="l" r="r" t="t"/>
              <a:pathLst>
                <a:path extrusionOk="0" h="153" w="152">
                  <a:moveTo>
                    <a:pt x="61" y="1"/>
                  </a:moveTo>
                  <a:cubicBezTo>
                    <a:pt x="30" y="1"/>
                    <a:pt x="0" y="31"/>
                    <a:pt x="0" y="62"/>
                  </a:cubicBezTo>
                  <a:cubicBezTo>
                    <a:pt x="0" y="122"/>
                    <a:pt x="30" y="153"/>
                    <a:pt x="61" y="153"/>
                  </a:cubicBezTo>
                  <a:cubicBezTo>
                    <a:pt x="122" y="153"/>
                    <a:pt x="152" y="122"/>
                    <a:pt x="152" y="62"/>
                  </a:cubicBezTo>
                  <a:cubicBezTo>
                    <a:pt x="152"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17"/>
            <p:cNvSpPr/>
            <p:nvPr/>
          </p:nvSpPr>
          <p:spPr>
            <a:xfrm>
              <a:off x="9441925" y="3846838"/>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17"/>
            <p:cNvSpPr/>
            <p:nvPr/>
          </p:nvSpPr>
          <p:spPr>
            <a:xfrm>
              <a:off x="9441925" y="3925863"/>
              <a:ext cx="775" cy="1550"/>
            </a:xfrm>
            <a:custGeom>
              <a:rect b="b" l="l" r="r" t="t"/>
              <a:pathLst>
                <a:path extrusionOk="0" h="62" w="31">
                  <a:moveTo>
                    <a:pt x="31" y="1"/>
                  </a:moveTo>
                  <a:cubicBezTo>
                    <a:pt x="31" y="1"/>
                    <a:pt x="0" y="1"/>
                    <a:pt x="31" y="61"/>
                  </a:cubicBezTo>
                  <a:lnTo>
                    <a:pt x="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17"/>
            <p:cNvSpPr/>
            <p:nvPr/>
          </p:nvSpPr>
          <p:spPr>
            <a:xfrm>
              <a:off x="94426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17"/>
            <p:cNvSpPr/>
            <p:nvPr/>
          </p:nvSpPr>
          <p:spPr>
            <a:xfrm>
              <a:off x="9501950" y="2826313"/>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17"/>
            <p:cNvSpPr/>
            <p:nvPr/>
          </p:nvSpPr>
          <p:spPr>
            <a:xfrm>
              <a:off x="9502725" y="2905338"/>
              <a:ext cx="17500" cy="16750"/>
            </a:xfrm>
            <a:custGeom>
              <a:rect b="b" l="l" r="r" t="t"/>
              <a:pathLst>
                <a:path extrusionOk="0" h="670" w="700">
                  <a:moveTo>
                    <a:pt x="334" y="0"/>
                  </a:moveTo>
                  <a:cubicBezTo>
                    <a:pt x="152" y="0"/>
                    <a:pt x="0" y="152"/>
                    <a:pt x="0" y="335"/>
                  </a:cubicBezTo>
                  <a:cubicBezTo>
                    <a:pt x="0" y="517"/>
                    <a:pt x="152" y="669"/>
                    <a:pt x="334" y="669"/>
                  </a:cubicBezTo>
                  <a:cubicBezTo>
                    <a:pt x="547" y="669"/>
                    <a:pt x="699" y="517"/>
                    <a:pt x="699" y="335"/>
                  </a:cubicBezTo>
                  <a:cubicBezTo>
                    <a:pt x="699" y="152"/>
                    <a:pt x="54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17"/>
            <p:cNvSpPr/>
            <p:nvPr/>
          </p:nvSpPr>
          <p:spPr>
            <a:xfrm>
              <a:off x="9502725" y="2982838"/>
              <a:ext cx="17500" cy="17500"/>
            </a:xfrm>
            <a:custGeom>
              <a:rect b="b" l="l" r="r" t="t"/>
              <a:pathLst>
                <a:path extrusionOk="0" h="700" w="700">
                  <a:moveTo>
                    <a:pt x="334" y="1"/>
                  </a:moveTo>
                  <a:cubicBezTo>
                    <a:pt x="152" y="1"/>
                    <a:pt x="0" y="153"/>
                    <a:pt x="0" y="335"/>
                  </a:cubicBezTo>
                  <a:cubicBezTo>
                    <a:pt x="0" y="548"/>
                    <a:pt x="152" y="700"/>
                    <a:pt x="334" y="700"/>
                  </a:cubicBezTo>
                  <a:cubicBezTo>
                    <a:pt x="547" y="700"/>
                    <a:pt x="699" y="548"/>
                    <a:pt x="699" y="335"/>
                  </a:cubicBezTo>
                  <a:cubicBezTo>
                    <a:pt x="699" y="153"/>
                    <a:pt x="54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17"/>
            <p:cNvSpPr/>
            <p:nvPr/>
          </p:nvSpPr>
          <p:spPr>
            <a:xfrm>
              <a:off x="9503475" y="3061863"/>
              <a:ext cx="15225" cy="15225"/>
            </a:xfrm>
            <a:custGeom>
              <a:rect b="b" l="l" r="r" t="t"/>
              <a:pathLst>
                <a:path extrusionOk="0" h="609" w="609">
                  <a:moveTo>
                    <a:pt x="304" y="1"/>
                  </a:moveTo>
                  <a:cubicBezTo>
                    <a:pt x="152" y="1"/>
                    <a:pt x="0" y="153"/>
                    <a:pt x="0" y="305"/>
                  </a:cubicBezTo>
                  <a:cubicBezTo>
                    <a:pt x="0" y="457"/>
                    <a:pt x="152" y="609"/>
                    <a:pt x="304" y="609"/>
                  </a:cubicBezTo>
                  <a:cubicBezTo>
                    <a:pt x="517"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17"/>
            <p:cNvSpPr/>
            <p:nvPr/>
          </p:nvSpPr>
          <p:spPr>
            <a:xfrm>
              <a:off x="9505000" y="3140888"/>
              <a:ext cx="12925" cy="12950"/>
            </a:xfrm>
            <a:custGeom>
              <a:rect b="b" l="l" r="r" t="t"/>
              <a:pathLst>
                <a:path extrusionOk="0" h="518" w="517">
                  <a:moveTo>
                    <a:pt x="243" y="1"/>
                  </a:moveTo>
                  <a:cubicBezTo>
                    <a:pt x="91" y="1"/>
                    <a:pt x="0" y="92"/>
                    <a:pt x="0" y="244"/>
                  </a:cubicBezTo>
                  <a:cubicBezTo>
                    <a:pt x="0" y="396"/>
                    <a:pt x="91" y="518"/>
                    <a:pt x="243" y="518"/>
                  </a:cubicBezTo>
                  <a:cubicBezTo>
                    <a:pt x="395" y="518"/>
                    <a:pt x="517" y="396"/>
                    <a:pt x="517" y="244"/>
                  </a:cubicBezTo>
                  <a:cubicBezTo>
                    <a:pt x="517" y="92"/>
                    <a:pt x="395" y="1"/>
                    <a:pt x="2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17"/>
            <p:cNvSpPr/>
            <p:nvPr/>
          </p:nvSpPr>
          <p:spPr>
            <a:xfrm>
              <a:off x="9505000" y="3218413"/>
              <a:ext cx="12925" cy="13700"/>
            </a:xfrm>
            <a:custGeom>
              <a:rect b="b" l="l" r="r" t="t"/>
              <a:pathLst>
                <a:path extrusionOk="0" h="548" w="517">
                  <a:moveTo>
                    <a:pt x="243" y="0"/>
                  </a:moveTo>
                  <a:cubicBezTo>
                    <a:pt x="91" y="0"/>
                    <a:pt x="0" y="122"/>
                    <a:pt x="0" y="274"/>
                  </a:cubicBezTo>
                  <a:cubicBezTo>
                    <a:pt x="0" y="426"/>
                    <a:pt x="91" y="547"/>
                    <a:pt x="243" y="547"/>
                  </a:cubicBezTo>
                  <a:cubicBezTo>
                    <a:pt x="395" y="547"/>
                    <a:pt x="517" y="426"/>
                    <a:pt x="517" y="274"/>
                  </a:cubicBezTo>
                  <a:cubicBezTo>
                    <a:pt x="517" y="122"/>
                    <a:pt x="39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17"/>
            <p:cNvSpPr/>
            <p:nvPr/>
          </p:nvSpPr>
          <p:spPr>
            <a:xfrm>
              <a:off x="9505750" y="3297438"/>
              <a:ext cx="11425" cy="11425"/>
            </a:xfrm>
            <a:custGeom>
              <a:rect b="b" l="l" r="r" t="t"/>
              <a:pathLst>
                <a:path extrusionOk="0" h="457" w="457">
                  <a:moveTo>
                    <a:pt x="213" y="0"/>
                  </a:moveTo>
                  <a:cubicBezTo>
                    <a:pt x="122" y="0"/>
                    <a:pt x="1" y="122"/>
                    <a:pt x="1" y="213"/>
                  </a:cubicBezTo>
                  <a:cubicBezTo>
                    <a:pt x="1" y="335"/>
                    <a:pt x="122" y="456"/>
                    <a:pt x="213" y="456"/>
                  </a:cubicBezTo>
                  <a:cubicBezTo>
                    <a:pt x="335" y="456"/>
                    <a:pt x="457" y="335"/>
                    <a:pt x="457" y="213"/>
                  </a:cubicBezTo>
                  <a:cubicBezTo>
                    <a:pt x="457" y="122"/>
                    <a:pt x="335"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17"/>
            <p:cNvSpPr/>
            <p:nvPr/>
          </p:nvSpPr>
          <p:spPr>
            <a:xfrm>
              <a:off x="9506525" y="3376463"/>
              <a:ext cx="9900" cy="9150"/>
            </a:xfrm>
            <a:custGeom>
              <a:rect b="b" l="l" r="r" t="t"/>
              <a:pathLst>
                <a:path extrusionOk="0" h="366" w="396">
                  <a:moveTo>
                    <a:pt x="182" y="1"/>
                  </a:moveTo>
                  <a:cubicBezTo>
                    <a:pt x="91" y="1"/>
                    <a:pt x="0" y="61"/>
                    <a:pt x="0" y="183"/>
                  </a:cubicBezTo>
                  <a:cubicBezTo>
                    <a:pt x="0" y="305"/>
                    <a:pt x="91" y="365"/>
                    <a:pt x="182" y="365"/>
                  </a:cubicBezTo>
                  <a:cubicBezTo>
                    <a:pt x="304" y="365"/>
                    <a:pt x="395" y="305"/>
                    <a:pt x="395" y="183"/>
                  </a:cubicBezTo>
                  <a:cubicBezTo>
                    <a:pt x="395" y="61"/>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17"/>
            <p:cNvSpPr/>
            <p:nvPr/>
          </p:nvSpPr>
          <p:spPr>
            <a:xfrm>
              <a:off x="9506525" y="3453963"/>
              <a:ext cx="9900" cy="9925"/>
            </a:xfrm>
            <a:custGeom>
              <a:rect b="b" l="l" r="r" t="t"/>
              <a:pathLst>
                <a:path extrusionOk="0" h="397" w="396">
                  <a:moveTo>
                    <a:pt x="182" y="1"/>
                  </a:moveTo>
                  <a:cubicBezTo>
                    <a:pt x="91" y="1"/>
                    <a:pt x="0" y="92"/>
                    <a:pt x="0" y="183"/>
                  </a:cubicBezTo>
                  <a:cubicBezTo>
                    <a:pt x="0" y="305"/>
                    <a:pt x="91" y="396"/>
                    <a:pt x="182" y="396"/>
                  </a:cubicBezTo>
                  <a:cubicBezTo>
                    <a:pt x="304" y="396"/>
                    <a:pt x="395" y="305"/>
                    <a:pt x="395" y="183"/>
                  </a:cubicBezTo>
                  <a:cubicBezTo>
                    <a:pt x="395" y="92"/>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17"/>
            <p:cNvSpPr/>
            <p:nvPr/>
          </p:nvSpPr>
          <p:spPr>
            <a:xfrm>
              <a:off x="9507275" y="3533013"/>
              <a:ext cx="7625" cy="7625"/>
            </a:xfrm>
            <a:custGeom>
              <a:rect b="b" l="l" r="r" t="t"/>
              <a:pathLst>
                <a:path extrusionOk="0" h="305" w="305">
                  <a:moveTo>
                    <a:pt x="152" y="0"/>
                  </a:moveTo>
                  <a:cubicBezTo>
                    <a:pt x="92" y="0"/>
                    <a:pt x="0" y="61"/>
                    <a:pt x="0" y="152"/>
                  </a:cubicBezTo>
                  <a:cubicBezTo>
                    <a:pt x="0" y="213"/>
                    <a:pt x="92" y="304"/>
                    <a:pt x="152" y="304"/>
                  </a:cubicBezTo>
                  <a:cubicBezTo>
                    <a:pt x="244" y="304"/>
                    <a:pt x="304" y="213"/>
                    <a:pt x="304" y="152"/>
                  </a:cubicBezTo>
                  <a:cubicBezTo>
                    <a:pt x="304" y="61"/>
                    <a:pt x="244"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17"/>
            <p:cNvSpPr/>
            <p:nvPr/>
          </p:nvSpPr>
          <p:spPr>
            <a:xfrm>
              <a:off x="9508800" y="3612788"/>
              <a:ext cx="5325" cy="5350"/>
            </a:xfrm>
            <a:custGeom>
              <a:rect b="b" l="l" r="r" t="t"/>
              <a:pathLst>
                <a:path extrusionOk="0" h="214" w="213">
                  <a:moveTo>
                    <a:pt x="91" y="1"/>
                  </a:moveTo>
                  <a:cubicBezTo>
                    <a:pt x="31" y="1"/>
                    <a:pt x="0" y="31"/>
                    <a:pt x="0" y="122"/>
                  </a:cubicBezTo>
                  <a:cubicBezTo>
                    <a:pt x="0" y="183"/>
                    <a:pt x="31" y="213"/>
                    <a:pt x="91" y="213"/>
                  </a:cubicBezTo>
                  <a:cubicBezTo>
                    <a:pt x="183" y="213"/>
                    <a:pt x="213" y="153"/>
                    <a:pt x="213" y="122"/>
                  </a:cubicBezTo>
                  <a:cubicBezTo>
                    <a:pt x="213" y="31"/>
                    <a:pt x="183"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17"/>
            <p:cNvSpPr/>
            <p:nvPr/>
          </p:nvSpPr>
          <p:spPr>
            <a:xfrm>
              <a:off x="9508800" y="3689538"/>
              <a:ext cx="5325" cy="6100"/>
            </a:xfrm>
            <a:custGeom>
              <a:rect b="b" l="l" r="r" t="t"/>
              <a:pathLst>
                <a:path extrusionOk="0" h="244" w="213">
                  <a:moveTo>
                    <a:pt x="91" y="1"/>
                  </a:moveTo>
                  <a:cubicBezTo>
                    <a:pt x="31" y="1"/>
                    <a:pt x="0" y="92"/>
                    <a:pt x="0" y="122"/>
                  </a:cubicBezTo>
                  <a:cubicBezTo>
                    <a:pt x="0" y="183"/>
                    <a:pt x="61" y="244"/>
                    <a:pt x="91" y="244"/>
                  </a:cubicBezTo>
                  <a:cubicBezTo>
                    <a:pt x="183" y="244"/>
                    <a:pt x="213" y="183"/>
                    <a:pt x="213" y="122"/>
                  </a:cubicBezTo>
                  <a:cubicBezTo>
                    <a:pt x="213" y="31"/>
                    <a:pt x="15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17"/>
            <p:cNvSpPr/>
            <p:nvPr/>
          </p:nvSpPr>
          <p:spPr>
            <a:xfrm>
              <a:off x="9509550" y="3768563"/>
              <a:ext cx="3825" cy="3825"/>
            </a:xfrm>
            <a:custGeom>
              <a:rect b="b" l="l" r="r" t="t"/>
              <a:pathLst>
                <a:path extrusionOk="0" h="153" w="153">
                  <a:moveTo>
                    <a:pt x="61" y="1"/>
                  </a:moveTo>
                  <a:cubicBezTo>
                    <a:pt x="31" y="1"/>
                    <a:pt x="1" y="31"/>
                    <a:pt x="1" y="62"/>
                  </a:cubicBezTo>
                  <a:cubicBezTo>
                    <a:pt x="1" y="92"/>
                    <a:pt x="31" y="153"/>
                    <a:pt x="61" y="153"/>
                  </a:cubicBezTo>
                  <a:cubicBezTo>
                    <a:pt x="122" y="153"/>
                    <a:pt x="153" y="122"/>
                    <a:pt x="153" y="62"/>
                  </a:cubicBezTo>
                  <a:cubicBezTo>
                    <a:pt x="153"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17"/>
            <p:cNvSpPr/>
            <p:nvPr/>
          </p:nvSpPr>
          <p:spPr>
            <a:xfrm>
              <a:off x="9510325" y="3848363"/>
              <a:ext cx="2300" cy="1550"/>
            </a:xfrm>
            <a:custGeom>
              <a:rect b="b" l="l" r="r" t="t"/>
              <a:pathLst>
                <a:path extrusionOk="0" h="62" w="92">
                  <a:moveTo>
                    <a:pt x="30" y="0"/>
                  </a:moveTo>
                  <a:cubicBezTo>
                    <a:pt x="30" y="0"/>
                    <a:pt x="0" y="0"/>
                    <a:pt x="0" y="31"/>
                  </a:cubicBezTo>
                  <a:cubicBezTo>
                    <a:pt x="0" y="31"/>
                    <a:pt x="0" y="61"/>
                    <a:pt x="30" y="61"/>
                  </a:cubicBezTo>
                  <a:cubicBezTo>
                    <a:pt x="91" y="61"/>
                    <a:pt x="91" y="31"/>
                    <a:pt x="91" y="31"/>
                  </a:cubicBezTo>
                  <a:cubicBezTo>
                    <a:pt x="91" y="31"/>
                    <a:pt x="91" y="0"/>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17"/>
            <p:cNvSpPr/>
            <p:nvPr/>
          </p:nvSpPr>
          <p:spPr>
            <a:xfrm>
              <a:off x="9510325" y="3925863"/>
              <a:ext cx="2300" cy="1550"/>
            </a:xfrm>
            <a:custGeom>
              <a:rect b="b" l="l" r="r" t="t"/>
              <a:pathLst>
                <a:path extrusionOk="0" h="62" w="92">
                  <a:moveTo>
                    <a:pt x="30" y="1"/>
                  </a:moveTo>
                  <a:cubicBezTo>
                    <a:pt x="30" y="1"/>
                    <a:pt x="0" y="1"/>
                    <a:pt x="30" y="61"/>
                  </a:cubicBezTo>
                  <a:cubicBezTo>
                    <a:pt x="91" y="1"/>
                    <a:pt x="91" y="1"/>
                    <a:pt x="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17"/>
            <p:cNvSpPr/>
            <p:nvPr/>
          </p:nvSpPr>
          <p:spPr>
            <a:xfrm>
              <a:off x="95110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17"/>
            <p:cNvSpPr/>
            <p:nvPr/>
          </p:nvSpPr>
          <p:spPr>
            <a:xfrm>
              <a:off x="9571100" y="2826313"/>
              <a:ext cx="19025" cy="19025"/>
            </a:xfrm>
            <a:custGeom>
              <a:rect b="b" l="l" r="r" t="t"/>
              <a:pathLst>
                <a:path extrusionOk="0" h="761" w="761">
                  <a:moveTo>
                    <a:pt x="365" y="0"/>
                  </a:moveTo>
                  <a:cubicBezTo>
                    <a:pt x="183" y="0"/>
                    <a:pt x="1" y="152"/>
                    <a:pt x="1" y="365"/>
                  </a:cubicBezTo>
                  <a:cubicBezTo>
                    <a:pt x="1" y="578"/>
                    <a:pt x="18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17"/>
            <p:cNvSpPr/>
            <p:nvPr/>
          </p:nvSpPr>
          <p:spPr>
            <a:xfrm>
              <a:off x="9571875" y="2905338"/>
              <a:ext cx="17500" cy="16750"/>
            </a:xfrm>
            <a:custGeom>
              <a:rect b="b" l="l" r="r" t="t"/>
              <a:pathLst>
                <a:path extrusionOk="0" h="670" w="700">
                  <a:moveTo>
                    <a:pt x="365" y="0"/>
                  </a:moveTo>
                  <a:cubicBezTo>
                    <a:pt x="152" y="0"/>
                    <a:pt x="0" y="152"/>
                    <a:pt x="0" y="335"/>
                  </a:cubicBezTo>
                  <a:cubicBezTo>
                    <a:pt x="0" y="517"/>
                    <a:pt x="152" y="669"/>
                    <a:pt x="365" y="669"/>
                  </a:cubicBezTo>
                  <a:cubicBezTo>
                    <a:pt x="547" y="669"/>
                    <a:pt x="699" y="517"/>
                    <a:pt x="699" y="335"/>
                  </a:cubicBezTo>
                  <a:cubicBezTo>
                    <a:pt x="699" y="152"/>
                    <a:pt x="547"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17"/>
            <p:cNvSpPr/>
            <p:nvPr/>
          </p:nvSpPr>
          <p:spPr>
            <a:xfrm>
              <a:off x="9571875" y="2982838"/>
              <a:ext cx="17500" cy="17500"/>
            </a:xfrm>
            <a:custGeom>
              <a:rect b="b" l="l" r="r" t="t"/>
              <a:pathLst>
                <a:path extrusionOk="0" h="700" w="700">
                  <a:moveTo>
                    <a:pt x="365" y="1"/>
                  </a:moveTo>
                  <a:cubicBezTo>
                    <a:pt x="152" y="1"/>
                    <a:pt x="0" y="153"/>
                    <a:pt x="0" y="335"/>
                  </a:cubicBezTo>
                  <a:cubicBezTo>
                    <a:pt x="0" y="548"/>
                    <a:pt x="152" y="700"/>
                    <a:pt x="365" y="700"/>
                  </a:cubicBezTo>
                  <a:cubicBezTo>
                    <a:pt x="517" y="700"/>
                    <a:pt x="669" y="548"/>
                    <a:pt x="699" y="335"/>
                  </a:cubicBezTo>
                  <a:cubicBezTo>
                    <a:pt x="699" y="153"/>
                    <a:pt x="547"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17"/>
            <p:cNvSpPr/>
            <p:nvPr/>
          </p:nvSpPr>
          <p:spPr>
            <a:xfrm>
              <a:off x="9573375" y="3061863"/>
              <a:ext cx="15225" cy="15225"/>
            </a:xfrm>
            <a:custGeom>
              <a:rect b="b" l="l" r="r" t="t"/>
              <a:pathLst>
                <a:path extrusionOk="0" h="609" w="609">
                  <a:moveTo>
                    <a:pt x="305" y="1"/>
                  </a:moveTo>
                  <a:cubicBezTo>
                    <a:pt x="153" y="1"/>
                    <a:pt x="1" y="153"/>
                    <a:pt x="1" y="305"/>
                  </a:cubicBezTo>
                  <a:cubicBezTo>
                    <a:pt x="1" y="457"/>
                    <a:pt x="153" y="609"/>
                    <a:pt x="305" y="609"/>
                  </a:cubicBezTo>
                  <a:cubicBezTo>
                    <a:pt x="457" y="609"/>
                    <a:pt x="609" y="457"/>
                    <a:pt x="578" y="305"/>
                  </a:cubicBezTo>
                  <a:cubicBezTo>
                    <a:pt x="578" y="153"/>
                    <a:pt x="45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17"/>
            <p:cNvSpPr/>
            <p:nvPr/>
          </p:nvSpPr>
          <p:spPr>
            <a:xfrm>
              <a:off x="9574150" y="3140888"/>
              <a:ext cx="12925" cy="12950"/>
            </a:xfrm>
            <a:custGeom>
              <a:rect b="b" l="l" r="r" t="t"/>
              <a:pathLst>
                <a:path extrusionOk="0" h="518" w="517">
                  <a:moveTo>
                    <a:pt x="274" y="1"/>
                  </a:moveTo>
                  <a:cubicBezTo>
                    <a:pt x="91" y="1"/>
                    <a:pt x="0" y="92"/>
                    <a:pt x="0" y="244"/>
                  </a:cubicBezTo>
                  <a:cubicBezTo>
                    <a:pt x="0" y="396"/>
                    <a:pt x="122" y="518"/>
                    <a:pt x="274" y="518"/>
                  </a:cubicBezTo>
                  <a:cubicBezTo>
                    <a:pt x="426" y="518"/>
                    <a:pt x="51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17"/>
            <p:cNvSpPr/>
            <p:nvPr/>
          </p:nvSpPr>
          <p:spPr>
            <a:xfrm>
              <a:off x="9574150" y="3218413"/>
              <a:ext cx="12925" cy="13700"/>
            </a:xfrm>
            <a:custGeom>
              <a:rect b="b" l="l" r="r" t="t"/>
              <a:pathLst>
                <a:path extrusionOk="0" h="548" w="517">
                  <a:moveTo>
                    <a:pt x="274" y="0"/>
                  </a:moveTo>
                  <a:cubicBezTo>
                    <a:pt x="91"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17"/>
            <p:cNvSpPr/>
            <p:nvPr/>
          </p:nvSpPr>
          <p:spPr>
            <a:xfrm>
              <a:off x="9574900" y="3297438"/>
              <a:ext cx="11425" cy="11425"/>
            </a:xfrm>
            <a:custGeom>
              <a:rect b="b" l="l" r="r" t="t"/>
              <a:pathLst>
                <a:path extrusionOk="0" h="457" w="457">
                  <a:moveTo>
                    <a:pt x="244" y="0"/>
                  </a:moveTo>
                  <a:cubicBezTo>
                    <a:pt x="122" y="0"/>
                    <a:pt x="1" y="122"/>
                    <a:pt x="1" y="213"/>
                  </a:cubicBezTo>
                  <a:cubicBezTo>
                    <a:pt x="1" y="335"/>
                    <a:pt x="122" y="456"/>
                    <a:pt x="244" y="456"/>
                  </a:cubicBezTo>
                  <a:cubicBezTo>
                    <a:pt x="335" y="456"/>
                    <a:pt x="457" y="335"/>
                    <a:pt x="457" y="213"/>
                  </a:cubicBezTo>
                  <a:cubicBezTo>
                    <a:pt x="457" y="122"/>
                    <a:pt x="33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17"/>
            <p:cNvSpPr/>
            <p:nvPr/>
          </p:nvSpPr>
          <p:spPr>
            <a:xfrm>
              <a:off x="9575675" y="3376463"/>
              <a:ext cx="9900" cy="9150"/>
            </a:xfrm>
            <a:custGeom>
              <a:rect b="b" l="l" r="r" t="t"/>
              <a:pathLst>
                <a:path extrusionOk="0" h="366" w="396">
                  <a:moveTo>
                    <a:pt x="213" y="1"/>
                  </a:moveTo>
                  <a:cubicBezTo>
                    <a:pt x="91" y="1"/>
                    <a:pt x="0" y="61"/>
                    <a:pt x="0" y="183"/>
                  </a:cubicBezTo>
                  <a:cubicBezTo>
                    <a:pt x="0" y="305"/>
                    <a:pt x="91" y="365"/>
                    <a:pt x="213" y="365"/>
                  </a:cubicBezTo>
                  <a:cubicBezTo>
                    <a:pt x="274" y="365"/>
                    <a:pt x="395" y="305"/>
                    <a:pt x="395" y="183"/>
                  </a:cubicBezTo>
                  <a:cubicBezTo>
                    <a:pt x="395" y="61"/>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17"/>
            <p:cNvSpPr/>
            <p:nvPr/>
          </p:nvSpPr>
          <p:spPr>
            <a:xfrm>
              <a:off x="9575675" y="3453963"/>
              <a:ext cx="9900" cy="9925"/>
            </a:xfrm>
            <a:custGeom>
              <a:rect b="b" l="l" r="r" t="t"/>
              <a:pathLst>
                <a:path extrusionOk="0" h="397" w="396">
                  <a:moveTo>
                    <a:pt x="213" y="1"/>
                  </a:moveTo>
                  <a:cubicBezTo>
                    <a:pt x="91" y="1"/>
                    <a:pt x="0" y="92"/>
                    <a:pt x="0" y="183"/>
                  </a:cubicBezTo>
                  <a:cubicBezTo>
                    <a:pt x="0" y="305"/>
                    <a:pt x="91" y="396"/>
                    <a:pt x="213" y="396"/>
                  </a:cubicBezTo>
                  <a:cubicBezTo>
                    <a:pt x="274" y="396"/>
                    <a:pt x="365" y="305"/>
                    <a:pt x="395" y="183"/>
                  </a:cubicBezTo>
                  <a:cubicBezTo>
                    <a:pt x="395" y="92"/>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17"/>
            <p:cNvSpPr/>
            <p:nvPr/>
          </p:nvSpPr>
          <p:spPr>
            <a:xfrm>
              <a:off x="9577175" y="3533013"/>
              <a:ext cx="7625" cy="7625"/>
            </a:xfrm>
            <a:custGeom>
              <a:rect b="b" l="l" r="r" t="t"/>
              <a:pathLst>
                <a:path extrusionOk="0" h="305" w="305">
                  <a:moveTo>
                    <a:pt x="153" y="0"/>
                  </a:moveTo>
                  <a:cubicBezTo>
                    <a:pt x="62" y="0"/>
                    <a:pt x="1" y="61"/>
                    <a:pt x="1" y="152"/>
                  </a:cubicBezTo>
                  <a:cubicBezTo>
                    <a:pt x="1" y="213"/>
                    <a:pt x="62" y="304"/>
                    <a:pt x="153" y="304"/>
                  </a:cubicBezTo>
                  <a:cubicBezTo>
                    <a:pt x="214" y="304"/>
                    <a:pt x="305" y="213"/>
                    <a:pt x="305" y="152"/>
                  </a:cubicBezTo>
                  <a:cubicBezTo>
                    <a:pt x="305" y="61"/>
                    <a:pt x="21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17"/>
            <p:cNvSpPr/>
            <p:nvPr/>
          </p:nvSpPr>
          <p:spPr>
            <a:xfrm>
              <a:off x="9577950" y="3612788"/>
              <a:ext cx="5325" cy="5350"/>
            </a:xfrm>
            <a:custGeom>
              <a:rect b="b" l="l" r="r" t="t"/>
              <a:pathLst>
                <a:path extrusionOk="0" h="214" w="213">
                  <a:moveTo>
                    <a:pt x="122" y="1"/>
                  </a:moveTo>
                  <a:cubicBezTo>
                    <a:pt x="31" y="1"/>
                    <a:pt x="0" y="31"/>
                    <a:pt x="0" y="122"/>
                  </a:cubicBezTo>
                  <a:cubicBezTo>
                    <a:pt x="0" y="183"/>
                    <a:pt x="31" y="213"/>
                    <a:pt x="122" y="213"/>
                  </a:cubicBezTo>
                  <a:cubicBezTo>
                    <a:pt x="152" y="213"/>
                    <a:pt x="213" y="153"/>
                    <a:pt x="213" y="122"/>
                  </a:cubicBezTo>
                  <a:cubicBezTo>
                    <a:pt x="21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17"/>
            <p:cNvSpPr/>
            <p:nvPr/>
          </p:nvSpPr>
          <p:spPr>
            <a:xfrm>
              <a:off x="9577950" y="3689538"/>
              <a:ext cx="5325" cy="6100"/>
            </a:xfrm>
            <a:custGeom>
              <a:rect b="b" l="l" r="r" t="t"/>
              <a:pathLst>
                <a:path extrusionOk="0" h="244" w="213">
                  <a:moveTo>
                    <a:pt x="122" y="1"/>
                  </a:moveTo>
                  <a:cubicBezTo>
                    <a:pt x="31" y="1"/>
                    <a:pt x="0" y="92"/>
                    <a:pt x="0" y="122"/>
                  </a:cubicBezTo>
                  <a:cubicBezTo>
                    <a:pt x="0" y="183"/>
                    <a:pt x="61" y="244"/>
                    <a:pt x="122" y="244"/>
                  </a:cubicBezTo>
                  <a:cubicBezTo>
                    <a:pt x="152" y="244"/>
                    <a:pt x="183" y="183"/>
                    <a:pt x="213" y="122"/>
                  </a:cubicBezTo>
                  <a:cubicBezTo>
                    <a:pt x="21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17"/>
            <p:cNvSpPr/>
            <p:nvPr/>
          </p:nvSpPr>
          <p:spPr>
            <a:xfrm>
              <a:off x="9578700" y="3768563"/>
              <a:ext cx="3825" cy="3825"/>
            </a:xfrm>
            <a:custGeom>
              <a:rect b="b" l="l" r="r" t="t"/>
              <a:pathLst>
                <a:path extrusionOk="0" h="153" w="153">
                  <a:moveTo>
                    <a:pt x="92" y="1"/>
                  </a:moveTo>
                  <a:cubicBezTo>
                    <a:pt x="31" y="1"/>
                    <a:pt x="1" y="31"/>
                    <a:pt x="1" y="62"/>
                  </a:cubicBezTo>
                  <a:cubicBezTo>
                    <a:pt x="1" y="92"/>
                    <a:pt x="31" y="153"/>
                    <a:pt x="92" y="153"/>
                  </a:cubicBezTo>
                  <a:cubicBezTo>
                    <a:pt x="122" y="153"/>
                    <a:pt x="153" y="122"/>
                    <a:pt x="153" y="62"/>
                  </a:cubicBezTo>
                  <a:cubicBezTo>
                    <a:pt x="15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17"/>
            <p:cNvSpPr/>
            <p:nvPr/>
          </p:nvSpPr>
          <p:spPr>
            <a:xfrm>
              <a:off x="9579475" y="3848363"/>
              <a:ext cx="2300" cy="1550"/>
            </a:xfrm>
            <a:custGeom>
              <a:rect b="b" l="l" r="r" t="t"/>
              <a:pathLst>
                <a:path extrusionOk="0" h="62" w="92">
                  <a:moveTo>
                    <a:pt x="61" y="0"/>
                  </a:moveTo>
                  <a:cubicBezTo>
                    <a:pt x="61" y="0"/>
                    <a:pt x="0" y="0"/>
                    <a:pt x="0" y="31"/>
                  </a:cubicBezTo>
                  <a:cubicBezTo>
                    <a:pt x="0" y="31"/>
                    <a:pt x="0" y="61"/>
                    <a:pt x="61" y="61"/>
                  </a:cubicBezTo>
                  <a:lnTo>
                    <a:pt x="91" y="31"/>
                  </a:lnTo>
                  <a:cubicBezTo>
                    <a:pt x="91" y="31"/>
                    <a:pt x="91"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17"/>
            <p:cNvSpPr/>
            <p:nvPr/>
          </p:nvSpPr>
          <p:spPr>
            <a:xfrm>
              <a:off x="9579475" y="3925863"/>
              <a:ext cx="1525" cy="1550"/>
            </a:xfrm>
            <a:custGeom>
              <a:rect b="b" l="l" r="r" t="t"/>
              <a:pathLst>
                <a:path extrusionOk="0" h="62" w="61">
                  <a:moveTo>
                    <a:pt x="61" y="1"/>
                  </a:moveTo>
                  <a:cubicBezTo>
                    <a:pt x="61" y="1"/>
                    <a:pt x="0" y="1"/>
                    <a:pt x="61" y="61"/>
                  </a:cubicBezTo>
                  <a:lnTo>
                    <a:pt x="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17"/>
            <p:cNvSpPr/>
            <p:nvPr/>
          </p:nvSpPr>
          <p:spPr>
            <a:xfrm>
              <a:off x="95809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17"/>
            <p:cNvSpPr/>
            <p:nvPr/>
          </p:nvSpPr>
          <p:spPr>
            <a:xfrm>
              <a:off x="9639500" y="2826313"/>
              <a:ext cx="19025" cy="19025"/>
            </a:xfrm>
            <a:custGeom>
              <a:rect b="b" l="l" r="r" t="t"/>
              <a:pathLst>
                <a:path extrusionOk="0" h="761" w="761">
                  <a:moveTo>
                    <a:pt x="395" y="0"/>
                  </a:moveTo>
                  <a:cubicBezTo>
                    <a:pt x="183" y="0"/>
                    <a:pt x="0" y="152"/>
                    <a:pt x="0" y="365"/>
                  </a:cubicBezTo>
                  <a:cubicBezTo>
                    <a:pt x="0" y="578"/>
                    <a:pt x="183" y="760"/>
                    <a:pt x="395" y="760"/>
                  </a:cubicBezTo>
                  <a:cubicBezTo>
                    <a:pt x="578" y="760"/>
                    <a:pt x="760" y="578"/>
                    <a:pt x="760" y="365"/>
                  </a:cubicBezTo>
                  <a:cubicBezTo>
                    <a:pt x="760" y="152"/>
                    <a:pt x="57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17"/>
            <p:cNvSpPr/>
            <p:nvPr/>
          </p:nvSpPr>
          <p:spPr>
            <a:xfrm>
              <a:off x="9640250" y="2905338"/>
              <a:ext cx="17500" cy="16750"/>
            </a:xfrm>
            <a:custGeom>
              <a:rect b="b" l="l" r="r" t="t"/>
              <a:pathLst>
                <a:path extrusionOk="0" h="670" w="700">
                  <a:moveTo>
                    <a:pt x="365" y="0"/>
                  </a:moveTo>
                  <a:cubicBezTo>
                    <a:pt x="153" y="0"/>
                    <a:pt x="1" y="152"/>
                    <a:pt x="1" y="335"/>
                  </a:cubicBezTo>
                  <a:cubicBezTo>
                    <a:pt x="1" y="517"/>
                    <a:pt x="153" y="669"/>
                    <a:pt x="365" y="669"/>
                  </a:cubicBezTo>
                  <a:cubicBezTo>
                    <a:pt x="548" y="669"/>
                    <a:pt x="700" y="517"/>
                    <a:pt x="700" y="335"/>
                  </a:cubicBezTo>
                  <a:cubicBezTo>
                    <a:pt x="700"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17"/>
            <p:cNvSpPr/>
            <p:nvPr/>
          </p:nvSpPr>
          <p:spPr>
            <a:xfrm>
              <a:off x="9640250" y="2982838"/>
              <a:ext cx="17500" cy="17500"/>
            </a:xfrm>
            <a:custGeom>
              <a:rect b="b" l="l" r="r" t="t"/>
              <a:pathLst>
                <a:path extrusionOk="0" h="700" w="700">
                  <a:moveTo>
                    <a:pt x="365" y="1"/>
                  </a:moveTo>
                  <a:cubicBezTo>
                    <a:pt x="153" y="1"/>
                    <a:pt x="1" y="153"/>
                    <a:pt x="1" y="335"/>
                  </a:cubicBezTo>
                  <a:cubicBezTo>
                    <a:pt x="1" y="548"/>
                    <a:pt x="153" y="700"/>
                    <a:pt x="365" y="700"/>
                  </a:cubicBezTo>
                  <a:cubicBezTo>
                    <a:pt x="548" y="700"/>
                    <a:pt x="700" y="548"/>
                    <a:pt x="700" y="335"/>
                  </a:cubicBezTo>
                  <a:cubicBezTo>
                    <a:pt x="700"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17"/>
            <p:cNvSpPr/>
            <p:nvPr/>
          </p:nvSpPr>
          <p:spPr>
            <a:xfrm>
              <a:off x="9641025" y="3061863"/>
              <a:ext cx="15975" cy="15225"/>
            </a:xfrm>
            <a:custGeom>
              <a:rect b="b" l="l" r="r" t="t"/>
              <a:pathLst>
                <a:path extrusionOk="0" h="609" w="639">
                  <a:moveTo>
                    <a:pt x="334" y="1"/>
                  </a:moveTo>
                  <a:cubicBezTo>
                    <a:pt x="152" y="1"/>
                    <a:pt x="0" y="122"/>
                    <a:pt x="0" y="305"/>
                  </a:cubicBezTo>
                  <a:cubicBezTo>
                    <a:pt x="0" y="457"/>
                    <a:pt x="152" y="609"/>
                    <a:pt x="334" y="609"/>
                  </a:cubicBezTo>
                  <a:cubicBezTo>
                    <a:pt x="486" y="609"/>
                    <a:pt x="638" y="457"/>
                    <a:pt x="638" y="305"/>
                  </a:cubicBezTo>
                  <a:cubicBezTo>
                    <a:pt x="638" y="122"/>
                    <a:pt x="486"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17"/>
            <p:cNvSpPr/>
            <p:nvPr/>
          </p:nvSpPr>
          <p:spPr>
            <a:xfrm>
              <a:off x="9642525" y="3140888"/>
              <a:ext cx="12950" cy="12950"/>
            </a:xfrm>
            <a:custGeom>
              <a:rect b="b" l="l" r="r" t="t"/>
              <a:pathLst>
                <a:path extrusionOk="0" h="518" w="518">
                  <a:moveTo>
                    <a:pt x="274" y="1"/>
                  </a:moveTo>
                  <a:cubicBezTo>
                    <a:pt x="92" y="1"/>
                    <a:pt x="1" y="92"/>
                    <a:pt x="1" y="244"/>
                  </a:cubicBezTo>
                  <a:cubicBezTo>
                    <a:pt x="1" y="396"/>
                    <a:pt x="122" y="518"/>
                    <a:pt x="274" y="518"/>
                  </a:cubicBezTo>
                  <a:cubicBezTo>
                    <a:pt x="426" y="518"/>
                    <a:pt x="518" y="396"/>
                    <a:pt x="518" y="244"/>
                  </a:cubicBezTo>
                  <a:cubicBezTo>
                    <a:pt x="51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17"/>
            <p:cNvSpPr/>
            <p:nvPr/>
          </p:nvSpPr>
          <p:spPr>
            <a:xfrm>
              <a:off x="9642525" y="3218413"/>
              <a:ext cx="12950" cy="13700"/>
            </a:xfrm>
            <a:custGeom>
              <a:rect b="b" l="l" r="r" t="t"/>
              <a:pathLst>
                <a:path extrusionOk="0" h="548" w="518">
                  <a:moveTo>
                    <a:pt x="274" y="0"/>
                  </a:moveTo>
                  <a:cubicBezTo>
                    <a:pt x="92" y="0"/>
                    <a:pt x="1" y="122"/>
                    <a:pt x="1" y="274"/>
                  </a:cubicBezTo>
                  <a:cubicBezTo>
                    <a:pt x="1" y="426"/>
                    <a:pt x="122" y="547"/>
                    <a:pt x="274" y="547"/>
                  </a:cubicBezTo>
                  <a:cubicBezTo>
                    <a:pt x="426" y="547"/>
                    <a:pt x="518" y="426"/>
                    <a:pt x="518" y="274"/>
                  </a:cubicBezTo>
                  <a:cubicBezTo>
                    <a:pt x="51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17"/>
            <p:cNvSpPr/>
            <p:nvPr/>
          </p:nvSpPr>
          <p:spPr>
            <a:xfrm>
              <a:off x="9643300" y="3297438"/>
              <a:ext cx="11425" cy="11425"/>
            </a:xfrm>
            <a:custGeom>
              <a:rect b="b" l="l" r="r" t="t"/>
              <a:pathLst>
                <a:path extrusionOk="0" h="457" w="457">
                  <a:moveTo>
                    <a:pt x="243" y="0"/>
                  </a:moveTo>
                  <a:cubicBezTo>
                    <a:pt x="122" y="0"/>
                    <a:pt x="0" y="122"/>
                    <a:pt x="0" y="213"/>
                  </a:cubicBezTo>
                  <a:cubicBezTo>
                    <a:pt x="0" y="335"/>
                    <a:pt x="122" y="456"/>
                    <a:pt x="243" y="456"/>
                  </a:cubicBezTo>
                  <a:cubicBezTo>
                    <a:pt x="335" y="456"/>
                    <a:pt x="456" y="335"/>
                    <a:pt x="456" y="213"/>
                  </a:cubicBezTo>
                  <a:cubicBezTo>
                    <a:pt x="456" y="122"/>
                    <a:pt x="33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17"/>
            <p:cNvSpPr/>
            <p:nvPr/>
          </p:nvSpPr>
          <p:spPr>
            <a:xfrm>
              <a:off x="9644050" y="3376463"/>
              <a:ext cx="9900" cy="9150"/>
            </a:xfrm>
            <a:custGeom>
              <a:rect b="b" l="l" r="r" t="t"/>
              <a:pathLst>
                <a:path extrusionOk="0" h="366" w="396">
                  <a:moveTo>
                    <a:pt x="213" y="1"/>
                  </a:moveTo>
                  <a:cubicBezTo>
                    <a:pt x="92" y="1"/>
                    <a:pt x="1" y="61"/>
                    <a:pt x="1" y="183"/>
                  </a:cubicBezTo>
                  <a:cubicBezTo>
                    <a:pt x="1" y="305"/>
                    <a:pt x="92" y="365"/>
                    <a:pt x="213" y="365"/>
                  </a:cubicBezTo>
                  <a:cubicBezTo>
                    <a:pt x="305" y="365"/>
                    <a:pt x="396" y="305"/>
                    <a:pt x="396" y="183"/>
                  </a:cubicBezTo>
                  <a:cubicBezTo>
                    <a:pt x="396" y="61"/>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17"/>
            <p:cNvSpPr/>
            <p:nvPr/>
          </p:nvSpPr>
          <p:spPr>
            <a:xfrm>
              <a:off x="9644050" y="3453963"/>
              <a:ext cx="9900" cy="9925"/>
            </a:xfrm>
            <a:custGeom>
              <a:rect b="b" l="l" r="r" t="t"/>
              <a:pathLst>
                <a:path extrusionOk="0" h="397" w="396">
                  <a:moveTo>
                    <a:pt x="213" y="1"/>
                  </a:moveTo>
                  <a:cubicBezTo>
                    <a:pt x="92" y="1"/>
                    <a:pt x="1" y="92"/>
                    <a:pt x="1" y="183"/>
                  </a:cubicBezTo>
                  <a:cubicBezTo>
                    <a:pt x="1" y="305"/>
                    <a:pt x="92" y="396"/>
                    <a:pt x="213" y="396"/>
                  </a:cubicBezTo>
                  <a:cubicBezTo>
                    <a:pt x="274" y="396"/>
                    <a:pt x="396" y="305"/>
                    <a:pt x="396" y="183"/>
                  </a:cubicBezTo>
                  <a:cubicBezTo>
                    <a:pt x="396" y="92"/>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17"/>
            <p:cNvSpPr/>
            <p:nvPr/>
          </p:nvSpPr>
          <p:spPr>
            <a:xfrm>
              <a:off x="9645575" y="3533013"/>
              <a:ext cx="7625" cy="7625"/>
            </a:xfrm>
            <a:custGeom>
              <a:rect b="b" l="l" r="r" t="t"/>
              <a:pathLst>
                <a:path extrusionOk="0" h="305" w="305">
                  <a:moveTo>
                    <a:pt x="152" y="0"/>
                  </a:moveTo>
                  <a:cubicBezTo>
                    <a:pt x="61" y="0"/>
                    <a:pt x="0" y="61"/>
                    <a:pt x="0" y="152"/>
                  </a:cubicBezTo>
                  <a:cubicBezTo>
                    <a:pt x="0" y="213"/>
                    <a:pt x="61" y="304"/>
                    <a:pt x="152" y="304"/>
                  </a:cubicBezTo>
                  <a:cubicBezTo>
                    <a:pt x="213" y="304"/>
                    <a:pt x="304" y="213"/>
                    <a:pt x="304" y="152"/>
                  </a:cubicBezTo>
                  <a:cubicBezTo>
                    <a:pt x="304" y="61"/>
                    <a:pt x="21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17"/>
            <p:cNvSpPr/>
            <p:nvPr/>
          </p:nvSpPr>
          <p:spPr>
            <a:xfrm>
              <a:off x="9646325" y="3612788"/>
              <a:ext cx="5350" cy="5350"/>
            </a:xfrm>
            <a:custGeom>
              <a:rect b="b" l="l" r="r" t="t"/>
              <a:pathLst>
                <a:path extrusionOk="0" h="214" w="214">
                  <a:moveTo>
                    <a:pt x="122" y="1"/>
                  </a:moveTo>
                  <a:cubicBezTo>
                    <a:pt x="31" y="1"/>
                    <a:pt x="1" y="31"/>
                    <a:pt x="1" y="122"/>
                  </a:cubicBezTo>
                  <a:cubicBezTo>
                    <a:pt x="1" y="183"/>
                    <a:pt x="31" y="213"/>
                    <a:pt x="122" y="213"/>
                  </a:cubicBezTo>
                  <a:cubicBezTo>
                    <a:pt x="183" y="213"/>
                    <a:pt x="214" y="153"/>
                    <a:pt x="214" y="122"/>
                  </a:cubicBezTo>
                  <a:cubicBezTo>
                    <a:pt x="214"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17"/>
            <p:cNvSpPr/>
            <p:nvPr/>
          </p:nvSpPr>
          <p:spPr>
            <a:xfrm>
              <a:off x="9646325" y="3689538"/>
              <a:ext cx="5350" cy="6100"/>
            </a:xfrm>
            <a:custGeom>
              <a:rect b="b" l="l" r="r" t="t"/>
              <a:pathLst>
                <a:path extrusionOk="0" h="244" w="214">
                  <a:moveTo>
                    <a:pt x="122" y="1"/>
                  </a:moveTo>
                  <a:cubicBezTo>
                    <a:pt x="31" y="1"/>
                    <a:pt x="1" y="92"/>
                    <a:pt x="1" y="122"/>
                  </a:cubicBezTo>
                  <a:cubicBezTo>
                    <a:pt x="1" y="183"/>
                    <a:pt x="62" y="244"/>
                    <a:pt x="122" y="244"/>
                  </a:cubicBezTo>
                  <a:cubicBezTo>
                    <a:pt x="153" y="244"/>
                    <a:pt x="214" y="183"/>
                    <a:pt x="214" y="122"/>
                  </a:cubicBezTo>
                  <a:cubicBezTo>
                    <a:pt x="21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17"/>
            <p:cNvSpPr/>
            <p:nvPr/>
          </p:nvSpPr>
          <p:spPr>
            <a:xfrm>
              <a:off x="9647100" y="3768563"/>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17"/>
            <p:cNvSpPr/>
            <p:nvPr/>
          </p:nvSpPr>
          <p:spPr>
            <a:xfrm>
              <a:off x="9647850" y="3848363"/>
              <a:ext cx="2300" cy="1550"/>
            </a:xfrm>
            <a:custGeom>
              <a:rect b="b" l="l" r="r" t="t"/>
              <a:pathLst>
                <a:path extrusionOk="0" h="62" w="92">
                  <a:moveTo>
                    <a:pt x="61" y="0"/>
                  </a:moveTo>
                  <a:cubicBezTo>
                    <a:pt x="61" y="0"/>
                    <a:pt x="1" y="0"/>
                    <a:pt x="1" y="31"/>
                  </a:cubicBezTo>
                  <a:cubicBezTo>
                    <a:pt x="1" y="31"/>
                    <a:pt x="1" y="61"/>
                    <a:pt x="61" y="61"/>
                  </a:cubicBezTo>
                  <a:cubicBezTo>
                    <a:pt x="92" y="61"/>
                    <a:pt x="92" y="31"/>
                    <a:pt x="92" y="31"/>
                  </a:cubicBezTo>
                  <a:cubicBezTo>
                    <a:pt x="92" y="31"/>
                    <a:pt x="92"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17"/>
            <p:cNvSpPr/>
            <p:nvPr/>
          </p:nvSpPr>
          <p:spPr>
            <a:xfrm>
              <a:off x="9647850" y="3925863"/>
              <a:ext cx="2300" cy="1550"/>
            </a:xfrm>
            <a:custGeom>
              <a:rect b="b" l="l" r="r" t="t"/>
              <a:pathLst>
                <a:path extrusionOk="0" h="62" w="92">
                  <a:moveTo>
                    <a:pt x="61" y="1"/>
                  </a:moveTo>
                  <a:cubicBezTo>
                    <a:pt x="61" y="1"/>
                    <a:pt x="1" y="1"/>
                    <a:pt x="61" y="61"/>
                  </a:cubicBezTo>
                  <a:cubicBezTo>
                    <a:pt x="92" y="1"/>
                    <a:pt x="61"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17"/>
            <p:cNvSpPr/>
            <p:nvPr/>
          </p:nvSpPr>
          <p:spPr>
            <a:xfrm>
              <a:off x="96493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1" name="Google Shape;3441;p17"/>
          <p:cNvGrpSpPr/>
          <p:nvPr/>
        </p:nvGrpSpPr>
        <p:grpSpPr>
          <a:xfrm flipH="1">
            <a:off x="3701438" y="4196950"/>
            <a:ext cx="669475" cy="486350"/>
            <a:chOff x="5710525" y="4183150"/>
            <a:chExt cx="669475" cy="486350"/>
          </a:xfrm>
        </p:grpSpPr>
        <p:sp>
          <p:nvSpPr>
            <p:cNvPr id="3442" name="Google Shape;3442;p17"/>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17"/>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17"/>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17"/>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17"/>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17"/>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17"/>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17"/>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17"/>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17"/>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17"/>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17"/>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17"/>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17"/>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17"/>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17"/>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8" name="Google Shape;3458;p17"/>
          <p:cNvGrpSpPr/>
          <p:nvPr/>
        </p:nvGrpSpPr>
        <p:grpSpPr>
          <a:xfrm flipH="1">
            <a:off x="8285250" y="1917538"/>
            <a:ext cx="544125" cy="750025"/>
            <a:chOff x="2551975" y="1324025"/>
            <a:chExt cx="544125" cy="750025"/>
          </a:xfrm>
        </p:grpSpPr>
        <p:sp>
          <p:nvSpPr>
            <p:cNvPr id="3459" name="Google Shape;3459;p17"/>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17"/>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17"/>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17"/>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17"/>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17"/>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17"/>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17"/>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17"/>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17"/>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17"/>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17"/>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17"/>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17"/>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17"/>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17"/>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75" name="Google Shape;3475;p17"/>
          <p:cNvSpPr/>
          <p:nvPr/>
        </p:nvSpPr>
        <p:spPr>
          <a:xfrm>
            <a:off x="216226" y="2828702"/>
            <a:ext cx="1246154" cy="1246154"/>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17"/>
          <p:cNvSpPr txBox="1"/>
          <p:nvPr>
            <p:ph type="title"/>
          </p:nvPr>
        </p:nvSpPr>
        <p:spPr>
          <a:xfrm>
            <a:off x="717425" y="404125"/>
            <a:ext cx="7709100" cy="61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3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77" name="Google Shape;3477;p17"/>
          <p:cNvSpPr txBox="1"/>
          <p:nvPr>
            <p:ph idx="1" type="subTitle"/>
          </p:nvPr>
        </p:nvSpPr>
        <p:spPr>
          <a:xfrm>
            <a:off x="2341200" y="2518575"/>
            <a:ext cx="4461600" cy="1215600"/>
          </a:xfrm>
          <a:prstGeom prst="rect">
            <a:avLst/>
          </a:prstGeom>
        </p:spPr>
        <p:txBody>
          <a:bodyPr anchorCtr="0" anchor="t" bIns="91425" lIns="91425" spcFirstLastPara="1" rIns="91425" wrap="square" tIns="91425">
            <a:noAutofit/>
          </a:bodyPr>
          <a:lstStyle>
            <a:lvl1pPr lvl="0" algn="ctr">
              <a:spcBef>
                <a:spcPts val="0"/>
              </a:spcBef>
              <a:spcAft>
                <a:spcPts val="0"/>
              </a:spcAft>
              <a:buSzPts val="1800"/>
              <a:buNone/>
              <a:defRPr sz="16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4">
    <p:spTree>
      <p:nvGrpSpPr>
        <p:cNvPr id="3478" name="Shape 3478"/>
        <p:cNvGrpSpPr/>
        <p:nvPr/>
      </p:nvGrpSpPr>
      <p:grpSpPr>
        <a:xfrm>
          <a:off x="0" y="0"/>
          <a:ext cx="0" cy="0"/>
          <a:chOff x="0" y="0"/>
          <a:chExt cx="0" cy="0"/>
        </a:xfrm>
      </p:grpSpPr>
      <p:sp>
        <p:nvSpPr>
          <p:cNvPr id="3479" name="Google Shape;3479;p18"/>
          <p:cNvSpPr/>
          <p:nvPr/>
        </p:nvSpPr>
        <p:spPr>
          <a:xfrm flipH="1">
            <a:off x="5270211" y="3093325"/>
            <a:ext cx="3873789" cy="2089149"/>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18"/>
          <p:cNvSpPr/>
          <p:nvPr/>
        </p:nvSpPr>
        <p:spPr>
          <a:xfrm flipH="1" rot="10800000">
            <a:off x="0" y="34"/>
            <a:ext cx="2466183" cy="1329992"/>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18"/>
          <p:cNvSpPr/>
          <p:nvPr/>
        </p:nvSpPr>
        <p:spPr>
          <a:xfrm>
            <a:off x="2945528" y="3938985"/>
            <a:ext cx="1657727" cy="1657727"/>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2" name="Google Shape;3482;p18"/>
          <p:cNvGrpSpPr/>
          <p:nvPr/>
        </p:nvGrpSpPr>
        <p:grpSpPr>
          <a:xfrm flipH="1">
            <a:off x="4305725" y="4010650"/>
            <a:ext cx="669475" cy="486350"/>
            <a:chOff x="5710525" y="4183150"/>
            <a:chExt cx="669475" cy="486350"/>
          </a:xfrm>
        </p:grpSpPr>
        <p:sp>
          <p:nvSpPr>
            <p:cNvPr id="3483" name="Google Shape;3483;p18"/>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18"/>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18"/>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18"/>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18"/>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18"/>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18"/>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18"/>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18"/>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18"/>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18"/>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18"/>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18"/>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18"/>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18"/>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18"/>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9" name="Google Shape;3499;p18"/>
          <p:cNvGrpSpPr/>
          <p:nvPr/>
        </p:nvGrpSpPr>
        <p:grpSpPr>
          <a:xfrm>
            <a:off x="854588" y="4567400"/>
            <a:ext cx="997000" cy="25"/>
            <a:chOff x="854588" y="4567400"/>
            <a:chExt cx="997000" cy="25"/>
          </a:xfrm>
        </p:grpSpPr>
        <p:sp>
          <p:nvSpPr>
            <p:cNvPr id="3500" name="Google Shape;3500;p18"/>
            <p:cNvSpPr/>
            <p:nvPr/>
          </p:nvSpPr>
          <p:spPr>
            <a:xfrm rot="-5400000">
              <a:off x="854588"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18"/>
            <p:cNvSpPr/>
            <p:nvPr/>
          </p:nvSpPr>
          <p:spPr>
            <a:xfrm rot="-5400000">
              <a:off x="1353075" y="4193925"/>
              <a:ext cx="25" cy="746975"/>
            </a:xfrm>
            <a:custGeom>
              <a:rect b="b" l="l" r="r" t="t"/>
              <a:pathLst>
                <a:path extrusionOk="0" fill="none" h="29879" w="1">
                  <a:moveTo>
                    <a:pt x="1" y="0"/>
                  </a:moveTo>
                  <a:lnTo>
                    <a:pt x="1" y="29879"/>
                  </a:lnTo>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18"/>
            <p:cNvSpPr/>
            <p:nvPr/>
          </p:nvSpPr>
          <p:spPr>
            <a:xfrm rot="-5400000">
              <a:off x="1851563"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3" name="Google Shape;3503;p18"/>
          <p:cNvGrpSpPr/>
          <p:nvPr/>
        </p:nvGrpSpPr>
        <p:grpSpPr>
          <a:xfrm flipH="1">
            <a:off x="7207447" y="199"/>
            <a:ext cx="1936545" cy="2086109"/>
            <a:chOff x="-3116825" y="4035300"/>
            <a:chExt cx="1101875" cy="1186975"/>
          </a:xfrm>
        </p:grpSpPr>
        <p:sp>
          <p:nvSpPr>
            <p:cNvPr id="3504" name="Google Shape;3504;p18"/>
            <p:cNvSpPr/>
            <p:nvPr/>
          </p:nvSpPr>
          <p:spPr>
            <a:xfrm>
              <a:off x="-2033975" y="40353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18"/>
            <p:cNvSpPr/>
            <p:nvPr/>
          </p:nvSpPr>
          <p:spPr>
            <a:xfrm>
              <a:off x="-2111475" y="40360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18"/>
            <p:cNvSpPr/>
            <p:nvPr/>
          </p:nvSpPr>
          <p:spPr>
            <a:xfrm>
              <a:off x="-2188975" y="4036050"/>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18"/>
            <p:cNvSpPr/>
            <p:nvPr/>
          </p:nvSpPr>
          <p:spPr>
            <a:xfrm>
              <a:off x="-2266500" y="40368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18"/>
            <p:cNvSpPr/>
            <p:nvPr/>
          </p:nvSpPr>
          <p:spPr>
            <a:xfrm>
              <a:off x="-2343250" y="403757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18"/>
            <p:cNvSpPr/>
            <p:nvPr/>
          </p:nvSpPr>
          <p:spPr>
            <a:xfrm>
              <a:off x="-2420750" y="403757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18"/>
            <p:cNvSpPr/>
            <p:nvPr/>
          </p:nvSpPr>
          <p:spPr>
            <a:xfrm>
              <a:off x="-2499025" y="40391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18"/>
            <p:cNvSpPr/>
            <p:nvPr/>
          </p:nvSpPr>
          <p:spPr>
            <a:xfrm>
              <a:off x="-2575775" y="4039850"/>
              <a:ext cx="10675" cy="9900"/>
            </a:xfrm>
            <a:custGeom>
              <a:rect b="b" l="l" r="r" t="t"/>
              <a:pathLst>
                <a:path extrusionOk="0" h="396"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18"/>
            <p:cNvSpPr/>
            <p:nvPr/>
          </p:nvSpPr>
          <p:spPr>
            <a:xfrm>
              <a:off x="-2653275" y="4039850"/>
              <a:ext cx="9125" cy="9900"/>
            </a:xfrm>
            <a:custGeom>
              <a:rect b="b" l="l" r="r" t="t"/>
              <a:pathLst>
                <a:path extrusionOk="0" h="396" w="365">
                  <a:moveTo>
                    <a:pt x="183" y="1"/>
                  </a:moveTo>
                  <a:cubicBezTo>
                    <a:pt x="61" y="1"/>
                    <a:pt x="0" y="92"/>
                    <a:pt x="0" y="183"/>
                  </a:cubicBezTo>
                  <a:cubicBezTo>
                    <a:pt x="0" y="305"/>
                    <a:pt x="61" y="396"/>
                    <a:pt x="183" y="396"/>
                  </a:cubicBezTo>
                  <a:cubicBezTo>
                    <a:pt x="304" y="396"/>
                    <a:pt x="365" y="274"/>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18"/>
            <p:cNvSpPr/>
            <p:nvPr/>
          </p:nvSpPr>
          <p:spPr>
            <a:xfrm>
              <a:off x="-2730800" y="40406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18"/>
            <p:cNvSpPr/>
            <p:nvPr/>
          </p:nvSpPr>
          <p:spPr>
            <a:xfrm>
              <a:off x="-2807550" y="4042125"/>
              <a:ext cx="6125" cy="5350"/>
            </a:xfrm>
            <a:custGeom>
              <a:rect b="b" l="l" r="r" t="t"/>
              <a:pathLst>
                <a:path extrusionOk="0" h="214" w="245">
                  <a:moveTo>
                    <a:pt x="123" y="1"/>
                  </a:moveTo>
                  <a:cubicBezTo>
                    <a:pt x="31" y="1"/>
                    <a:pt x="1" y="31"/>
                    <a:pt x="1" y="92"/>
                  </a:cubicBezTo>
                  <a:cubicBezTo>
                    <a:pt x="1" y="183"/>
                    <a:pt x="31" y="214"/>
                    <a:pt x="123" y="214"/>
                  </a:cubicBezTo>
                  <a:cubicBezTo>
                    <a:pt x="183" y="214"/>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18"/>
            <p:cNvSpPr/>
            <p:nvPr/>
          </p:nvSpPr>
          <p:spPr>
            <a:xfrm>
              <a:off x="-2885800" y="4042125"/>
              <a:ext cx="6100" cy="5350"/>
            </a:xfrm>
            <a:custGeom>
              <a:rect b="b" l="l" r="r" t="t"/>
              <a:pathLst>
                <a:path extrusionOk="0" h="214" w="244">
                  <a:moveTo>
                    <a:pt x="122" y="1"/>
                  </a:moveTo>
                  <a:cubicBezTo>
                    <a:pt x="61" y="1"/>
                    <a:pt x="0" y="62"/>
                    <a:pt x="0" y="92"/>
                  </a:cubicBezTo>
                  <a:cubicBezTo>
                    <a:pt x="0" y="183"/>
                    <a:pt x="91" y="214"/>
                    <a:pt x="122" y="214"/>
                  </a:cubicBezTo>
                  <a:cubicBezTo>
                    <a:pt x="213" y="214"/>
                    <a:pt x="243" y="15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18"/>
            <p:cNvSpPr/>
            <p:nvPr/>
          </p:nvSpPr>
          <p:spPr>
            <a:xfrm>
              <a:off x="-2962550" y="40429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18"/>
            <p:cNvSpPr/>
            <p:nvPr/>
          </p:nvSpPr>
          <p:spPr>
            <a:xfrm>
              <a:off x="-3039300" y="4043650"/>
              <a:ext cx="3050" cy="2300"/>
            </a:xfrm>
            <a:custGeom>
              <a:rect b="b" l="l" r="r" t="t"/>
              <a:pathLst>
                <a:path extrusionOk="0" h="92" w="122">
                  <a:moveTo>
                    <a:pt x="31" y="1"/>
                  </a:moveTo>
                  <a:cubicBezTo>
                    <a:pt x="31" y="1"/>
                    <a:pt x="0" y="1"/>
                    <a:pt x="0" y="31"/>
                  </a:cubicBezTo>
                  <a:cubicBezTo>
                    <a:pt x="0" y="31"/>
                    <a:pt x="0" y="92"/>
                    <a:pt x="31" y="92"/>
                  </a:cubicBezTo>
                  <a:cubicBezTo>
                    <a:pt x="91" y="92"/>
                    <a:pt x="122" y="9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18"/>
            <p:cNvSpPr/>
            <p:nvPr/>
          </p:nvSpPr>
          <p:spPr>
            <a:xfrm>
              <a:off x="-3116825" y="4044125"/>
              <a:ext cx="1500" cy="1825"/>
            </a:xfrm>
            <a:custGeom>
              <a:rect b="b" l="l" r="r" t="t"/>
              <a:pathLst>
                <a:path extrusionOk="0" h="73" w="60">
                  <a:moveTo>
                    <a:pt x="49" y="0"/>
                  </a:moveTo>
                  <a:cubicBezTo>
                    <a:pt x="45" y="0"/>
                    <a:pt x="39" y="4"/>
                    <a:pt x="31" y="12"/>
                  </a:cubicBezTo>
                  <a:cubicBezTo>
                    <a:pt x="31" y="12"/>
                    <a:pt x="1" y="12"/>
                    <a:pt x="31" y="73"/>
                  </a:cubicBezTo>
                  <a:cubicBezTo>
                    <a:pt x="54" y="28"/>
                    <a:pt x="59" y="0"/>
                    <a:pt x="49" y="0"/>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18"/>
            <p:cNvSpPr/>
            <p:nvPr/>
          </p:nvSpPr>
          <p:spPr>
            <a:xfrm>
              <a:off x="-2033975" y="41036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18"/>
            <p:cNvSpPr/>
            <p:nvPr/>
          </p:nvSpPr>
          <p:spPr>
            <a:xfrm>
              <a:off x="-2111475" y="410520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18"/>
            <p:cNvSpPr/>
            <p:nvPr/>
          </p:nvSpPr>
          <p:spPr>
            <a:xfrm>
              <a:off x="-2188975" y="4104450"/>
              <a:ext cx="16725" cy="17500"/>
            </a:xfrm>
            <a:custGeom>
              <a:rect b="b" l="l" r="r" t="t"/>
              <a:pathLst>
                <a:path extrusionOk="0" h="700" w="669">
                  <a:moveTo>
                    <a:pt x="334" y="0"/>
                  </a:moveTo>
                  <a:cubicBezTo>
                    <a:pt x="152" y="0"/>
                    <a:pt x="0" y="152"/>
                    <a:pt x="0" y="335"/>
                  </a:cubicBezTo>
                  <a:cubicBezTo>
                    <a:pt x="0" y="547"/>
                    <a:pt x="152" y="699"/>
                    <a:pt x="334" y="699"/>
                  </a:cubicBezTo>
                  <a:cubicBezTo>
                    <a:pt x="486" y="699"/>
                    <a:pt x="638" y="54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18"/>
            <p:cNvSpPr/>
            <p:nvPr/>
          </p:nvSpPr>
          <p:spPr>
            <a:xfrm>
              <a:off x="-2266500" y="4105200"/>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51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18"/>
            <p:cNvSpPr/>
            <p:nvPr/>
          </p:nvSpPr>
          <p:spPr>
            <a:xfrm>
              <a:off x="-2343250" y="4107475"/>
              <a:ext cx="13700" cy="12950"/>
            </a:xfrm>
            <a:custGeom>
              <a:rect b="b" l="l" r="r" t="t"/>
              <a:pathLst>
                <a:path extrusionOk="0" h="518" w="548">
                  <a:moveTo>
                    <a:pt x="274" y="1"/>
                  </a:moveTo>
                  <a:cubicBezTo>
                    <a:pt x="122" y="1"/>
                    <a:pt x="1" y="92"/>
                    <a:pt x="1" y="244"/>
                  </a:cubicBezTo>
                  <a:cubicBezTo>
                    <a:pt x="1" y="426"/>
                    <a:pt x="122" y="518"/>
                    <a:pt x="274" y="518"/>
                  </a:cubicBezTo>
                  <a:cubicBezTo>
                    <a:pt x="426" y="518"/>
                    <a:pt x="548" y="36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18"/>
            <p:cNvSpPr/>
            <p:nvPr/>
          </p:nvSpPr>
          <p:spPr>
            <a:xfrm>
              <a:off x="-2420750" y="410597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18"/>
            <p:cNvSpPr/>
            <p:nvPr/>
          </p:nvSpPr>
          <p:spPr>
            <a:xfrm>
              <a:off x="-2499025" y="41074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66"/>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18"/>
            <p:cNvSpPr/>
            <p:nvPr/>
          </p:nvSpPr>
          <p:spPr>
            <a:xfrm>
              <a:off x="-2575775" y="4109000"/>
              <a:ext cx="10675" cy="9900"/>
            </a:xfrm>
            <a:custGeom>
              <a:rect b="b" l="l" r="r" t="t"/>
              <a:pathLst>
                <a:path extrusionOk="0" h="396" w="427">
                  <a:moveTo>
                    <a:pt x="183" y="1"/>
                  </a:moveTo>
                  <a:cubicBezTo>
                    <a:pt x="92" y="1"/>
                    <a:pt x="1" y="92"/>
                    <a:pt x="1" y="213"/>
                  </a:cubicBezTo>
                  <a:cubicBezTo>
                    <a:pt x="1" y="305"/>
                    <a:pt x="92" y="396"/>
                    <a:pt x="183" y="396"/>
                  </a:cubicBezTo>
                  <a:cubicBezTo>
                    <a:pt x="305" y="396"/>
                    <a:pt x="426" y="27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18"/>
            <p:cNvSpPr/>
            <p:nvPr/>
          </p:nvSpPr>
          <p:spPr>
            <a:xfrm>
              <a:off x="-2653275" y="4108250"/>
              <a:ext cx="9125" cy="9900"/>
            </a:xfrm>
            <a:custGeom>
              <a:rect b="b" l="l" r="r" t="t"/>
              <a:pathLst>
                <a:path extrusionOk="0" h="396" w="365">
                  <a:moveTo>
                    <a:pt x="183" y="0"/>
                  </a:moveTo>
                  <a:cubicBezTo>
                    <a:pt x="61" y="0"/>
                    <a:pt x="0" y="91"/>
                    <a:pt x="0" y="183"/>
                  </a:cubicBezTo>
                  <a:cubicBezTo>
                    <a:pt x="0" y="304"/>
                    <a:pt x="61" y="395"/>
                    <a:pt x="183" y="395"/>
                  </a:cubicBezTo>
                  <a:cubicBezTo>
                    <a:pt x="304" y="395"/>
                    <a:pt x="365" y="304"/>
                    <a:pt x="365" y="18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18"/>
            <p:cNvSpPr/>
            <p:nvPr/>
          </p:nvSpPr>
          <p:spPr>
            <a:xfrm>
              <a:off x="-2730800" y="41090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18"/>
            <p:cNvSpPr/>
            <p:nvPr/>
          </p:nvSpPr>
          <p:spPr>
            <a:xfrm>
              <a:off x="-2807550" y="4111275"/>
              <a:ext cx="6875" cy="5350"/>
            </a:xfrm>
            <a:custGeom>
              <a:rect b="b" l="l" r="r" t="t"/>
              <a:pathLst>
                <a:path extrusionOk="0" h="214" w="275">
                  <a:moveTo>
                    <a:pt x="123" y="1"/>
                  </a:moveTo>
                  <a:cubicBezTo>
                    <a:pt x="31" y="1"/>
                    <a:pt x="1" y="31"/>
                    <a:pt x="1" y="122"/>
                  </a:cubicBezTo>
                  <a:cubicBezTo>
                    <a:pt x="1" y="183"/>
                    <a:pt x="31" y="214"/>
                    <a:pt x="123" y="214"/>
                  </a:cubicBezTo>
                  <a:cubicBezTo>
                    <a:pt x="183" y="214"/>
                    <a:pt x="274" y="15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18"/>
            <p:cNvSpPr/>
            <p:nvPr/>
          </p:nvSpPr>
          <p:spPr>
            <a:xfrm>
              <a:off x="-2885800" y="4110525"/>
              <a:ext cx="6100" cy="5350"/>
            </a:xfrm>
            <a:custGeom>
              <a:rect b="b" l="l" r="r" t="t"/>
              <a:pathLst>
                <a:path extrusionOk="0" h="214" w="244">
                  <a:moveTo>
                    <a:pt x="122" y="0"/>
                  </a:moveTo>
                  <a:cubicBezTo>
                    <a:pt x="61" y="0"/>
                    <a:pt x="0" y="61"/>
                    <a:pt x="0" y="92"/>
                  </a:cubicBezTo>
                  <a:cubicBezTo>
                    <a:pt x="0" y="183"/>
                    <a:pt x="91" y="213"/>
                    <a:pt x="122" y="213"/>
                  </a:cubicBezTo>
                  <a:cubicBezTo>
                    <a:pt x="213" y="213"/>
                    <a:pt x="243" y="183"/>
                    <a:pt x="243" y="9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18"/>
            <p:cNvSpPr/>
            <p:nvPr/>
          </p:nvSpPr>
          <p:spPr>
            <a:xfrm>
              <a:off x="-2962550" y="4111275"/>
              <a:ext cx="3825" cy="3825"/>
            </a:xfrm>
            <a:custGeom>
              <a:rect b="b" l="l" r="r" t="t"/>
              <a:pathLst>
                <a:path extrusionOk="0" h="153" w="153">
                  <a:moveTo>
                    <a:pt x="91" y="1"/>
                  </a:moveTo>
                  <a:cubicBezTo>
                    <a:pt x="61" y="1"/>
                    <a:pt x="0" y="31"/>
                    <a:pt x="0" y="62"/>
                  </a:cubicBezTo>
                  <a:cubicBezTo>
                    <a:pt x="0" y="122"/>
                    <a:pt x="6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18"/>
            <p:cNvSpPr/>
            <p:nvPr/>
          </p:nvSpPr>
          <p:spPr>
            <a:xfrm>
              <a:off x="-3039300" y="4112800"/>
              <a:ext cx="3050" cy="2300"/>
            </a:xfrm>
            <a:custGeom>
              <a:rect b="b" l="l" r="r" t="t"/>
              <a:pathLst>
                <a:path extrusionOk="0" h="92" w="122">
                  <a:moveTo>
                    <a:pt x="31" y="1"/>
                  </a:moveTo>
                  <a:cubicBezTo>
                    <a:pt x="31" y="1"/>
                    <a:pt x="0" y="1"/>
                    <a:pt x="0" y="61"/>
                  </a:cubicBezTo>
                  <a:cubicBezTo>
                    <a:pt x="0" y="61"/>
                    <a:pt x="0" y="92"/>
                    <a:pt x="31" y="92"/>
                  </a:cubicBezTo>
                  <a:cubicBezTo>
                    <a:pt x="91" y="92"/>
                    <a:pt x="122" y="61"/>
                    <a:pt x="61" y="61"/>
                  </a:cubicBezTo>
                  <a:cubicBezTo>
                    <a:pt x="61" y="6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18"/>
            <p:cNvSpPr/>
            <p:nvPr/>
          </p:nvSpPr>
          <p:spPr>
            <a:xfrm>
              <a:off x="-3116825" y="4112800"/>
              <a:ext cx="1550" cy="1550"/>
            </a:xfrm>
            <a:custGeom>
              <a:rect b="b" l="l" r="r" t="t"/>
              <a:pathLst>
                <a:path extrusionOk="0" h="62" w="62">
                  <a:moveTo>
                    <a:pt x="31" y="1"/>
                  </a:moveTo>
                  <a:cubicBezTo>
                    <a:pt x="31" y="1"/>
                    <a:pt x="1" y="1"/>
                    <a:pt x="31" y="6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18"/>
            <p:cNvSpPr/>
            <p:nvPr/>
          </p:nvSpPr>
          <p:spPr>
            <a:xfrm>
              <a:off x="-2033975" y="4172825"/>
              <a:ext cx="19025" cy="19025"/>
            </a:xfrm>
            <a:custGeom>
              <a:rect b="b" l="l" r="r" t="t"/>
              <a:pathLst>
                <a:path extrusionOk="0" h="761" w="761">
                  <a:moveTo>
                    <a:pt x="365" y="1"/>
                  </a:moveTo>
                  <a:cubicBezTo>
                    <a:pt x="153" y="1"/>
                    <a:pt x="1" y="183"/>
                    <a:pt x="1" y="366"/>
                  </a:cubicBezTo>
                  <a:cubicBezTo>
                    <a:pt x="1" y="578"/>
                    <a:pt x="153" y="761"/>
                    <a:pt x="365" y="761"/>
                  </a:cubicBezTo>
                  <a:cubicBezTo>
                    <a:pt x="578" y="761"/>
                    <a:pt x="761" y="578"/>
                    <a:pt x="761" y="36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18"/>
            <p:cNvSpPr/>
            <p:nvPr/>
          </p:nvSpPr>
          <p:spPr>
            <a:xfrm>
              <a:off x="-2111475" y="4173600"/>
              <a:ext cx="17500" cy="17500"/>
            </a:xfrm>
            <a:custGeom>
              <a:rect b="b" l="l" r="r" t="t"/>
              <a:pathLst>
                <a:path extrusionOk="0" h="700" w="700">
                  <a:moveTo>
                    <a:pt x="365" y="0"/>
                  </a:moveTo>
                  <a:cubicBezTo>
                    <a:pt x="152" y="0"/>
                    <a:pt x="0" y="152"/>
                    <a:pt x="0" y="335"/>
                  </a:cubicBezTo>
                  <a:cubicBezTo>
                    <a:pt x="0" y="547"/>
                    <a:pt x="152" y="699"/>
                    <a:pt x="365" y="699"/>
                  </a:cubicBezTo>
                  <a:cubicBezTo>
                    <a:pt x="548" y="699"/>
                    <a:pt x="699" y="54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18"/>
            <p:cNvSpPr/>
            <p:nvPr/>
          </p:nvSpPr>
          <p:spPr>
            <a:xfrm>
              <a:off x="-2188975" y="41728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18"/>
            <p:cNvSpPr/>
            <p:nvPr/>
          </p:nvSpPr>
          <p:spPr>
            <a:xfrm>
              <a:off x="-2266500" y="417435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18"/>
            <p:cNvSpPr/>
            <p:nvPr/>
          </p:nvSpPr>
          <p:spPr>
            <a:xfrm>
              <a:off x="-2343250" y="4175875"/>
              <a:ext cx="13700" cy="12950"/>
            </a:xfrm>
            <a:custGeom>
              <a:rect b="b" l="l" r="r" t="t"/>
              <a:pathLst>
                <a:path extrusionOk="0" h="518" w="548">
                  <a:moveTo>
                    <a:pt x="274" y="1"/>
                  </a:moveTo>
                  <a:cubicBezTo>
                    <a:pt x="122" y="1"/>
                    <a:pt x="1" y="92"/>
                    <a:pt x="1" y="244"/>
                  </a:cubicBezTo>
                  <a:cubicBezTo>
                    <a:pt x="1" y="426"/>
                    <a:pt x="122" y="517"/>
                    <a:pt x="274" y="517"/>
                  </a:cubicBezTo>
                  <a:cubicBezTo>
                    <a:pt x="426" y="517"/>
                    <a:pt x="548" y="42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18"/>
            <p:cNvSpPr/>
            <p:nvPr/>
          </p:nvSpPr>
          <p:spPr>
            <a:xfrm>
              <a:off x="-2420750" y="41751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18"/>
            <p:cNvSpPr/>
            <p:nvPr/>
          </p:nvSpPr>
          <p:spPr>
            <a:xfrm>
              <a:off x="-2499025" y="4176625"/>
              <a:ext cx="11425" cy="11425"/>
            </a:xfrm>
            <a:custGeom>
              <a:rect b="b" l="l" r="r" t="t"/>
              <a:pathLst>
                <a:path extrusionOk="0" h="457" w="457">
                  <a:moveTo>
                    <a:pt x="244" y="1"/>
                  </a:moveTo>
                  <a:cubicBezTo>
                    <a:pt x="122" y="1"/>
                    <a:pt x="1" y="92"/>
                    <a:pt x="1" y="214"/>
                  </a:cubicBezTo>
                  <a:cubicBezTo>
                    <a:pt x="1" y="366"/>
                    <a:pt x="122" y="457"/>
                    <a:pt x="244" y="457"/>
                  </a:cubicBezTo>
                  <a:cubicBezTo>
                    <a:pt x="365" y="457"/>
                    <a:pt x="457" y="366"/>
                    <a:pt x="457" y="21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18"/>
            <p:cNvSpPr/>
            <p:nvPr/>
          </p:nvSpPr>
          <p:spPr>
            <a:xfrm>
              <a:off x="-2575775" y="4177400"/>
              <a:ext cx="10675" cy="9900"/>
            </a:xfrm>
            <a:custGeom>
              <a:rect b="b" l="l" r="r" t="t"/>
              <a:pathLst>
                <a:path extrusionOk="0" h="396" w="427">
                  <a:moveTo>
                    <a:pt x="183" y="0"/>
                  </a:moveTo>
                  <a:cubicBezTo>
                    <a:pt x="92" y="0"/>
                    <a:pt x="1" y="91"/>
                    <a:pt x="1" y="183"/>
                  </a:cubicBezTo>
                  <a:cubicBezTo>
                    <a:pt x="1" y="304"/>
                    <a:pt x="92" y="395"/>
                    <a:pt x="183" y="395"/>
                  </a:cubicBezTo>
                  <a:cubicBezTo>
                    <a:pt x="305" y="395"/>
                    <a:pt x="426" y="304"/>
                    <a:pt x="396" y="18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18"/>
            <p:cNvSpPr/>
            <p:nvPr/>
          </p:nvSpPr>
          <p:spPr>
            <a:xfrm>
              <a:off x="-2653275" y="41766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18"/>
            <p:cNvSpPr/>
            <p:nvPr/>
          </p:nvSpPr>
          <p:spPr>
            <a:xfrm>
              <a:off x="-2730800" y="4178150"/>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18"/>
            <p:cNvSpPr/>
            <p:nvPr/>
          </p:nvSpPr>
          <p:spPr>
            <a:xfrm>
              <a:off x="-2807550" y="41796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18"/>
            <p:cNvSpPr/>
            <p:nvPr/>
          </p:nvSpPr>
          <p:spPr>
            <a:xfrm>
              <a:off x="-2885800" y="4178925"/>
              <a:ext cx="6100" cy="5325"/>
            </a:xfrm>
            <a:custGeom>
              <a:rect b="b" l="l" r="r" t="t"/>
              <a:pathLst>
                <a:path extrusionOk="0" h="213" w="244">
                  <a:moveTo>
                    <a:pt x="122" y="0"/>
                  </a:moveTo>
                  <a:cubicBezTo>
                    <a:pt x="61" y="0"/>
                    <a:pt x="0" y="30"/>
                    <a:pt x="0" y="91"/>
                  </a:cubicBezTo>
                  <a:cubicBezTo>
                    <a:pt x="0" y="182"/>
                    <a:pt x="91" y="213"/>
                    <a:pt x="122" y="213"/>
                  </a:cubicBezTo>
                  <a:cubicBezTo>
                    <a:pt x="213" y="213"/>
                    <a:pt x="243" y="182"/>
                    <a:pt x="243" y="91"/>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18"/>
            <p:cNvSpPr/>
            <p:nvPr/>
          </p:nvSpPr>
          <p:spPr>
            <a:xfrm>
              <a:off x="-2962550" y="418042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18"/>
            <p:cNvSpPr/>
            <p:nvPr/>
          </p:nvSpPr>
          <p:spPr>
            <a:xfrm>
              <a:off x="-3039300" y="4181200"/>
              <a:ext cx="2725" cy="2300"/>
            </a:xfrm>
            <a:custGeom>
              <a:rect b="b" l="l" r="r" t="t"/>
              <a:pathLst>
                <a:path extrusionOk="0" h="92" w="109">
                  <a:moveTo>
                    <a:pt x="31" y="0"/>
                  </a:moveTo>
                  <a:cubicBezTo>
                    <a:pt x="31" y="0"/>
                    <a:pt x="0" y="0"/>
                    <a:pt x="0" y="61"/>
                  </a:cubicBezTo>
                  <a:cubicBezTo>
                    <a:pt x="0" y="61"/>
                    <a:pt x="0" y="91"/>
                    <a:pt x="31" y="91"/>
                  </a:cubicBezTo>
                  <a:cubicBezTo>
                    <a:pt x="79" y="91"/>
                    <a:pt x="108" y="53"/>
                    <a:pt x="87" y="53"/>
                  </a:cubicBezTo>
                  <a:cubicBezTo>
                    <a:pt x="82" y="53"/>
                    <a:pt x="73" y="55"/>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18"/>
            <p:cNvSpPr/>
            <p:nvPr/>
          </p:nvSpPr>
          <p:spPr>
            <a:xfrm>
              <a:off x="-3116825" y="41812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18"/>
            <p:cNvSpPr/>
            <p:nvPr/>
          </p:nvSpPr>
          <p:spPr>
            <a:xfrm>
              <a:off x="-2033975" y="4241225"/>
              <a:ext cx="19025" cy="19025"/>
            </a:xfrm>
            <a:custGeom>
              <a:rect b="b" l="l" r="r" t="t"/>
              <a:pathLst>
                <a:path extrusionOk="0" h="761" w="761">
                  <a:moveTo>
                    <a:pt x="365" y="1"/>
                  </a:moveTo>
                  <a:cubicBezTo>
                    <a:pt x="153" y="1"/>
                    <a:pt x="1" y="183"/>
                    <a:pt x="1" y="396"/>
                  </a:cubicBezTo>
                  <a:cubicBezTo>
                    <a:pt x="1" y="578"/>
                    <a:pt x="153" y="760"/>
                    <a:pt x="365" y="760"/>
                  </a:cubicBezTo>
                  <a:cubicBezTo>
                    <a:pt x="578" y="760"/>
                    <a:pt x="761" y="578"/>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18"/>
            <p:cNvSpPr/>
            <p:nvPr/>
          </p:nvSpPr>
          <p:spPr>
            <a:xfrm>
              <a:off x="-2111475" y="4241975"/>
              <a:ext cx="17500" cy="17525"/>
            </a:xfrm>
            <a:custGeom>
              <a:rect b="b" l="l" r="r" t="t"/>
              <a:pathLst>
                <a:path extrusionOk="0" h="701" w="700">
                  <a:moveTo>
                    <a:pt x="365" y="1"/>
                  </a:moveTo>
                  <a:cubicBezTo>
                    <a:pt x="152" y="1"/>
                    <a:pt x="0" y="153"/>
                    <a:pt x="0" y="366"/>
                  </a:cubicBezTo>
                  <a:cubicBezTo>
                    <a:pt x="0" y="548"/>
                    <a:pt x="152" y="700"/>
                    <a:pt x="365" y="700"/>
                  </a:cubicBezTo>
                  <a:cubicBezTo>
                    <a:pt x="548" y="700"/>
                    <a:pt x="699" y="548"/>
                    <a:pt x="699" y="366"/>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18"/>
            <p:cNvSpPr/>
            <p:nvPr/>
          </p:nvSpPr>
          <p:spPr>
            <a:xfrm>
              <a:off x="-2188975" y="4241975"/>
              <a:ext cx="16725" cy="17525"/>
            </a:xfrm>
            <a:custGeom>
              <a:rect b="b" l="l" r="r" t="t"/>
              <a:pathLst>
                <a:path extrusionOk="0" h="701" w="669">
                  <a:moveTo>
                    <a:pt x="334" y="1"/>
                  </a:moveTo>
                  <a:cubicBezTo>
                    <a:pt x="152" y="1"/>
                    <a:pt x="0" y="153"/>
                    <a:pt x="0" y="366"/>
                  </a:cubicBezTo>
                  <a:cubicBezTo>
                    <a:pt x="0" y="548"/>
                    <a:pt x="152" y="700"/>
                    <a:pt x="334" y="700"/>
                  </a:cubicBezTo>
                  <a:cubicBezTo>
                    <a:pt x="486" y="700"/>
                    <a:pt x="638" y="548"/>
                    <a:pt x="669" y="366"/>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18"/>
            <p:cNvSpPr/>
            <p:nvPr/>
          </p:nvSpPr>
          <p:spPr>
            <a:xfrm>
              <a:off x="-2266500" y="4243500"/>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18"/>
            <p:cNvSpPr/>
            <p:nvPr/>
          </p:nvSpPr>
          <p:spPr>
            <a:xfrm>
              <a:off x="-2343250" y="4244275"/>
              <a:ext cx="13700" cy="12925"/>
            </a:xfrm>
            <a:custGeom>
              <a:rect b="b" l="l" r="r" t="t"/>
              <a:pathLst>
                <a:path extrusionOk="0" h="517" w="548">
                  <a:moveTo>
                    <a:pt x="274" y="0"/>
                  </a:moveTo>
                  <a:cubicBezTo>
                    <a:pt x="122" y="0"/>
                    <a:pt x="1" y="91"/>
                    <a:pt x="1" y="274"/>
                  </a:cubicBezTo>
                  <a:cubicBezTo>
                    <a:pt x="1" y="426"/>
                    <a:pt x="122" y="517"/>
                    <a:pt x="274" y="517"/>
                  </a:cubicBezTo>
                  <a:cubicBezTo>
                    <a:pt x="426" y="517"/>
                    <a:pt x="548" y="426"/>
                    <a:pt x="548" y="274"/>
                  </a:cubicBezTo>
                  <a:cubicBezTo>
                    <a:pt x="548"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18"/>
            <p:cNvSpPr/>
            <p:nvPr/>
          </p:nvSpPr>
          <p:spPr>
            <a:xfrm>
              <a:off x="-2420750" y="4244275"/>
              <a:ext cx="12950" cy="12925"/>
            </a:xfrm>
            <a:custGeom>
              <a:rect b="b" l="l" r="r" t="t"/>
              <a:pathLst>
                <a:path extrusionOk="0" h="517" w="518">
                  <a:moveTo>
                    <a:pt x="274" y="0"/>
                  </a:moveTo>
                  <a:cubicBezTo>
                    <a:pt x="122" y="0"/>
                    <a:pt x="0" y="91"/>
                    <a:pt x="0" y="274"/>
                  </a:cubicBezTo>
                  <a:cubicBezTo>
                    <a:pt x="0" y="426"/>
                    <a:pt x="122" y="517"/>
                    <a:pt x="274" y="517"/>
                  </a:cubicBezTo>
                  <a:cubicBezTo>
                    <a:pt x="365" y="517"/>
                    <a:pt x="487" y="426"/>
                    <a:pt x="517" y="274"/>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18"/>
            <p:cNvSpPr/>
            <p:nvPr/>
          </p:nvSpPr>
          <p:spPr>
            <a:xfrm>
              <a:off x="-2499025" y="4245025"/>
              <a:ext cx="11425" cy="11425"/>
            </a:xfrm>
            <a:custGeom>
              <a:rect b="b" l="l" r="r" t="t"/>
              <a:pathLst>
                <a:path extrusionOk="0" h="457" w="457">
                  <a:moveTo>
                    <a:pt x="244" y="1"/>
                  </a:moveTo>
                  <a:cubicBezTo>
                    <a:pt x="122" y="1"/>
                    <a:pt x="1" y="92"/>
                    <a:pt x="1" y="244"/>
                  </a:cubicBezTo>
                  <a:cubicBezTo>
                    <a:pt x="1" y="365"/>
                    <a:pt x="122" y="456"/>
                    <a:pt x="244" y="456"/>
                  </a:cubicBezTo>
                  <a:cubicBezTo>
                    <a:pt x="365" y="456"/>
                    <a:pt x="457" y="365"/>
                    <a:pt x="457" y="24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18"/>
            <p:cNvSpPr/>
            <p:nvPr/>
          </p:nvSpPr>
          <p:spPr>
            <a:xfrm>
              <a:off x="-2575775" y="4245775"/>
              <a:ext cx="10675" cy="9925"/>
            </a:xfrm>
            <a:custGeom>
              <a:rect b="b" l="l" r="r" t="t"/>
              <a:pathLst>
                <a:path extrusionOk="0" h="397" w="427">
                  <a:moveTo>
                    <a:pt x="183" y="1"/>
                  </a:moveTo>
                  <a:cubicBezTo>
                    <a:pt x="92" y="1"/>
                    <a:pt x="1" y="92"/>
                    <a:pt x="1" y="214"/>
                  </a:cubicBezTo>
                  <a:cubicBezTo>
                    <a:pt x="1" y="305"/>
                    <a:pt x="92" y="396"/>
                    <a:pt x="183" y="396"/>
                  </a:cubicBezTo>
                  <a:cubicBezTo>
                    <a:pt x="305" y="396"/>
                    <a:pt x="426" y="305"/>
                    <a:pt x="396" y="214"/>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18"/>
            <p:cNvSpPr/>
            <p:nvPr/>
          </p:nvSpPr>
          <p:spPr>
            <a:xfrm>
              <a:off x="-2653275" y="4245775"/>
              <a:ext cx="9125" cy="9925"/>
            </a:xfrm>
            <a:custGeom>
              <a:rect b="b" l="l" r="r" t="t"/>
              <a:pathLst>
                <a:path extrusionOk="0" h="397" w="365">
                  <a:moveTo>
                    <a:pt x="183" y="1"/>
                  </a:moveTo>
                  <a:cubicBezTo>
                    <a:pt x="61" y="1"/>
                    <a:pt x="0" y="92"/>
                    <a:pt x="0" y="214"/>
                  </a:cubicBezTo>
                  <a:cubicBezTo>
                    <a:pt x="0" y="305"/>
                    <a:pt x="61" y="396"/>
                    <a:pt x="183" y="396"/>
                  </a:cubicBezTo>
                  <a:cubicBezTo>
                    <a:pt x="274" y="396"/>
                    <a:pt x="365" y="305"/>
                    <a:pt x="365" y="214"/>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18"/>
            <p:cNvSpPr/>
            <p:nvPr/>
          </p:nvSpPr>
          <p:spPr>
            <a:xfrm>
              <a:off x="-2730800" y="4247300"/>
              <a:ext cx="7625" cy="7625"/>
            </a:xfrm>
            <a:custGeom>
              <a:rect b="b" l="l" r="r" t="t"/>
              <a:pathLst>
                <a:path extrusionOk="0" h="305" w="305">
                  <a:moveTo>
                    <a:pt x="153" y="1"/>
                  </a:moveTo>
                  <a:cubicBezTo>
                    <a:pt x="62" y="1"/>
                    <a:pt x="1" y="61"/>
                    <a:pt x="1" y="153"/>
                  </a:cubicBezTo>
                  <a:cubicBezTo>
                    <a:pt x="1" y="213"/>
                    <a:pt x="62" y="305"/>
                    <a:pt x="153" y="305"/>
                  </a:cubicBezTo>
                  <a:cubicBezTo>
                    <a:pt x="244" y="305"/>
                    <a:pt x="305" y="213"/>
                    <a:pt x="305" y="153"/>
                  </a:cubicBezTo>
                  <a:cubicBezTo>
                    <a:pt x="305" y="61"/>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18"/>
            <p:cNvSpPr/>
            <p:nvPr/>
          </p:nvSpPr>
          <p:spPr>
            <a:xfrm>
              <a:off x="-2807550" y="4248075"/>
              <a:ext cx="6875" cy="5325"/>
            </a:xfrm>
            <a:custGeom>
              <a:rect b="b" l="l" r="r" t="t"/>
              <a:pathLst>
                <a:path extrusionOk="0" h="213" w="275">
                  <a:moveTo>
                    <a:pt x="123" y="0"/>
                  </a:moveTo>
                  <a:cubicBezTo>
                    <a:pt x="31" y="0"/>
                    <a:pt x="1" y="30"/>
                    <a:pt x="1" y="122"/>
                  </a:cubicBezTo>
                  <a:cubicBezTo>
                    <a:pt x="1" y="182"/>
                    <a:pt x="31" y="213"/>
                    <a:pt x="123" y="213"/>
                  </a:cubicBezTo>
                  <a:cubicBezTo>
                    <a:pt x="183" y="213"/>
                    <a:pt x="274" y="18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18"/>
            <p:cNvSpPr/>
            <p:nvPr/>
          </p:nvSpPr>
          <p:spPr>
            <a:xfrm>
              <a:off x="-2885800" y="4248075"/>
              <a:ext cx="6100" cy="5325"/>
            </a:xfrm>
            <a:custGeom>
              <a:rect b="b" l="l" r="r" t="t"/>
              <a:pathLst>
                <a:path extrusionOk="0" h="213" w="244">
                  <a:moveTo>
                    <a:pt x="122" y="0"/>
                  </a:moveTo>
                  <a:cubicBezTo>
                    <a:pt x="61" y="0"/>
                    <a:pt x="0" y="30"/>
                    <a:pt x="0" y="122"/>
                  </a:cubicBezTo>
                  <a:cubicBezTo>
                    <a:pt x="0" y="182"/>
                    <a:pt x="91" y="213"/>
                    <a:pt x="122" y="213"/>
                  </a:cubicBezTo>
                  <a:cubicBezTo>
                    <a:pt x="213" y="213"/>
                    <a:pt x="243" y="182"/>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18"/>
            <p:cNvSpPr/>
            <p:nvPr/>
          </p:nvSpPr>
          <p:spPr>
            <a:xfrm>
              <a:off x="-2962550" y="4248825"/>
              <a:ext cx="3825" cy="3825"/>
            </a:xfrm>
            <a:custGeom>
              <a:rect b="b" l="l" r="r" t="t"/>
              <a:pathLst>
                <a:path extrusionOk="0" h="153" w="153">
                  <a:moveTo>
                    <a:pt x="91" y="0"/>
                  </a:moveTo>
                  <a:cubicBezTo>
                    <a:pt x="31" y="0"/>
                    <a:pt x="0" y="31"/>
                    <a:pt x="0" y="92"/>
                  </a:cubicBezTo>
                  <a:cubicBezTo>
                    <a:pt x="0" y="122"/>
                    <a:pt x="31" y="152"/>
                    <a:pt x="91" y="152"/>
                  </a:cubicBezTo>
                  <a:cubicBezTo>
                    <a:pt x="122" y="152"/>
                    <a:pt x="152" y="122"/>
                    <a:pt x="152" y="92"/>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18"/>
            <p:cNvSpPr/>
            <p:nvPr/>
          </p:nvSpPr>
          <p:spPr>
            <a:xfrm>
              <a:off x="-3039300" y="4249575"/>
              <a:ext cx="1550" cy="2325"/>
            </a:xfrm>
            <a:custGeom>
              <a:rect b="b" l="l" r="r" t="t"/>
              <a:pathLst>
                <a:path extrusionOk="0" h="93" w="62">
                  <a:moveTo>
                    <a:pt x="31" y="1"/>
                  </a:moveTo>
                  <a:cubicBezTo>
                    <a:pt x="31" y="1"/>
                    <a:pt x="0" y="31"/>
                    <a:pt x="0" y="62"/>
                  </a:cubicBezTo>
                  <a:cubicBezTo>
                    <a:pt x="0" y="62"/>
                    <a:pt x="31" y="92"/>
                    <a:pt x="31" y="92"/>
                  </a:cubicBezTo>
                  <a:cubicBezTo>
                    <a:pt x="61" y="92"/>
                    <a:pt x="61" y="62"/>
                    <a:pt x="61" y="62"/>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18"/>
            <p:cNvSpPr/>
            <p:nvPr/>
          </p:nvSpPr>
          <p:spPr>
            <a:xfrm>
              <a:off x="-3116825" y="4250450"/>
              <a:ext cx="1475" cy="1450"/>
            </a:xfrm>
            <a:custGeom>
              <a:rect b="b" l="l" r="r" t="t"/>
              <a:pathLst>
                <a:path extrusionOk="0" h="58" w="59">
                  <a:moveTo>
                    <a:pt x="51" y="1"/>
                  </a:moveTo>
                  <a:cubicBezTo>
                    <a:pt x="47" y="1"/>
                    <a:pt x="41" y="8"/>
                    <a:pt x="31" y="27"/>
                  </a:cubicBezTo>
                  <a:cubicBezTo>
                    <a:pt x="31" y="27"/>
                    <a:pt x="1" y="27"/>
                    <a:pt x="31" y="57"/>
                  </a:cubicBezTo>
                  <a:cubicBezTo>
                    <a:pt x="52" y="36"/>
                    <a:pt x="59" y="1"/>
                    <a:pt x="51" y="1"/>
                  </a:cubicBezTo>
                  <a:close/>
                  <a:moveTo>
                    <a:pt x="52" y="44"/>
                  </a:moveTo>
                  <a:cubicBezTo>
                    <a:pt x="48" y="44"/>
                    <a:pt x="41" y="47"/>
                    <a:pt x="31" y="57"/>
                  </a:cubicBezTo>
                  <a:cubicBezTo>
                    <a:pt x="52" y="57"/>
                    <a:pt x="58" y="44"/>
                    <a:pt x="52" y="4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18"/>
            <p:cNvSpPr/>
            <p:nvPr/>
          </p:nvSpPr>
          <p:spPr>
            <a:xfrm>
              <a:off x="-2033975" y="4309625"/>
              <a:ext cx="19025" cy="19025"/>
            </a:xfrm>
            <a:custGeom>
              <a:rect b="b" l="l" r="r" t="t"/>
              <a:pathLst>
                <a:path extrusionOk="0" h="761" w="761">
                  <a:moveTo>
                    <a:pt x="365" y="0"/>
                  </a:moveTo>
                  <a:cubicBezTo>
                    <a:pt x="153" y="0"/>
                    <a:pt x="1" y="183"/>
                    <a:pt x="1" y="395"/>
                  </a:cubicBezTo>
                  <a:cubicBezTo>
                    <a:pt x="1" y="578"/>
                    <a:pt x="153" y="760"/>
                    <a:pt x="365" y="760"/>
                  </a:cubicBezTo>
                  <a:cubicBezTo>
                    <a:pt x="578" y="760"/>
                    <a:pt x="761" y="57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18"/>
            <p:cNvSpPr/>
            <p:nvPr/>
          </p:nvSpPr>
          <p:spPr>
            <a:xfrm>
              <a:off x="-2111475" y="4311125"/>
              <a:ext cx="17500" cy="17525"/>
            </a:xfrm>
            <a:custGeom>
              <a:rect b="b" l="l" r="r" t="t"/>
              <a:pathLst>
                <a:path extrusionOk="0" h="701" w="700">
                  <a:moveTo>
                    <a:pt x="365" y="1"/>
                  </a:moveTo>
                  <a:cubicBezTo>
                    <a:pt x="152" y="1"/>
                    <a:pt x="0" y="183"/>
                    <a:pt x="0" y="366"/>
                  </a:cubicBezTo>
                  <a:cubicBezTo>
                    <a:pt x="0" y="548"/>
                    <a:pt x="152" y="700"/>
                    <a:pt x="365" y="700"/>
                  </a:cubicBezTo>
                  <a:cubicBezTo>
                    <a:pt x="548" y="700"/>
                    <a:pt x="699" y="548"/>
                    <a:pt x="699" y="366"/>
                  </a:cubicBezTo>
                  <a:cubicBezTo>
                    <a:pt x="699" y="18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18"/>
            <p:cNvSpPr/>
            <p:nvPr/>
          </p:nvSpPr>
          <p:spPr>
            <a:xfrm>
              <a:off x="-2188975" y="43103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18"/>
            <p:cNvSpPr/>
            <p:nvPr/>
          </p:nvSpPr>
          <p:spPr>
            <a:xfrm>
              <a:off x="-2266500" y="4311125"/>
              <a:ext cx="15225" cy="16000"/>
            </a:xfrm>
            <a:custGeom>
              <a:rect b="b" l="l" r="r" t="t"/>
              <a:pathLst>
                <a:path extrusionOk="0" h="640" w="609">
                  <a:moveTo>
                    <a:pt x="305" y="1"/>
                  </a:moveTo>
                  <a:cubicBezTo>
                    <a:pt x="153" y="1"/>
                    <a:pt x="1" y="153"/>
                    <a:pt x="1" y="335"/>
                  </a:cubicBezTo>
                  <a:cubicBezTo>
                    <a:pt x="1" y="487"/>
                    <a:pt x="153" y="639"/>
                    <a:pt x="305" y="639"/>
                  </a:cubicBezTo>
                  <a:cubicBezTo>
                    <a:pt x="487" y="639"/>
                    <a:pt x="609" y="487"/>
                    <a:pt x="609" y="33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18"/>
            <p:cNvSpPr/>
            <p:nvPr/>
          </p:nvSpPr>
          <p:spPr>
            <a:xfrm>
              <a:off x="-2343250" y="4312650"/>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18"/>
            <p:cNvSpPr/>
            <p:nvPr/>
          </p:nvSpPr>
          <p:spPr>
            <a:xfrm>
              <a:off x="-2420750" y="4312650"/>
              <a:ext cx="12950" cy="12950"/>
            </a:xfrm>
            <a:custGeom>
              <a:rect b="b" l="l" r="r" t="t"/>
              <a:pathLst>
                <a:path extrusionOk="0" h="518" w="518">
                  <a:moveTo>
                    <a:pt x="274" y="1"/>
                  </a:moveTo>
                  <a:cubicBezTo>
                    <a:pt x="122" y="1"/>
                    <a:pt x="0" y="122"/>
                    <a:pt x="0" y="274"/>
                  </a:cubicBezTo>
                  <a:cubicBezTo>
                    <a:pt x="0" y="426"/>
                    <a:pt x="122" y="517"/>
                    <a:pt x="274" y="517"/>
                  </a:cubicBezTo>
                  <a:cubicBezTo>
                    <a:pt x="365" y="517"/>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18"/>
            <p:cNvSpPr/>
            <p:nvPr/>
          </p:nvSpPr>
          <p:spPr>
            <a:xfrm>
              <a:off x="-2499025" y="4313425"/>
              <a:ext cx="11425" cy="11425"/>
            </a:xfrm>
            <a:custGeom>
              <a:rect b="b" l="l" r="r" t="t"/>
              <a:pathLst>
                <a:path extrusionOk="0" h="457" w="457">
                  <a:moveTo>
                    <a:pt x="244" y="0"/>
                  </a:moveTo>
                  <a:cubicBezTo>
                    <a:pt x="122" y="0"/>
                    <a:pt x="1" y="91"/>
                    <a:pt x="1" y="243"/>
                  </a:cubicBezTo>
                  <a:cubicBezTo>
                    <a:pt x="1" y="365"/>
                    <a:pt x="122" y="456"/>
                    <a:pt x="244" y="456"/>
                  </a:cubicBezTo>
                  <a:cubicBezTo>
                    <a:pt x="365" y="456"/>
                    <a:pt x="457" y="365"/>
                    <a:pt x="457" y="24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18"/>
            <p:cNvSpPr/>
            <p:nvPr/>
          </p:nvSpPr>
          <p:spPr>
            <a:xfrm>
              <a:off x="-2575775" y="4315700"/>
              <a:ext cx="9900" cy="9150"/>
            </a:xfrm>
            <a:custGeom>
              <a:rect b="b" l="l" r="r" t="t"/>
              <a:pathLst>
                <a:path extrusionOk="0" h="366" w="396">
                  <a:moveTo>
                    <a:pt x="183" y="0"/>
                  </a:moveTo>
                  <a:cubicBezTo>
                    <a:pt x="92" y="0"/>
                    <a:pt x="1" y="61"/>
                    <a:pt x="1" y="183"/>
                  </a:cubicBezTo>
                  <a:cubicBezTo>
                    <a:pt x="1" y="304"/>
                    <a:pt x="92" y="365"/>
                    <a:pt x="183" y="365"/>
                  </a:cubicBezTo>
                  <a:cubicBezTo>
                    <a:pt x="305" y="365"/>
                    <a:pt x="39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18"/>
            <p:cNvSpPr/>
            <p:nvPr/>
          </p:nvSpPr>
          <p:spPr>
            <a:xfrm>
              <a:off x="-2653275" y="4314175"/>
              <a:ext cx="9125" cy="9900"/>
            </a:xfrm>
            <a:custGeom>
              <a:rect b="b" l="l" r="r" t="t"/>
              <a:pathLst>
                <a:path extrusionOk="0" h="396" w="365">
                  <a:moveTo>
                    <a:pt x="183" y="1"/>
                  </a:moveTo>
                  <a:cubicBezTo>
                    <a:pt x="61" y="1"/>
                    <a:pt x="0" y="92"/>
                    <a:pt x="0" y="213"/>
                  </a:cubicBezTo>
                  <a:cubicBezTo>
                    <a:pt x="0" y="304"/>
                    <a:pt x="61" y="396"/>
                    <a:pt x="183" y="396"/>
                  </a:cubicBezTo>
                  <a:cubicBezTo>
                    <a:pt x="304" y="396"/>
                    <a:pt x="365" y="304"/>
                    <a:pt x="365" y="21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18"/>
            <p:cNvSpPr/>
            <p:nvPr/>
          </p:nvSpPr>
          <p:spPr>
            <a:xfrm>
              <a:off x="-2730800" y="4314925"/>
              <a:ext cx="7625" cy="8400"/>
            </a:xfrm>
            <a:custGeom>
              <a:rect b="b" l="l" r="r" t="t"/>
              <a:pathLst>
                <a:path extrusionOk="0" h="336" w="305">
                  <a:moveTo>
                    <a:pt x="153" y="1"/>
                  </a:moveTo>
                  <a:cubicBezTo>
                    <a:pt x="62" y="1"/>
                    <a:pt x="1" y="92"/>
                    <a:pt x="1" y="183"/>
                  </a:cubicBezTo>
                  <a:cubicBezTo>
                    <a:pt x="1" y="244"/>
                    <a:pt x="62" y="335"/>
                    <a:pt x="153" y="335"/>
                  </a:cubicBezTo>
                  <a:cubicBezTo>
                    <a:pt x="244" y="335"/>
                    <a:pt x="305" y="244"/>
                    <a:pt x="305" y="18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18"/>
            <p:cNvSpPr/>
            <p:nvPr/>
          </p:nvSpPr>
          <p:spPr>
            <a:xfrm>
              <a:off x="-2807550" y="4317225"/>
              <a:ext cx="6875" cy="6100"/>
            </a:xfrm>
            <a:custGeom>
              <a:rect b="b" l="l" r="r" t="t"/>
              <a:pathLst>
                <a:path extrusionOk="0" h="244" w="275">
                  <a:moveTo>
                    <a:pt x="123" y="0"/>
                  </a:moveTo>
                  <a:cubicBezTo>
                    <a:pt x="31" y="0"/>
                    <a:pt x="1" y="30"/>
                    <a:pt x="1" y="122"/>
                  </a:cubicBezTo>
                  <a:cubicBezTo>
                    <a:pt x="1" y="182"/>
                    <a:pt x="31" y="243"/>
                    <a:pt x="123" y="243"/>
                  </a:cubicBezTo>
                  <a:cubicBezTo>
                    <a:pt x="183" y="243"/>
                    <a:pt x="274" y="15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18"/>
            <p:cNvSpPr/>
            <p:nvPr/>
          </p:nvSpPr>
          <p:spPr>
            <a:xfrm>
              <a:off x="-2885800" y="4316450"/>
              <a:ext cx="6100" cy="5350"/>
            </a:xfrm>
            <a:custGeom>
              <a:rect b="b" l="l" r="r" t="t"/>
              <a:pathLst>
                <a:path extrusionOk="0" h="214" w="244">
                  <a:moveTo>
                    <a:pt x="122" y="1"/>
                  </a:moveTo>
                  <a:cubicBezTo>
                    <a:pt x="61" y="1"/>
                    <a:pt x="0" y="31"/>
                    <a:pt x="0" y="122"/>
                  </a:cubicBezTo>
                  <a:cubicBezTo>
                    <a:pt x="0" y="183"/>
                    <a:pt x="91" y="213"/>
                    <a:pt x="122" y="213"/>
                  </a:cubicBezTo>
                  <a:cubicBezTo>
                    <a:pt x="213" y="213"/>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18"/>
            <p:cNvSpPr/>
            <p:nvPr/>
          </p:nvSpPr>
          <p:spPr>
            <a:xfrm>
              <a:off x="-2962550" y="431722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18"/>
            <p:cNvSpPr/>
            <p:nvPr/>
          </p:nvSpPr>
          <p:spPr>
            <a:xfrm>
              <a:off x="-3039300" y="4317975"/>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18"/>
            <p:cNvSpPr/>
            <p:nvPr/>
          </p:nvSpPr>
          <p:spPr>
            <a:xfrm>
              <a:off x="-3116825" y="43195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18"/>
            <p:cNvSpPr/>
            <p:nvPr/>
          </p:nvSpPr>
          <p:spPr>
            <a:xfrm>
              <a:off x="-2033975" y="43787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18"/>
            <p:cNvSpPr/>
            <p:nvPr/>
          </p:nvSpPr>
          <p:spPr>
            <a:xfrm>
              <a:off x="-2111475" y="43802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18"/>
            <p:cNvSpPr/>
            <p:nvPr/>
          </p:nvSpPr>
          <p:spPr>
            <a:xfrm>
              <a:off x="-2188975" y="4378775"/>
              <a:ext cx="16725" cy="17500"/>
            </a:xfrm>
            <a:custGeom>
              <a:rect b="b" l="l" r="r" t="t"/>
              <a:pathLst>
                <a:path extrusionOk="0" h="700" w="669">
                  <a:moveTo>
                    <a:pt x="334" y="0"/>
                  </a:moveTo>
                  <a:cubicBezTo>
                    <a:pt x="152" y="0"/>
                    <a:pt x="0" y="152"/>
                    <a:pt x="0" y="334"/>
                  </a:cubicBezTo>
                  <a:cubicBezTo>
                    <a:pt x="0" y="547"/>
                    <a:pt x="152" y="699"/>
                    <a:pt x="334" y="699"/>
                  </a:cubicBezTo>
                  <a:cubicBezTo>
                    <a:pt x="486" y="699"/>
                    <a:pt x="638" y="578"/>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18"/>
            <p:cNvSpPr/>
            <p:nvPr/>
          </p:nvSpPr>
          <p:spPr>
            <a:xfrm>
              <a:off x="-2266500" y="43810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18"/>
            <p:cNvSpPr/>
            <p:nvPr/>
          </p:nvSpPr>
          <p:spPr>
            <a:xfrm>
              <a:off x="-2343250" y="43818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18"/>
            <p:cNvSpPr/>
            <p:nvPr/>
          </p:nvSpPr>
          <p:spPr>
            <a:xfrm>
              <a:off x="-2420750" y="4381050"/>
              <a:ext cx="12950" cy="12950"/>
            </a:xfrm>
            <a:custGeom>
              <a:rect b="b" l="l" r="r" t="t"/>
              <a:pathLst>
                <a:path extrusionOk="0" h="518" w="518">
                  <a:moveTo>
                    <a:pt x="274" y="0"/>
                  </a:moveTo>
                  <a:cubicBezTo>
                    <a:pt x="122" y="0"/>
                    <a:pt x="0" y="122"/>
                    <a:pt x="0" y="274"/>
                  </a:cubicBezTo>
                  <a:cubicBezTo>
                    <a:pt x="0" y="426"/>
                    <a:pt x="122" y="517"/>
                    <a:pt x="274" y="517"/>
                  </a:cubicBezTo>
                  <a:cubicBezTo>
                    <a:pt x="365" y="51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18"/>
            <p:cNvSpPr/>
            <p:nvPr/>
          </p:nvSpPr>
          <p:spPr>
            <a:xfrm>
              <a:off x="-2499025" y="43825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18"/>
            <p:cNvSpPr/>
            <p:nvPr/>
          </p:nvSpPr>
          <p:spPr>
            <a:xfrm>
              <a:off x="-2575775" y="43840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305"/>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18"/>
            <p:cNvSpPr/>
            <p:nvPr/>
          </p:nvSpPr>
          <p:spPr>
            <a:xfrm>
              <a:off x="-2653275" y="43825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18"/>
            <p:cNvSpPr/>
            <p:nvPr/>
          </p:nvSpPr>
          <p:spPr>
            <a:xfrm>
              <a:off x="-2730800" y="43848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18"/>
            <p:cNvSpPr/>
            <p:nvPr/>
          </p:nvSpPr>
          <p:spPr>
            <a:xfrm>
              <a:off x="-2807550" y="4385600"/>
              <a:ext cx="6875" cy="6100"/>
            </a:xfrm>
            <a:custGeom>
              <a:rect b="b" l="l" r="r" t="t"/>
              <a:pathLst>
                <a:path extrusionOk="0" h="244" w="275">
                  <a:moveTo>
                    <a:pt x="123" y="1"/>
                  </a:moveTo>
                  <a:cubicBezTo>
                    <a:pt x="31" y="1"/>
                    <a:pt x="1" y="31"/>
                    <a:pt x="1" y="122"/>
                  </a:cubicBezTo>
                  <a:cubicBezTo>
                    <a:pt x="1" y="183"/>
                    <a:pt x="31" y="244"/>
                    <a:pt x="123" y="244"/>
                  </a:cubicBezTo>
                  <a:cubicBezTo>
                    <a:pt x="183" y="244"/>
                    <a:pt x="27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18"/>
            <p:cNvSpPr/>
            <p:nvPr/>
          </p:nvSpPr>
          <p:spPr>
            <a:xfrm>
              <a:off x="-2885800" y="43848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18"/>
            <p:cNvSpPr/>
            <p:nvPr/>
          </p:nvSpPr>
          <p:spPr>
            <a:xfrm>
              <a:off x="-2962550" y="43863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18"/>
            <p:cNvSpPr/>
            <p:nvPr/>
          </p:nvSpPr>
          <p:spPr>
            <a:xfrm>
              <a:off x="-3039300" y="4387875"/>
              <a:ext cx="3050" cy="1550"/>
            </a:xfrm>
            <a:custGeom>
              <a:rect b="b" l="l" r="r" t="t"/>
              <a:pathLst>
                <a:path extrusionOk="0" h="62" w="122">
                  <a:moveTo>
                    <a:pt x="31" y="1"/>
                  </a:moveTo>
                  <a:cubicBezTo>
                    <a:pt x="31" y="1"/>
                    <a:pt x="0" y="1"/>
                    <a:pt x="0" y="31"/>
                  </a:cubicBezTo>
                  <a:cubicBezTo>
                    <a:pt x="0" y="31"/>
                    <a:pt x="0" y="62"/>
                    <a:pt x="31" y="62"/>
                  </a:cubicBezTo>
                  <a:cubicBezTo>
                    <a:pt x="91" y="62"/>
                    <a:pt x="122" y="6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18"/>
            <p:cNvSpPr/>
            <p:nvPr/>
          </p:nvSpPr>
          <p:spPr>
            <a:xfrm>
              <a:off x="-3116825" y="43878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18"/>
            <p:cNvSpPr/>
            <p:nvPr/>
          </p:nvSpPr>
          <p:spPr>
            <a:xfrm>
              <a:off x="-2033975" y="44471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18"/>
            <p:cNvSpPr/>
            <p:nvPr/>
          </p:nvSpPr>
          <p:spPr>
            <a:xfrm>
              <a:off x="-2111475" y="4448675"/>
              <a:ext cx="17500" cy="16750"/>
            </a:xfrm>
            <a:custGeom>
              <a:rect b="b" l="l" r="r" t="t"/>
              <a:pathLst>
                <a:path extrusionOk="0" h="670" w="700">
                  <a:moveTo>
                    <a:pt x="365" y="1"/>
                  </a:moveTo>
                  <a:cubicBezTo>
                    <a:pt x="152" y="1"/>
                    <a:pt x="0" y="153"/>
                    <a:pt x="0" y="335"/>
                  </a:cubicBezTo>
                  <a:cubicBezTo>
                    <a:pt x="0" y="517"/>
                    <a:pt x="152" y="669"/>
                    <a:pt x="365" y="669"/>
                  </a:cubicBezTo>
                  <a:cubicBezTo>
                    <a:pt x="548" y="669"/>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18"/>
            <p:cNvSpPr/>
            <p:nvPr/>
          </p:nvSpPr>
          <p:spPr>
            <a:xfrm>
              <a:off x="-2188975" y="4448675"/>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18"/>
            <p:cNvSpPr/>
            <p:nvPr/>
          </p:nvSpPr>
          <p:spPr>
            <a:xfrm>
              <a:off x="-2266500" y="4449425"/>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48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18"/>
            <p:cNvSpPr/>
            <p:nvPr/>
          </p:nvSpPr>
          <p:spPr>
            <a:xfrm>
              <a:off x="-2343250" y="44502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18"/>
            <p:cNvSpPr/>
            <p:nvPr/>
          </p:nvSpPr>
          <p:spPr>
            <a:xfrm>
              <a:off x="-2420750" y="4450200"/>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18"/>
            <p:cNvSpPr/>
            <p:nvPr/>
          </p:nvSpPr>
          <p:spPr>
            <a:xfrm>
              <a:off x="-2499025" y="4450950"/>
              <a:ext cx="11425" cy="11425"/>
            </a:xfrm>
            <a:custGeom>
              <a:rect b="b" l="l" r="r" t="t"/>
              <a:pathLst>
                <a:path extrusionOk="0" h="457" w="457">
                  <a:moveTo>
                    <a:pt x="244" y="1"/>
                  </a:moveTo>
                  <a:cubicBezTo>
                    <a:pt x="122" y="1"/>
                    <a:pt x="1" y="122"/>
                    <a:pt x="1" y="244"/>
                  </a:cubicBezTo>
                  <a:cubicBezTo>
                    <a:pt x="1" y="365"/>
                    <a:pt x="122" y="457"/>
                    <a:pt x="244" y="457"/>
                  </a:cubicBezTo>
                  <a:cubicBezTo>
                    <a:pt x="396"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18"/>
            <p:cNvSpPr/>
            <p:nvPr/>
          </p:nvSpPr>
          <p:spPr>
            <a:xfrm>
              <a:off x="-2575775" y="4452475"/>
              <a:ext cx="10675" cy="9150"/>
            </a:xfrm>
            <a:custGeom>
              <a:rect b="b" l="l" r="r" t="t"/>
              <a:pathLst>
                <a:path extrusionOk="0" h="366" w="427">
                  <a:moveTo>
                    <a:pt x="183" y="1"/>
                  </a:moveTo>
                  <a:cubicBezTo>
                    <a:pt x="92" y="1"/>
                    <a:pt x="1" y="61"/>
                    <a:pt x="1" y="183"/>
                  </a:cubicBezTo>
                  <a:cubicBezTo>
                    <a:pt x="1" y="304"/>
                    <a:pt x="92" y="365"/>
                    <a:pt x="183" y="365"/>
                  </a:cubicBezTo>
                  <a:cubicBezTo>
                    <a:pt x="305" y="365"/>
                    <a:pt x="426" y="304"/>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18"/>
            <p:cNvSpPr/>
            <p:nvPr/>
          </p:nvSpPr>
          <p:spPr>
            <a:xfrm>
              <a:off x="-2653275" y="4452475"/>
              <a:ext cx="9125" cy="9150"/>
            </a:xfrm>
            <a:custGeom>
              <a:rect b="b" l="l" r="r" t="t"/>
              <a:pathLst>
                <a:path extrusionOk="0" h="366" w="365">
                  <a:moveTo>
                    <a:pt x="183" y="1"/>
                  </a:moveTo>
                  <a:cubicBezTo>
                    <a:pt x="61" y="1"/>
                    <a:pt x="0" y="61"/>
                    <a:pt x="0" y="183"/>
                  </a:cubicBezTo>
                  <a:cubicBezTo>
                    <a:pt x="0" y="304"/>
                    <a:pt x="61" y="365"/>
                    <a:pt x="183" y="365"/>
                  </a:cubicBezTo>
                  <a:cubicBezTo>
                    <a:pt x="304" y="365"/>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18"/>
            <p:cNvSpPr/>
            <p:nvPr/>
          </p:nvSpPr>
          <p:spPr>
            <a:xfrm>
              <a:off x="-2730800" y="4453225"/>
              <a:ext cx="7625" cy="7625"/>
            </a:xfrm>
            <a:custGeom>
              <a:rect b="b" l="l" r="r" t="t"/>
              <a:pathLst>
                <a:path extrusionOk="0" h="305" w="305">
                  <a:moveTo>
                    <a:pt x="153" y="1"/>
                  </a:moveTo>
                  <a:cubicBezTo>
                    <a:pt x="92" y="1"/>
                    <a:pt x="1" y="62"/>
                    <a:pt x="1" y="153"/>
                  </a:cubicBezTo>
                  <a:cubicBezTo>
                    <a:pt x="1" y="214"/>
                    <a:pt x="92" y="305"/>
                    <a:pt x="153" y="305"/>
                  </a:cubicBezTo>
                  <a:cubicBezTo>
                    <a:pt x="274" y="305"/>
                    <a:pt x="305" y="21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18"/>
            <p:cNvSpPr/>
            <p:nvPr/>
          </p:nvSpPr>
          <p:spPr>
            <a:xfrm>
              <a:off x="-2807550" y="4454000"/>
              <a:ext cx="6875" cy="6100"/>
            </a:xfrm>
            <a:custGeom>
              <a:rect b="b" l="l" r="r" t="t"/>
              <a:pathLst>
                <a:path extrusionOk="0" h="244" w="275">
                  <a:moveTo>
                    <a:pt x="123" y="0"/>
                  </a:moveTo>
                  <a:cubicBezTo>
                    <a:pt x="31" y="0"/>
                    <a:pt x="1" y="31"/>
                    <a:pt x="1" y="122"/>
                  </a:cubicBezTo>
                  <a:cubicBezTo>
                    <a:pt x="1" y="183"/>
                    <a:pt x="31" y="243"/>
                    <a:pt x="123" y="243"/>
                  </a:cubicBezTo>
                  <a:cubicBezTo>
                    <a:pt x="183" y="24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18"/>
            <p:cNvSpPr/>
            <p:nvPr/>
          </p:nvSpPr>
          <p:spPr>
            <a:xfrm>
              <a:off x="-2885800" y="44540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18"/>
            <p:cNvSpPr/>
            <p:nvPr/>
          </p:nvSpPr>
          <p:spPr>
            <a:xfrm>
              <a:off x="-2962550" y="4454750"/>
              <a:ext cx="3825" cy="3825"/>
            </a:xfrm>
            <a:custGeom>
              <a:rect b="b" l="l" r="r" t="t"/>
              <a:pathLst>
                <a:path extrusionOk="0" h="153" w="153">
                  <a:moveTo>
                    <a:pt x="91" y="1"/>
                  </a:moveTo>
                  <a:cubicBezTo>
                    <a:pt x="61" y="1"/>
                    <a:pt x="0" y="61"/>
                    <a:pt x="0" y="92"/>
                  </a:cubicBezTo>
                  <a:cubicBezTo>
                    <a:pt x="0" y="122"/>
                    <a:pt x="61" y="153"/>
                    <a:pt x="91" y="153"/>
                  </a:cubicBezTo>
                  <a:cubicBezTo>
                    <a:pt x="122" y="153"/>
                    <a:pt x="152" y="122"/>
                    <a:pt x="152" y="92"/>
                  </a:cubicBezTo>
                  <a:cubicBezTo>
                    <a:pt x="152" y="6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18"/>
            <p:cNvSpPr/>
            <p:nvPr/>
          </p:nvSpPr>
          <p:spPr>
            <a:xfrm>
              <a:off x="-3039300" y="44562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18"/>
            <p:cNvSpPr/>
            <p:nvPr/>
          </p:nvSpPr>
          <p:spPr>
            <a:xfrm>
              <a:off x="-3116825" y="44567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18"/>
            <p:cNvSpPr/>
            <p:nvPr/>
          </p:nvSpPr>
          <p:spPr>
            <a:xfrm>
              <a:off x="-2033975" y="4517075"/>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18"/>
            <p:cNvSpPr/>
            <p:nvPr/>
          </p:nvSpPr>
          <p:spPr>
            <a:xfrm>
              <a:off x="-2111475" y="45178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18"/>
            <p:cNvSpPr/>
            <p:nvPr/>
          </p:nvSpPr>
          <p:spPr>
            <a:xfrm>
              <a:off x="-2188975" y="4516300"/>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18"/>
            <p:cNvSpPr/>
            <p:nvPr/>
          </p:nvSpPr>
          <p:spPr>
            <a:xfrm>
              <a:off x="-2266500" y="4518575"/>
              <a:ext cx="15225" cy="15225"/>
            </a:xfrm>
            <a:custGeom>
              <a:rect b="b" l="l" r="r" t="t"/>
              <a:pathLst>
                <a:path extrusionOk="0" h="609" w="609">
                  <a:moveTo>
                    <a:pt x="305" y="1"/>
                  </a:moveTo>
                  <a:cubicBezTo>
                    <a:pt x="153" y="1"/>
                    <a:pt x="1" y="122"/>
                    <a:pt x="1" y="305"/>
                  </a:cubicBezTo>
                  <a:cubicBezTo>
                    <a:pt x="1" y="487"/>
                    <a:pt x="153" y="609"/>
                    <a:pt x="305" y="609"/>
                  </a:cubicBezTo>
                  <a:cubicBezTo>
                    <a:pt x="487" y="609"/>
                    <a:pt x="609" y="48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18"/>
            <p:cNvSpPr/>
            <p:nvPr/>
          </p:nvSpPr>
          <p:spPr>
            <a:xfrm>
              <a:off x="-2343250" y="45193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18"/>
            <p:cNvSpPr/>
            <p:nvPr/>
          </p:nvSpPr>
          <p:spPr>
            <a:xfrm>
              <a:off x="-2420750" y="45185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18"/>
            <p:cNvSpPr/>
            <p:nvPr/>
          </p:nvSpPr>
          <p:spPr>
            <a:xfrm>
              <a:off x="-2499025" y="4520875"/>
              <a:ext cx="11425" cy="11425"/>
            </a:xfrm>
            <a:custGeom>
              <a:rect b="b" l="l" r="r" t="t"/>
              <a:pathLst>
                <a:path extrusionOk="0" h="457" w="457">
                  <a:moveTo>
                    <a:pt x="244" y="0"/>
                  </a:moveTo>
                  <a:cubicBezTo>
                    <a:pt x="122" y="0"/>
                    <a:pt x="1" y="91"/>
                    <a:pt x="1" y="213"/>
                  </a:cubicBezTo>
                  <a:cubicBezTo>
                    <a:pt x="1" y="334"/>
                    <a:pt x="122" y="456"/>
                    <a:pt x="244" y="456"/>
                  </a:cubicBezTo>
                  <a:cubicBezTo>
                    <a:pt x="365" y="456"/>
                    <a:pt x="457" y="334"/>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18"/>
            <p:cNvSpPr/>
            <p:nvPr/>
          </p:nvSpPr>
          <p:spPr>
            <a:xfrm>
              <a:off x="-2575775" y="45216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18"/>
            <p:cNvSpPr/>
            <p:nvPr/>
          </p:nvSpPr>
          <p:spPr>
            <a:xfrm>
              <a:off x="-2653275" y="45208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18"/>
            <p:cNvSpPr/>
            <p:nvPr/>
          </p:nvSpPr>
          <p:spPr>
            <a:xfrm>
              <a:off x="-2730800" y="452237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18"/>
            <p:cNvSpPr/>
            <p:nvPr/>
          </p:nvSpPr>
          <p:spPr>
            <a:xfrm>
              <a:off x="-2807550" y="45231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18"/>
            <p:cNvSpPr/>
            <p:nvPr/>
          </p:nvSpPr>
          <p:spPr>
            <a:xfrm>
              <a:off x="-2885800" y="45223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18"/>
            <p:cNvSpPr/>
            <p:nvPr/>
          </p:nvSpPr>
          <p:spPr>
            <a:xfrm>
              <a:off x="-2962550" y="4524675"/>
              <a:ext cx="3825" cy="3825"/>
            </a:xfrm>
            <a:custGeom>
              <a:rect b="b" l="l" r="r" t="t"/>
              <a:pathLst>
                <a:path extrusionOk="0" h="153" w="153">
                  <a:moveTo>
                    <a:pt x="91" y="0"/>
                  </a:moveTo>
                  <a:cubicBezTo>
                    <a:pt x="31" y="0"/>
                    <a:pt x="0" y="30"/>
                    <a:pt x="0" y="61"/>
                  </a:cubicBezTo>
                  <a:cubicBezTo>
                    <a:pt x="0" y="91"/>
                    <a:pt x="31" y="152"/>
                    <a:pt x="91" y="152"/>
                  </a:cubicBezTo>
                  <a:cubicBezTo>
                    <a:pt x="122" y="152"/>
                    <a:pt x="152" y="91"/>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18"/>
            <p:cNvSpPr/>
            <p:nvPr/>
          </p:nvSpPr>
          <p:spPr>
            <a:xfrm>
              <a:off x="-3039300" y="45254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18"/>
            <p:cNvSpPr/>
            <p:nvPr/>
          </p:nvSpPr>
          <p:spPr>
            <a:xfrm>
              <a:off x="-3116825" y="45254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18"/>
            <p:cNvSpPr/>
            <p:nvPr/>
          </p:nvSpPr>
          <p:spPr>
            <a:xfrm>
              <a:off x="-2033975" y="4585450"/>
              <a:ext cx="19025" cy="19025"/>
            </a:xfrm>
            <a:custGeom>
              <a:rect b="b" l="l" r="r" t="t"/>
              <a:pathLst>
                <a:path extrusionOk="0" h="761" w="761">
                  <a:moveTo>
                    <a:pt x="365" y="1"/>
                  </a:moveTo>
                  <a:cubicBezTo>
                    <a:pt x="153" y="1"/>
                    <a:pt x="1" y="153"/>
                    <a:pt x="1" y="365"/>
                  </a:cubicBezTo>
                  <a:cubicBezTo>
                    <a:pt x="1" y="578"/>
                    <a:pt x="153" y="761"/>
                    <a:pt x="365" y="761"/>
                  </a:cubicBezTo>
                  <a:cubicBezTo>
                    <a:pt x="578" y="761"/>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18"/>
            <p:cNvSpPr/>
            <p:nvPr/>
          </p:nvSpPr>
          <p:spPr>
            <a:xfrm>
              <a:off x="-2111475" y="4586225"/>
              <a:ext cx="17500" cy="16725"/>
            </a:xfrm>
            <a:custGeom>
              <a:rect b="b" l="l" r="r" t="t"/>
              <a:pathLst>
                <a:path extrusionOk="0" h="669" w="700">
                  <a:moveTo>
                    <a:pt x="365" y="0"/>
                  </a:moveTo>
                  <a:cubicBezTo>
                    <a:pt x="152" y="0"/>
                    <a:pt x="0" y="152"/>
                    <a:pt x="0" y="334"/>
                  </a:cubicBezTo>
                  <a:cubicBezTo>
                    <a:pt x="0" y="517"/>
                    <a:pt x="152" y="669"/>
                    <a:pt x="365" y="669"/>
                  </a:cubicBezTo>
                  <a:cubicBezTo>
                    <a:pt x="548" y="669"/>
                    <a:pt x="699" y="517"/>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18"/>
            <p:cNvSpPr/>
            <p:nvPr/>
          </p:nvSpPr>
          <p:spPr>
            <a:xfrm>
              <a:off x="-2188975" y="458622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18"/>
            <p:cNvSpPr/>
            <p:nvPr/>
          </p:nvSpPr>
          <p:spPr>
            <a:xfrm>
              <a:off x="-2266500" y="4586975"/>
              <a:ext cx="15225" cy="15225"/>
            </a:xfrm>
            <a:custGeom>
              <a:rect b="b" l="l" r="r" t="t"/>
              <a:pathLst>
                <a:path extrusionOk="0" h="609" w="609">
                  <a:moveTo>
                    <a:pt x="305" y="1"/>
                  </a:moveTo>
                  <a:cubicBezTo>
                    <a:pt x="153" y="1"/>
                    <a:pt x="1" y="122"/>
                    <a:pt x="1" y="304"/>
                  </a:cubicBezTo>
                  <a:cubicBezTo>
                    <a:pt x="1" y="487"/>
                    <a:pt x="153" y="608"/>
                    <a:pt x="305" y="608"/>
                  </a:cubicBezTo>
                  <a:cubicBezTo>
                    <a:pt x="487" y="608"/>
                    <a:pt x="609" y="487"/>
                    <a:pt x="609" y="304"/>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18"/>
            <p:cNvSpPr/>
            <p:nvPr/>
          </p:nvSpPr>
          <p:spPr>
            <a:xfrm>
              <a:off x="-2343250" y="4587725"/>
              <a:ext cx="13700" cy="13725"/>
            </a:xfrm>
            <a:custGeom>
              <a:rect b="b" l="l" r="r" t="t"/>
              <a:pathLst>
                <a:path extrusionOk="0" h="549"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18"/>
            <p:cNvSpPr/>
            <p:nvPr/>
          </p:nvSpPr>
          <p:spPr>
            <a:xfrm>
              <a:off x="-2420750" y="4587725"/>
              <a:ext cx="12950" cy="13725"/>
            </a:xfrm>
            <a:custGeom>
              <a:rect b="b" l="l" r="r" t="t"/>
              <a:pathLst>
                <a:path extrusionOk="0" h="549" w="518">
                  <a:moveTo>
                    <a:pt x="274" y="1"/>
                  </a:moveTo>
                  <a:cubicBezTo>
                    <a:pt x="122" y="1"/>
                    <a:pt x="0" y="122"/>
                    <a:pt x="0" y="274"/>
                  </a:cubicBezTo>
                  <a:cubicBezTo>
                    <a:pt x="0" y="426"/>
                    <a:pt x="122" y="548"/>
                    <a:pt x="274" y="548"/>
                  </a:cubicBezTo>
                  <a:cubicBezTo>
                    <a:pt x="365" y="548"/>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18"/>
            <p:cNvSpPr/>
            <p:nvPr/>
          </p:nvSpPr>
          <p:spPr>
            <a:xfrm>
              <a:off x="-2499025" y="4588500"/>
              <a:ext cx="11425" cy="12175"/>
            </a:xfrm>
            <a:custGeom>
              <a:rect b="b" l="l" r="r" t="t"/>
              <a:pathLst>
                <a:path extrusionOk="0" h="487" w="457">
                  <a:moveTo>
                    <a:pt x="244" y="0"/>
                  </a:moveTo>
                  <a:cubicBezTo>
                    <a:pt x="122" y="0"/>
                    <a:pt x="1" y="122"/>
                    <a:pt x="1" y="243"/>
                  </a:cubicBezTo>
                  <a:cubicBezTo>
                    <a:pt x="1" y="365"/>
                    <a:pt x="122" y="487"/>
                    <a:pt x="244" y="487"/>
                  </a:cubicBezTo>
                  <a:cubicBezTo>
                    <a:pt x="365" y="487"/>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18"/>
            <p:cNvSpPr/>
            <p:nvPr/>
          </p:nvSpPr>
          <p:spPr>
            <a:xfrm>
              <a:off x="-2575775" y="4590025"/>
              <a:ext cx="10675" cy="9125"/>
            </a:xfrm>
            <a:custGeom>
              <a:rect b="b" l="l" r="r" t="t"/>
              <a:pathLst>
                <a:path extrusionOk="0" h="365" w="427">
                  <a:moveTo>
                    <a:pt x="183" y="0"/>
                  </a:moveTo>
                  <a:cubicBezTo>
                    <a:pt x="92" y="0"/>
                    <a:pt x="1" y="61"/>
                    <a:pt x="1" y="182"/>
                  </a:cubicBezTo>
                  <a:cubicBezTo>
                    <a:pt x="1" y="304"/>
                    <a:pt x="92" y="365"/>
                    <a:pt x="183" y="365"/>
                  </a:cubicBezTo>
                  <a:cubicBezTo>
                    <a:pt x="305" y="365"/>
                    <a:pt x="426" y="304"/>
                    <a:pt x="396" y="182"/>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18"/>
            <p:cNvSpPr/>
            <p:nvPr/>
          </p:nvSpPr>
          <p:spPr>
            <a:xfrm>
              <a:off x="-2653275" y="4590025"/>
              <a:ext cx="9125" cy="9125"/>
            </a:xfrm>
            <a:custGeom>
              <a:rect b="b" l="l" r="r" t="t"/>
              <a:pathLst>
                <a:path extrusionOk="0" h="365" w="365">
                  <a:moveTo>
                    <a:pt x="183" y="0"/>
                  </a:moveTo>
                  <a:cubicBezTo>
                    <a:pt x="61" y="0"/>
                    <a:pt x="0" y="91"/>
                    <a:pt x="0" y="182"/>
                  </a:cubicBezTo>
                  <a:cubicBezTo>
                    <a:pt x="0" y="274"/>
                    <a:pt x="61" y="365"/>
                    <a:pt x="183" y="365"/>
                  </a:cubicBezTo>
                  <a:cubicBezTo>
                    <a:pt x="274" y="365"/>
                    <a:pt x="365" y="274"/>
                    <a:pt x="365" y="182"/>
                  </a:cubicBezTo>
                  <a:cubicBezTo>
                    <a:pt x="365" y="91"/>
                    <a:pt x="27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18"/>
            <p:cNvSpPr/>
            <p:nvPr/>
          </p:nvSpPr>
          <p:spPr>
            <a:xfrm>
              <a:off x="-2730800" y="4590775"/>
              <a:ext cx="7625" cy="7625"/>
            </a:xfrm>
            <a:custGeom>
              <a:rect b="b" l="l" r="r" t="t"/>
              <a:pathLst>
                <a:path extrusionOk="0" h="305" w="305">
                  <a:moveTo>
                    <a:pt x="153" y="0"/>
                  </a:moveTo>
                  <a:cubicBezTo>
                    <a:pt x="62" y="0"/>
                    <a:pt x="1" y="61"/>
                    <a:pt x="1" y="152"/>
                  </a:cubicBezTo>
                  <a:cubicBezTo>
                    <a:pt x="1" y="244"/>
                    <a:pt x="62" y="304"/>
                    <a:pt x="153" y="304"/>
                  </a:cubicBezTo>
                  <a:cubicBezTo>
                    <a:pt x="244" y="304"/>
                    <a:pt x="305" y="244"/>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18"/>
            <p:cNvSpPr/>
            <p:nvPr/>
          </p:nvSpPr>
          <p:spPr>
            <a:xfrm>
              <a:off x="-2807550" y="4591525"/>
              <a:ext cx="6125" cy="6125"/>
            </a:xfrm>
            <a:custGeom>
              <a:rect b="b" l="l" r="r" t="t"/>
              <a:pathLst>
                <a:path extrusionOk="0" h="245" w="245">
                  <a:moveTo>
                    <a:pt x="123" y="1"/>
                  </a:moveTo>
                  <a:cubicBezTo>
                    <a:pt x="31" y="1"/>
                    <a:pt x="1" y="62"/>
                    <a:pt x="1" y="122"/>
                  </a:cubicBezTo>
                  <a:cubicBezTo>
                    <a:pt x="1" y="214"/>
                    <a:pt x="31" y="244"/>
                    <a:pt x="123" y="244"/>
                  </a:cubicBezTo>
                  <a:cubicBezTo>
                    <a:pt x="183" y="244"/>
                    <a:pt x="244" y="214"/>
                    <a:pt x="244" y="122"/>
                  </a:cubicBezTo>
                  <a:cubicBezTo>
                    <a:pt x="244" y="62"/>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18"/>
            <p:cNvSpPr/>
            <p:nvPr/>
          </p:nvSpPr>
          <p:spPr>
            <a:xfrm>
              <a:off x="-2885800" y="4591525"/>
              <a:ext cx="6100" cy="6125"/>
            </a:xfrm>
            <a:custGeom>
              <a:rect b="b" l="l" r="r" t="t"/>
              <a:pathLst>
                <a:path extrusionOk="0" h="245" w="244">
                  <a:moveTo>
                    <a:pt x="122" y="1"/>
                  </a:moveTo>
                  <a:cubicBezTo>
                    <a:pt x="61" y="1"/>
                    <a:pt x="0" y="62"/>
                    <a:pt x="0" y="122"/>
                  </a:cubicBezTo>
                  <a:cubicBezTo>
                    <a:pt x="0" y="214"/>
                    <a:pt x="91" y="244"/>
                    <a:pt x="122" y="244"/>
                  </a:cubicBezTo>
                  <a:cubicBezTo>
                    <a:pt x="213" y="244"/>
                    <a:pt x="243" y="214"/>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18"/>
            <p:cNvSpPr/>
            <p:nvPr/>
          </p:nvSpPr>
          <p:spPr>
            <a:xfrm>
              <a:off x="-2962550" y="4592300"/>
              <a:ext cx="3825" cy="4575"/>
            </a:xfrm>
            <a:custGeom>
              <a:rect b="b" l="l" r="r" t="t"/>
              <a:pathLst>
                <a:path extrusionOk="0" h="183" w="153">
                  <a:moveTo>
                    <a:pt x="91" y="0"/>
                  </a:moveTo>
                  <a:cubicBezTo>
                    <a:pt x="31" y="0"/>
                    <a:pt x="0" y="61"/>
                    <a:pt x="0" y="91"/>
                  </a:cubicBezTo>
                  <a:cubicBezTo>
                    <a:pt x="0" y="122"/>
                    <a:pt x="31" y="183"/>
                    <a:pt x="91" y="183"/>
                  </a:cubicBezTo>
                  <a:cubicBezTo>
                    <a:pt x="122" y="183"/>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18"/>
            <p:cNvSpPr/>
            <p:nvPr/>
          </p:nvSpPr>
          <p:spPr>
            <a:xfrm>
              <a:off x="-3039300" y="4593825"/>
              <a:ext cx="3050" cy="1525"/>
            </a:xfrm>
            <a:custGeom>
              <a:rect b="b" l="l" r="r" t="t"/>
              <a:pathLst>
                <a:path extrusionOk="0" h="61" w="122">
                  <a:moveTo>
                    <a:pt x="31" y="0"/>
                  </a:moveTo>
                  <a:cubicBezTo>
                    <a:pt x="31" y="0"/>
                    <a:pt x="0" y="0"/>
                    <a:pt x="0" y="30"/>
                  </a:cubicBezTo>
                  <a:cubicBezTo>
                    <a:pt x="0" y="30"/>
                    <a:pt x="0" y="61"/>
                    <a:pt x="31" y="61"/>
                  </a:cubicBezTo>
                  <a:cubicBezTo>
                    <a:pt x="91" y="61"/>
                    <a:pt x="122" y="61"/>
                    <a:pt x="61" y="30"/>
                  </a:cubicBezTo>
                  <a:cubicBezTo>
                    <a:pt x="61" y="30"/>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18"/>
            <p:cNvSpPr/>
            <p:nvPr/>
          </p:nvSpPr>
          <p:spPr>
            <a:xfrm>
              <a:off x="-3116825" y="4594250"/>
              <a:ext cx="1500" cy="1100"/>
            </a:xfrm>
            <a:custGeom>
              <a:rect b="b" l="l" r="r" t="t"/>
              <a:pathLst>
                <a:path extrusionOk="0" h="44" w="60">
                  <a:moveTo>
                    <a:pt x="50" y="1"/>
                  </a:moveTo>
                  <a:cubicBezTo>
                    <a:pt x="46" y="1"/>
                    <a:pt x="40" y="5"/>
                    <a:pt x="31" y="13"/>
                  </a:cubicBezTo>
                  <a:cubicBezTo>
                    <a:pt x="31" y="13"/>
                    <a:pt x="1" y="13"/>
                    <a:pt x="31" y="44"/>
                  </a:cubicBezTo>
                  <a:cubicBezTo>
                    <a:pt x="53" y="22"/>
                    <a:pt x="59" y="1"/>
                    <a:pt x="50" y="1"/>
                  </a:cubicBezTo>
                  <a:close/>
                  <a:moveTo>
                    <a:pt x="52" y="30"/>
                  </a:moveTo>
                  <a:cubicBezTo>
                    <a:pt x="48" y="30"/>
                    <a:pt x="41" y="34"/>
                    <a:pt x="31" y="44"/>
                  </a:cubicBezTo>
                  <a:cubicBezTo>
                    <a:pt x="52" y="44"/>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18"/>
            <p:cNvSpPr/>
            <p:nvPr/>
          </p:nvSpPr>
          <p:spPr>
            <a:xfrm>
              <a:off x="-2033975" y="4653075"/>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18"/>
            <p:cNvSpPr/>
            <p:nvPr/>
          </p:nvSpPr>
          <p:spPr>
            <a:xfrm>
              <a:off x="-2111475" y="4655375"/>
              <a:ext cx="17500" cy="17500"/>
            </a:xfrm>
            <a:custGeom>
              <a:rect b="b" l="l" r="r" t="t"/>
              <a:pathLst>
                <a:path extrusionOk="0" h="700" w="700">
                  <a:moveTo>
                    <a:pt x="365" y="0"/>
                  </a:moveTo>
                  <a:cubicBezTo>
                    <a:pt x="152" y="0"/>
                    <a:pt x="0" y="152"/>
                    <a:pt x="0" y="334"/>
                  </a:cubicBezTo>
                  <a:cubicBezTo>
                    <a:pt x="0" y="547"/>
                    <a:pt x="152" y="699"/>
                    <a:pt x="365" y="699"/>
                  </a:cubicBezTo>
                  <a:cubicBezTo>
                    <a:pt x="548" y="699"/>
                    <a:pt x="699" y="486"/>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18"/>
            <p:cNvSpPr/>
            <p:nvPr/>
          </p:nvSpPr>
          <p:spPr>
            <a:xfrm>
              <a:off x="-2188975" y="4654600"/>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18"/>
            <p:cNvSpPr/>
            <p:nvPr/>
          </p:nvSpPr>
          <p:spPr>
            <a:xfrm>
              <a:off x="-2266500" y="4655375"/>
              <a:ext cx="15225" cy="15225"/>
            </a:xfrm>
            <a:custGeom>
              <a:rect b="b" l="l" r="r" t="t"/>
              <a:pathLst>
                <a:path extrusionOk="0" h="609" w="609">
                  <a:moveTo>
                    <a:pt x="305" y="0"/>
                  </a:moveTo>
                  <a:cubicBezTo>
                    <a:pt x="153" y="0"/>
                    <a:pt x="1" y="122"/>
                    <a:pt x="1" y="304"/>
                  </a:cubicBezTo>
                  <a:cubicBezTo>
                    <a:pt x="1" y="486"/>
                    <a:pt x="153" y="608"/>
                    <a:pt x="305" y="608"/>
                  </a:cubicBezTo>
                  <a:cubicBezTo>
                    <a:pt x="487" y="608"/>
                    <a:pt x="609" y="48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18"/>
            <p:cNvSpPr/>
            <p:nvPr/>
          </p:nvSpPr>
          <p:spPr>
            <a:xfrm>
              <a:off x="-2343250" y="465612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18"/>
            <p:cNvSpPr/>
            <p:nvPr/>
          </p:nvSpPr>
          <p:spPr>
            <a:xfrm>
              <a:off x="-2420750" y="465612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18"/>
            <p:cNvSpPr/>
            <p:nvPr/>
          </p:nvSpPr>
          <p:spPr>
            <a:xfrm>
              <a:off x="-2499025" y="4656875"/>
              <a:ext cx="11425" cy="11425"/>
            </a:xfrm>
            <a:custGeom>
              <a:rect b="b" l="l" r="r" t="t"/>
              <a:pathLst>
                <a:path extrusionOk="0" h="457" w="457">
                  <a:moveTo>
                    <a:pt x="244" y="1"/>
                  </a:moveTo>
                  <a:cubicBezTo>
                    <a:pt x="122" y="1"/>
                    <a:pt x="1" y="122"/>
                    <a:pt x="1" y="244"/>
                  </a:cubicBezTo>
                  <a:cubicBezTo>
                    <a:pt x="1" y="366"/>
                    <a:pt x="122" y="457"/>
                    <a:pt x="244" y="457"/>
                  </a:cubicBezTo>
                  <a:cubicBezTo>
                    <a:pt x="365" y="457"/>
                    <a:pt x="457" y="366"/>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18"/>
            <p:cNvSpPr/>
            <p:nvPr/>
          </p:nvSpPr>
          <p:spPr>
            <a:xfrm>
              <a:off x="-2575775" y="4659175"/>
              <a:ext cx="10675" cy="9900"/>
            </a:xfrm>
            <a:custGeom>
              <a:rect b="b" l="l" r="r" t="t"/>
              <a:pathLst>
                <a:path extrusionOk="0" h="396" w="427">
                  <a:moveTo>
                    <a:pt x="183" y="0"/>
                  </a:moveTo>
                  <a:cubicBezTo>
                    <a:pt x="92" y="0"/>
                    <a:pt x="1" y="91"/>
                    <a:pt x="1" y="182"/>
                  </a:cubicBezTo>
                  <a:cubicBezTo>
                    <a:pt x="1" y="304"/>
                    <a:pt x="92" y="395"/>
                    <a:pt x="183" y="395"/>
                  </a:cubicBezTo>
                  <a:cubicBezTo>
                    <a:pt x="305" y="395"/>
                    <a:pt x="426" y="274"/>
                    <a:pt x="396" y="182"/>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18"/>
            <p:cNvSpPr/>
            <p:nvPr/>
          </p:nvSpPr>
          <p:spPr>
            <a:xfrm>
              <a:off x="-2653275" y="4658400"/>
              <a:ext cx="9125" cy="9150"/>
            </a:xfrm>
            <a:custGeom>
              <a:rect b="b" l="l" r="r" t="t"/>
              <a:pathLst>
                <a:path extrusionOk="0" h="366" w="365">
                  <a:moveTo>
                    <a:pt x="183" y="1"/>
                  </a:moveTo>
                  <a:cubicBezTo>
                    <a:pt x="61" y="1"/>
                    <a:pt x="0" y="92"/>
                    <a:pt x="0" y="183"/>
                  </a:cubicBezTo>
                  <a:cubicBezTo>
                    <a:pt x="0" y="274"/>
                    <a:pt x="61" y="365"/>
                    <a:pt x="183" y="365"/>
                  </a:cubicBezTo>
                  <a:cubicBezTo>
                    <a:pt x="274" y="365"/>
                    <a:pt x="365" y="27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18"/>
            <p:cNvSpPr/>
            <p:nvPr/>
          </p:nvSpPr>
          <p:spPr>
            <a:xfrm>
              <a:off x="-2730800" y="465917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18"/>
            <p:cNvSpPr/>
            <p:nvPr/>
          </p:nvSpPr>
          <p:spPr>
            <a:xfrm>
              <a:off x="-2807550" y="4661450"/>
              <a:ext cx="6875" cy="5350"/>
            </a:xfrm>
            <a:custGeom>
              <a:rect b="b" l="l" r="r" t="t"/>
              <a:pathLst>
                <a:path extrusionOk="0" h="214" w="275">
                  <a:moveTo>
                    <a:pt x="123" y="0"/>
                  </a:moveTo>
                  <a:cubicBezTo>
                    <a:pt x="31" y="0"/>
                    <a:pt x="1" y="31"/>
                    <a:pt x="1" y="91"/>
                  </a:cubicBezTo>
                  <a:cubicBezTo>
                    <a:pt x="1" y="183"/>
                    <a:pt x="31" y="213"/>
                    <a:pt x="123" y="213"/>
                  </a:cubicBezTo>
                  <a:cubicBezTo>
                    <a:pt x="183" y="213"/>
                    <a:pt x="274" y="152"/>
                    <a:pt x="244" y="91"/>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18"/>
            <p:cNvSpPr/>
            <p:nvPr/>
          </p:nvSpPr>
          <p:spPr>
            <a:xfrm>
              <a:off x="-2885800" y="4659925"/>
              <a:ext cx="6100" cy="6100"/>
            </a:xfrm>
            <a:custGeom>
              <a:rect b="b" l="l" r="r" t="t"/>
              <a:pathLst>
                <a:path extrusionOk="0" h="244" w="244">
                  <a:moveTo>
                    <a:pt x="122" y="0"/>
                  </a:moveTo>
                  <a:cubicBezTo>
                    <a:pt x="61" y="0"/>
                    <a:pt x="0" y="61"/>
                    <a:pt x="0" y="122"/>
                  </a:cubicBezTo>
                  <a:cubicBezTo>
                    <a:pt x="0" y="213"/>
                    <a:pt x="91" y="244"/>
                    <a:pt x="122" y="244"/>
                  </a:cubicBezTo>
                  <a:cubicBezTo>
                    <a:pt x="213" y="244"/>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18"/>
            <p:cNvSpPr/>
            <p:nvPr/>
          </p:nvSpPr>
          <p:spPr>
            <a:xfrm>
              <a:off x="-2962550" y="4660675"/>
              <a:ext cx="3825" cy="3825"/>
            </a:xfrm>
            <a:custGeom>
              <a:rect b="b" l="l" r="r" t="t"/>
              <a:pathLst>
                <a:path extrusionOk="0" h="153" w="153">
                  <a:moveTo>
                    <a:pt x="91" y="1"/>
                  </a:moveTo>
                  <a:cubicBezTo>
                    <a:pt x="31" y="1"/>
                    <a:pt x="0" y="62"/>
                    <a:pt x="0" y="92"/>
                  </a:cubicBezTo>
                  <a:cubicBezTo>
                    <a:pt x="0" y="122"/>
                    <a:pt x="31" y="153"/>
                    <a:pt x="91" y="153"/>
                  </a:cubicBezTo>
                  <a:cubicBezTo>
                    <a:pt x="122" y="153"/>
                    <a:pt x="152" y="122"/>
                    <a:pt x="152" y="92"/>
                  </a:cubicBezTo>
                  <a:cubicBezTo>
                    <a:pt x="152" y="62"/>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18"/>
            <p:cNvSpPr/>
            <p:nvPr/>
          </p:nvSpPr>
          <p:spPr>
            <a:xfrm>
              <a:off x="-3039300" y="4662200"/>
              <a:ext cx="1550" cy="1550"/>
            </a:xfrm>
            <a:custGeom>
              <a:rect b="b" l="l" r="r" t="t"/>
              <a:pathLst>
                <a:path extrusionOk="0" h="62" w="62">
                  <a:moveTo>
                    <a:pt x="31" y="1"/>
                  </a:moveTo>
                  <a:cubicBezTo>
                    <a:pt x="31" y="1"/>
                    <a:pt x="0" y="1"/>
                    <a:pt x="0" y="31"/>
                  </a:cubicBezTo>
                  <a:cubicBezTo>
                    <a:pt x="0" y="61"/>
                    <a:pt x="31" y="61"/>
                    <a:pt x="31" y="61"/>
                  </a:cubicBezTo>
                  <a:cubicBezTo>
                    <a:pt x="61" y="61"/>
                    <a:pt x="61" y="61"/>
                    <a:pt x="61" y="3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18"/>
            <p:cNvSpPr/>
            <p:nvPr/>
          </p:nvSpPr>
          <p:spPr>
            <a:xfrm>
              <a:off x="-3116825" y="4662975"/>
              <a:ext cx="1550" cy="775"/>
            </a:xfrm>
            <a:custGeom>
              <a:rect b="b" l="l" r="r" t="t"/>
              <a:pathLst>
                <a:path extrusionOk="0" h="31" w="62">
                  <a:moveTo>
                    <a:pt x="31" y="0"/>
                  </a:moveTo>
                  <a:cubicBezTo>
                    <a:pt x="31" y="0"/>
                    <a:pt x="1" y="0"/>
                    <a:pt x="31" y="30"/>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18"/>
            <p:cNvSpPr/>
            <p:nvPr/>
          </p:nvSpPr>
          <p:spPr>
            <a:xfrm>
              <a:off x="-2033975" y="47230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18"/>
            <p:cNvSpPr/>
            <p:nvPr/>
          </p:nvSpPr>
          <p:spPr>
            <a:xfrm>
              <a:off x="-2111475" y="47237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18"/>
            <p:cNvSpPr/>
            <p:nvPr/>
          </p:nvSpPr>
          <p:spPr>
            <a:xfrm>
              <a:off x="-2188975" y="4723000"/>
              <a:ext cx="16725" cy="16750"/>
            </a:xfrm>
            <a:custGeom>
              <a:rect b="b" l="l" r="r" t="t"/>
              <a:pathLst>
                <a:path extrusionOk="0" h="670" w="669">
                  <a:moveTo>
                    <a:pt x="334" y="0"/>
                  </a:moveTo>
                  <a:cubicBezTo>
                    <a:pt x="152" y="0"/>
                    <a:pt x="0" y="152"/>
                    <a:pt x="0" y="335"/>
                  </a:cubicBezTo>
                  <a:cubicBezTo>
                    <a:pt x="0" y="517"/>
                    <a:pt x="152" y="669"/>
                    <a:pt x="334" y="669"/>
                  </a:cubicBezTo>
                  <a:cubicBezTo>
                    <a:pt x="486" y="66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18"/>
            <p:cNvSpPr/>
            <p:nvPr/>
          </p:nvSpPr>
          <p:spPr>
            <a:xfrm>
              <a:off x="-2266500" y="47245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18"/>
            <p:cNvSpPr/>
            <p:nvPr/>
          </p:nvSpPr>
          <p:spPr>
            <a:xfrm>
              <a:off x="-2343250" y="4726025"/>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18"/>
            <p:cNvSpPr/>
            <p:nvPr/>
          </p:nvSpPr>
          <p:spPr>
            <a:xfrm>
              <a:off x="-2420750" y="472452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18"/>
            <p:cNvSpPr/>
            <p:nvPr/>
          </p:nvSpPr>
          <p:spPr>
            <a:xfrm>
              <a:off x="-2499025" y="47268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18"/>
            <p:cNvSpPr/>
            <p:nvPr/>
          </p:nvSpPr>
          <p:spPr>
            <a:xfrm>
              <a:off x="-2575775" y="4727550"/>
              <a:ext cx="10675" cy="9900"/>
            </a:xfrm>
            <a:custGeom>
              <a:rect b="b" l="l" r="r" t="t"/>
              <a:pathLst>
                <a:path extrusionOk="0" h="396" w="427">
                  <a:moveTo>
                    <a:pt x="183" y="1"/>
                  </a:moveTo>
                  <a:cubicBezTo>
                    <a:pt x="92" y="1"/>
                    <a:pt x="1" y="61"/>
                    <a:pt x="1" y="183"/>
                  </a:cubicBezTo>
                  <a:cubicBezTo>
                    <a:pt x="1" y="305"/>
                    <a:pt x="92" y="396"/>
                    <a:pt x="183" y="396"/>
                  </a:cubicBezTo>
                  <a:cubicBezTo>
                    <a:pt x="305" y="396"/>
                    <a:pt x="426" y="305"/>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18"/>
            <p:cNvSpPr/>
            <p:nvPr/>
          </p:nvSpPr>
          <p:spPr>
            <a:xfrm>
              <a:off x="-2653275" y="472680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18"/>
            <p:cNvSpPr/>
            <p:nvPr/>
          </p:nvSpPr>
          <p:spPr>
            <a:xfrm>
              <a:off x="-2730800" y="47283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18"/>
            <p:cNvSpPr/>
            <p:nvPr/>
          </p:nvSpPr>
          <p:spPr>
            <a:xfrm>
              <a:off x="-2807550" y="4729075"/>
              <a:ext cx="6875" cy="6100"/>
            </a:xfrm>
            <a:custGeom>
              <a:rect b="b" l="l" r="r" t="t"/>
              <a:pathLst>
                <a:path extrusionOk="0" h="244" w="275">
                  <a:moveTo>
                    <a:pt x="123" y="0"/>
                  </a:moveTo>
                  <a:cubicBezTo>
                    <a:pt x="31" y="0"/>
                    <a:pt x="1" y="61"/>
                    <a:pt x="1" y="122"/>
                  </a:cubicBezTo>
                  <a:cubicBezTo>
                    <a:pt x="1" y="213"/>
                    <a:pt x="31" y="244"/>
                    <a:pt x="123" y="244"/>
                  </a:cubicBezTo>
                  <a:cubicBezTo>
                    <a:pt x="183" y="244"/>
                    <a:pt x="274" y="18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18"/>
            <p:cNvSpPr/>
            <p:nvPr/>
          </p:nvSpPr>
          <p:spPr>
            <a:xfrm>
              <a:off x="-2885800" y="472832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18"/>
            <p:cNvSpPr/>
            <p:nvPr/>
          </p:nvSpPr>
          <p:spPr>
            <a:xfrm>
              <a:off x="-2962550" y="47306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18"/>
            <p:cNvSpPr/>
            <p:nvPr/>
          </p:nvSpPr>
          <p:spPr>
            <a:xfrm>
              <a:off x="-3039300" y="4731350"/>
              <a:ext cx="3050" cy="2300"/>
            </a:xfrm>
            <a:custGeom>
              <a:rect b="b" l="l" r="r" t="t"/>
              <a:pathLst>
                <a:path extrusionOk="0" h="92" w="122">
                  <a:moveTo>
                    <a:pt x="31" y="1"/>
                  </a:moveTo>
                  <a:cubicBezTo>
                    <a:pt x="31" y="1"/>
                    <a:pt x="0" y="1"/>
                    <a:pt x="0" y="31"/>
                  </a:cubicBezTo>
                  <a:cubicBezTo>
                    <a:pt x="0" y="31"/>
                    <a:pt x="0" y="92"/>
                    <a:pt x="31" y="92"/>
                  </a:cubicBezTo>
                  <a:cubicBezTo>
                    <a:pt x="91" y="9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18"/>
            <p:cNvSpPr/>
            <p:nvPr/>
          </p:nvSpPr>
          <p:spPr>
            <a:xfrm>
              <a:off x="-3116825" y="4731350"/>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18"/>
            <p:cNvSpPr/>
            <p:nvPr/>
          </p:nvSpPr>
          <p:spPr>
            <a:xfrm>
              <a:off x="-2033975" y="47913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18"/>
            <p:cNvSpPr/>
            <p:nvPr/>
          </p:nvSpPr>
          <p:spPr>
            <a:xfrm>
              <a:off x="-2111475" y="4792150"/>
              <a:ext cx="17500" cy="17500"/>
            </a:xfrm>
            <a:custGeom>
              <a:rect b="b" l="l" r="r" t="t"/>
              <a:pathLst>
                <a:path extrusionOk="0" h="700" w="700">
                  <a:moveTo>
                    <a:pt x="365" y="0"/>
                  </a:moveTo>
                  <a:cubicBezTo>
                    <a:pt x="152" y="0"/>
                    <a:pt x="0" y="152"/>
                    <a:pt x="0" y="335"/>
                  </a:cubicBezTo>
                  <a:cubicBezTo>
                    <a:pt x="0" y="517"/>
                    <a:pt x="152" y="699"/>
                    <a:pt x="365" y="699"/>
                  </a:cubicBezTo>
                  <a:cubicBezTo>
                    <a:pt x="548" y="699"/>
                    <a:pt x="699" y="51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18"/>
            <p:cNvSpPr/>
            <p:nvPr/>
          </p:nvSpPr>
          <p:spPr>
            <a:xfrm>
              <a:off x="-2188975" y="4792150"/>
              <a:ext cx="16725" cy="17500"/>
            </a:xfrm>
            <a:custGeom>
              <a:rect b="b" l="l" r="r" t="t"/>
              <a:pathLst>
                <a:path extrusionOk="0" h="700" w="669">
                  <a:moveTo>
                    <a:pt x="334" y="0"/>
                  </a:moveTo>
                  <a:cubicBezTo>
                    <a:pt x="152" y="0"/>
                    <a:pt x="0" y="152"/>
                    <a:pt x="0" y="335"/>
                  </a:cubicBezTo>
                  <a:cubicBezTo>
                    <a:pt x="0" y="517"/>
                    <a:pt x="152" y="699"/>
                    <a:pt x="334" y="699"/>
                  </a:cubicBezTo>
                  <a:cubicBezTo>
                    <a:pt x="486" y="69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18"/>
            <p:cNvSpPr/>
            <p:nvPr/>
          </p:nvSpPr>
          <p:spPr>
            <a:xfrm>
              <a:off x="-2266500" y="479290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18"/>
            <p:cNvSpPr/>
            <p:nvPr/>
          </p:nvSpPr>
          <p:spPr>
            <a:xfrm>
              <a:off x="-2343250" y="4794425"/>
              <a:ext cx="13700" cy="12950"/>
            </a:xfrm>
            <a:custGeom>
              <a:rect b="b" l="l" r="r" t="t"/>
              <a:pathLst>
                <a:path extrusionOk="0" h="518" w="548">
                  <a:moveTo>
                    <a:pt x="274" y="1"/>
                  </a:moveTo>
                  <a:cubicBezTo>
                    <a:pt x="122" y="1"/>
                    <a:pt x="1" y="92"/>
                    <a:pt x="1" y="244"/>
                  </a:cubicBezTo>
                  <a:cubicBezTo>
                    <a:pt x="1" y="396"/>
                    <a:pt x="122" y="517"/>
                    <a:pt x="274" y="517"/>
                  </a:cubicBezTo>
                  <a:cubicBezTo>
                    <a:pt x="426" y="517"/>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18"/>
            <p:cNvSpPr/>
            <p:nvPr/>
          </p:nvSpPr>
          <p:spPr>
            <a:xfrm>
              <a:off x="-2420750" y="4794425"/>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18"/>
            <p:cNvSpPr/>
            <p:nvPr/>
          </p:nvSpPr>
          <p:spPr>
            <a:xfrm>
              <a:off x="-2499025" y="47951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35"/>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18"/>
            <p:cNvSpPr/>
            <p:nvPr/>
          </p:nvSpPr>
          <p:spPr>
            <a:xfrm>
              <a:off x="-2575775" y="4795950"/>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18"/>
            <p:cNvSpPr/>
            <p:nvPr/>
          </p:nvSpPr>
          <p:spPr>
            <a:xfrm>
              <a:off x="-2653275" y="479595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18"/>
            <p:cNvSpPr/>
            <p:nvPr/>
          </p:nvSpPr>
          <p:spPr>
            <a:xfrm>
              <a:off x="-2730800" y="47967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18"/>
            <p:cNvSpPr/>
            <p:nvPr/>
          </p:nvSpPr>
          <p:spPr>
            <a:xfrm>
              <a:off x="-2807550" y="4797475"/>
              <a:ext cx="6875" cy="6100"/>
            </a:xfrm>
            <a:custGeom>
              <a:rect b="b" l="l" r="r" t="t"/>
              <a:pathLst>
                <a:path extrusionOk="0" h="244" w="275">
                  <a:moveTo>
                    <a:pt x="123" y="0"/>
                  </a:moveTo>
                  <a:cubicBezTo>
                    <a:pt x="31" y="0"/>
                    <a:pt x="1" y="61"/>
                    <a:pt x="1" y="122"/>
                  </a:cubicBezTo>
                  <a:cubicBezTo>
                    <a:pt x="1" y="213"/>
                    <a:pt x="31" y="243"/>
                    <a:pt x="123" y="243"/>
                  </a:cubicBezTo>
                  <a:cubicBezTo>
                    <a:pt x="183" y="243"/>
                    <a:pt x="274" y="21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18"/>
            <p:cNvSpPr/>
            <p:nvPr/>
          </p:nvSpPr>
          <p:spPr>
            <a:xfrm>
              <a:off x="-2885800" y="479747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18"/>
            <p:cNvSpPr/>
            <p:nvPr/>
          </p:nvSpPr>
          <p:spPr>
            <a:xfrm>
              <a:off x="-2962550" y="479897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18"/>
            <p:cNvSpPr/>
            <p:nvPr/>
          </p:nvSpPr>
          <p:spPr>
            <a:xfrm>
              <a:off x="-3039300" y="4799750"/>
              <a:ext cx="3050" cy="2300"/>
            </a:xfrm>
            <a:custGeom>
              <a:rect b="b" l="l" r="r" t="t"/>
              <a:pathLst>
                <a:path extrusionOk="0" h="92" w="122">
                  <a:moveTo>
                    <a:pt x="31" y="0"/>
                  </a:moveTo>
                  <a:cubicBezTo>
                    <a:pt x="31" y="0"/>
                    <a:pt x="0" y="0"/>
                    <a:pt x="0" y="31"/>
                  </a:cubicBezTo>
                  <a:cubicBezTo>
                    <a:pt x="0" y="31"/>
                    <a:pt x="0" y="91"/>
                    <a:pt x="31" y="91"/>
                  </a:cubicBezTo>
                  <a:cubicBezTo>
                    <a:pt x="91" y="91"/>
                    <a:pt x="122" y="9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18"/>
            <p:cNvSpPr/>
            <p:nvPr/>
          </p:nvSpPr>
          <p:spPr>
            <a:xfrm>
              <a:off x="-3116825" y="4800200"/>
              <a:ext cx="1500" cy="1850"/>
            </a:xfrm>
            <a:custGeom>
              <a:rect b="b" l="l" r="r" t="t"/>
              <a:pathLst>
                <a:path extrusionOk="0" h="74" w="60">
                  <a:moveTo>
                    <a:pt x="49" y="1"/>
                  </a:moveTo>
                  <a:cubicBezTo>
                    <a:pt x="45" y="1"/>
                    <a:pt x="39" y="5"/>
                    <a:pt x="31" y="13"/>
                  </a:cubicBezTo>
                  <a:cubicBezTo>
                    <a:pt x="31" y="13"/>
                    <a:pt x="1" y="13"/>
                    <a:pt x="31" y="73"/>
                  </a:cubicBezTo>
                  <a:cubicBezTo>
                    <a:pt x="54" y="29"/>
                    <a:pt x="59" y="1"/>
                    <a:pt x="49" y="1"/>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18"/>
            <p:cNvSpPr/>
            <p:nvPr/>
          </p:nvSpPr>
          <p:spPr>
            <a:xfrm>
              <a:off x="-2033975" y="4859775"/>
              <a:ext cx="19025" cy="19025"/>
            </a:xfrm>
            <a:custGeom>
              <a:rect b="b" l="l" r="r" t="t"/>
              <a:pathLst>
                <a:path extrusionOk="0" h="761" w="761">
                  <a:moveTo>
                    <a:pt x="365" y="1"/>
                  </a:moveTo>
                  <a:cubicBezTo>
                    <a:pt x="153" y="1"/>
                    <a:pt x="1" y="153"/>
                    <a:pt x="1" y="365"/>
                  </a:cubicBezTo>
                  <a:cubicBezTo>
                    <a:pt x="1" y="578"/>
                    <a:pt x="153" y="760"/>
                    <a:pt x="365" y="760"/>
                  </a:cubicBezTo>
                  <a:cubicBezTo>
                    <a:pt x="578" y="760"/>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18"/>
            <p:cNvSpPr/>
            <p:nvPr/>
          </p:nvSpPr>
          <p:spPr>
            <a:xfrm>
              <a:off x="-2111475" y="4861300"/>
              <a:ext cx="17500" cy="17500"/>
            </a:xfrm>
            <a:custGeom>
              <a:rect b="b" l="l" r="r" t="t"/>
              <a:pathLst>
                <a:path extrusionOk="0" h="700" w="700">
                  <a:moveTo>
                    <a:pt x="365" y="0"/>
                  </a:moveTo>
                  <a:cubicBezTo>
                    <a:pt x="152" y="0"/>
                    <a:pt x="0" y="152"/>
                    <a:pt x="0" y="365"/>
                  </a:cubicBezTo>
                  <a:cubicBezTo>
                    <a:pt x="0" y="547"/>
                    <a:pt x="152" y="699"/>
                    <a:pt x="365" y="699"/>
                  </a:cubicBezTo>
                  <a:cubicBezTo>
                    <a:pt x="548" y="699"/>
                    <a:pt x="699" y="547"/>
                    <a:pt x="699" y="36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18"/>
            <p:cNvSpPr/>
            <p:nvPr/>
          </p:nvSpPr>
          <p:spPr>
            <a:xfrm>
              <a:off x="-2188975" y="48605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18"/>
            <p:cNvSpPr/>
            <p:nvPr/>
          </p:nvSpPr>
          <p:spPr>
            <a:xfrm>
              <a:off x="-2266500" y="4861300"/>
              <a:ext cx="15975" cy="15225"/>
            </a:xfrm>
            <a:custGeom>
              <a:rect b="b" l="l" r="r" t="t"/>
              <a:pathLst>
                <a:path extrusionOk="0" h="609" w="639">
                  <a:moveTo>
                    <a:pt x="335" y="0"/>
                  </a:moveTo>
                  <a:cubicBezTo>
                    <a:pt x="183" y="0"/>
                    <a:pt x="1" y="152"/>
                    <a:pt x="1" y="304"/>
                  </a:cubicBezTo>
                  <a:cubicBezTo>
                    <a:pt x="1" y="456"/>
                    <a:pt x="183" y="608"/>
                    <a:pt x="335" y="608"/>
                  </a:cubicBezTo>
                  <a:cubicBezTo>
                    <a:pt x="487" y="608"/>
                    <a:pt x="639" y="517"/>
                    <a:pt x="639" y="304"/>
                  </a:cubicBezTo>
                  <a:cubicBezTo>
                    <a:pt x="639" y="152"/>
                    <a:pt x="48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18"/>
            <p:cNvSpPr/>
            <p:nvPr/>
          </p:nvSpPr>
          <p:spPr>
            <a:xfrm>
              <a:off x="-2343250" y="4863575"/>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18"/>
            <p:cNvSpPr/>
            <p:nvPr/>
          </p:nvSpPr>
          <p:spPr>
            <a:xfrm>
              <a:off x="-2420750" y="48628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18"/>
            <p:cNvSpPr/>
            <p:nvPr/>
          </p:nvSpPr>
          <p:spPr>
            <a:xfrm>
              <a:off x="-2499025" y="4863575"/>
              <a:ext cx="11425" cy="11425"/>
            </a:xfrm>
            <a:custGeom>
              <a:rect b="b" l="l" r="r" t="t"/>
              <a:pathLst>
                <a:path extrusionOk="0" h="457" w="457">
                  <a:moveTo>
                    <a:pt x="244" y="1"/>
                  </a:moveTo>
                  <a:cubicBezTo>
                    <a:pt x="122" y="1"/>
                    <a:pt x="1" y="92"/>
                    <a:pt x="1" y="213"/>
                  </a:cubicBezTo>
                  <a:cubicBezTo>
                    <a:pt x="1" y="335"/>
                    <a:pt x="122" y="456"/>
                    <a:pt x="244" y="456"/>
                  </a:cubicBezTo>
                  <a:cubicBezTo>
                    <a:pt x="365" y="456"/>
                    <a:pt x="457" y="33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18"/>
            <p:cNvSpPr/>
            <p:nvPr/>
          </p:nvSpPr>
          <p:spPr>
            <a:xfrm>
              <a:off x="-2575775" y="4865100"/>
              <a:ext cx="10675" cy="9900"/>
            </a:xfrm>
            <a:custGeom>
              <a:rect b="b" l="l" r="r" t="t"/>
              <a:pathLst>
                <a:path extrusionOk="0" h="396" w="427">
                  <a:moveTo>
                    <a:pt x="183" y="0"/>
                  </a:moveTo>
                  <a:cubicBezTo>
                    <a:pt x="92" y="0"/>
                    <a:pt x="1" y="91"/>
                    <a:pt x="1" y="213"/>
                  </a:cubicBezTo>
                  <a:cubicBezTo>
                    <a:pt x="1" y="304"/>
                    <a:pt x="92" y="395"/>
                    <a:pt x="183" y="395"/>
                  </a:cubicBezTo>
                  <a:cubicBezTo>
                    <a:pt x="305" y="395"/>
                    <a:pt x="426" y="274"/>
                    <a:pt x="396" y="21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18"/>
            <p:cNvSpPr/>
            <p:nvPr/>
          </p:nvSpPr>
          <p:spPr>
            <a:xfrm>
              <a:off x="-2653275" y="48643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18"/>
            <p:cNvSpPr/>
            <p:nvPr/>
          </p:nvSpPr>
          <p:spPr>
            <a:xfrm>
              <a:off x="-2730800" y="486510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18"/>
            <p:cNvSpPr/>
            <p:nvPr/>
          </p:nvSpPr>
          <p:spPr>
            <a:xfrm>
              <a:off x="-2807550" y="48673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18"/>
            <p:cNvSpPr/>
            <p:nvPr/>
          </p:nvSpPr>
          <p:spPr>
            <a:xfrm>
              <a:off x="-2885800" y="4865850"/>
              <a:ext cx="6100" cy="6100"/>
            </a:xfrm>
            <a:custGeom>
              <a:rect b="b" l="l" r="r" t="t"/>
              <a:pathLst>
                <a:path extrusionOk="0" h="244" w="244">
                  <a:moveTo>
                    <a:pt x="122" y="1"/>
                  </a:moveTo>
                  <a:cubicBezTo>
                    <a:pt x="61" y="1"/>
                    <a:pt x="0" y="92"/>
                    <a:pt x="0" y="122"/>
                  </a:cubicBezTo>
                  <a:cubicBezTo>
                    <a:pt x="0" y="213"/>
                    <a:pt x="91" y="244"/>
                    <a:pt x="122" y="244"/>
                  </a:cubicBezTo>
                  <a:cubicBezTo>
                    <a:pt x="213" y="244"/>
                    <a:pt x="243" y="21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18"/>
            <p:cNvSpPr/>
            <p:nvPr/>
          </p:nvSpPr>
          <p:spPr>
            <a:xfrm>
              <a:off x="-2962550" y="4867375"/>
              <a:ext cx="3825" cy="3825"/>
            </a:xfrm>
            <a:custGeom>
              <a:rect b="b" l="l" r="r" t="t"/>
              <a:pathLst>
                <a:path extrusionOk="0" h="153" w="153">
                  <a:moveTo>
                    <a:pt x="91" y="0"/>
                  </a:moveTo>
                  <a:cubicBezTo>
                    <a:pt x="61" y="0"/>
                    <a:pt x="0" y="31"/>
                    <a:pt x="0" y="61"/>
                  </a:cubicBezTo>
                  <a:cubicBezTo>
                    <a:pt x="0" y="122"/>
                    <a:pt x="61" y="152"/>
                    <a:pt x="91" y="152"/>
                  </a:cubicBezTo>
                  <a:cubicBezTo>
                    <a:pt x="122" y="152"/>
                    <a:pt x="152" y="15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18"/>
            <p:cNvSpPr/>
            <p:nvPr/>
          </p:nvSpPr>
          <p:spPr>
            <a:xfrm>
              <a:off x="-3039300" y="4868900"/>
              <a:ext cx="3050" cy="2300"/>
            </a:xfrm>
            <a:custGeom>
              <a:rect b="b" l="l" r="r" t="t"/>
              <a:pathLst>
                <a:path extrusionOk="0" h="92" w="122">
                  <a:moveTo>
                    <a:pt x="31" y="0"/>
                  </a:moveTo>
                  <a:cubicBezTo>
                    <a:pt x="31" y="0"/>
                    <a:pt x="0" y="0"/>
                    <a:pt x="0" y="61"/>
                  </a:cubicBezTo>
                  <a:cubicBezTo>
                    <a:pt x="0" y="61"/>
                    <a:pt x="0" y="91"/>
                    <a:pt x="31" y="91"/>
                  </a:cubicBezTo>
                  <a:cubicBezTo>
                    <a:pt x="91" y="91"/>
                    <a:pt x="122" y="61"/>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18"/>
            <p:cNvSpPr/>
            <p:nvPr/>
          </p:nvSpPr>
          <p:spPr>
            <a:xfrm>
              <a:off x="-3116825" y="4868900"/>
              <a:ext cx="1550" cy="1550"/>
            </a:xfrm>
            <a:custGeom>
              <a:rect b="b" l="l" r="r" t="t"/>
              <a:pathLst>
                <a:path extrusionOk="0" h="62" w="62">
                  <a:moveTo>
                    <a:pt x="31" y="0"/>
                  </a:moveTo>
                  <a:cubicBezTo>
                    <a:pt x="31" y="0"/>
                    <a:pt x="1" y="0"/>
                    <a:pt x="31" y="6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18"/>
            <p:cNvSpPr/>
            <p:nvPr/>
          </p:nvSpPr>
          <p:spPr>
            <a:xfrm>
              <a:off x="-2033975" y="4928925"/>
              <a:ext cx="19025" cy="19025"/>
            </a:xfrm>
            <a:custGeom>
              <a:rect b="b" l="l" r="r" t="t"/>
              <a:pathLst>
                <a:path extrusionOk="0" h="761" w="761">
                  <a:moveTo>
                    <a:pt x="365" y="1"/>
                  </a:moveTo>
                  <a:cubicBezTo>
                    <a:pt x="153" y="1"/>
                    <a:pt x="1" y="183"/>
                    <a:pt x="1" y="365"/>
                  </a:cubicBezTo>
                  <a:cubicBezTo>
                    <a:pt x="1" y="578"/>
                    <a:pt x="153" y="760"/>
                    <a:pt x="365" y="760"/>
                  </a:cubicBezTo>
                  <a:cubicBezTo>
                    <a:pt x="578" y="760"/>
                    <a:pt x="761" y="578"/>
                    <a:pt x="761" y="365"/>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18"/>
            <p:cNvSpPr/>
            <p:nvPr/>
          </p:nvSpPr>
          <p:spPr>
            <a:xfrm>
              <a:off x="-2111475" y="4929675"/>
              <a:ext cx="17500" cy="17525"/>
            </a:xfrm>
            <a:custGeom>
              <a:rect b="b" l="l" r="r" t="t"/>
              <a:pathLst>
                <a:path extrusionOk="0" h="701"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18"/>
            <p:cNvSpPr/>
            <p:nvPr/>
          </p:nvSpPr>
          <p:spPr>
            <a:xfrm>
              <a:off x="-2188975" y="4928925"/>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7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18"/>
            <p:cNvSpPr/>
            <p:nvPr/>
          </p:nvSpPr>
          <p:spPr>
            <a:xfrm>
              <a:off x="-2266500" y="4930450"/>
              <a:ext cx="15225" cy="15225"/>
            </a:xfrm>
            <a:custGeom>
              <a:rect b="b" l="l" r="r" t="t"/>
              <a:pathLst>
                <a:path extrusionOk="0" h="609" w="609">
                  <a:moveTo>
                    <a:pt x="305" y="0"/>
                  </a:moveTo>
                  <a:cubicBezTo>
                    <a:pt x="153" y="0"/>
                    <a:pt x="1" y="152"/>
                    <a:pt x="1" y="304"/>
                  </a:cubicBezTo>
                  <a:cubicBezTo>
                    <a:pt x="1" y="487"/>
                    <a:pt x="153" y="608"/>
                    <a:pt x="305" y="608"/>
                  </a:cubicBezTo>
                  <a:cubicBezTo>
                    <a:pt x="487" y="608"/>
                    <a:pt x="609" y="487"/>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18"/>
            <p:cNvSpPr/>
            <p:nvPr/>
          </p:nvSpPr>
          <p:spPr>
            <a:xfrm>
              <a:off x="-2343250" y="4931975"/>
              <a:ext cx="13700" cy="12925"/>
            </a:xfrm>
            <a:custGeom>
              <a:rect b="b" l="l" r="r" t="t"/>
              <a:pathLst>
                <a:path extrusionOk="0" h="517" w="548">
                  <a:moveTo>
                    <a:pt x="274" y="0"/>
                  </a:moveTo>
                  <a:cubicBezTo>
                    <a:pt x="122" y="0"/>
                    <a:pt x="1" y="122"/>
                    <a:pt x="1" y="274"/>
                  </a:cubicBezTo>
                  <a:cubicBezTo>
                    <a:pt x="1" y="426"/>
                    <a:pt x="122" y="517"/>
                    <a:pt x="274" y="517"/>
                  </a:cubicBezTo>
                  <a:cubicBezTo>
                    <a:pt x="426" y="51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18"/>
            <p:cNvSpPr/>
            <p:nvPr/>
          </p:nvSpPr>
          <p:spPr>
            <a:xfrm>
              <a:off x="-2420750" y="4931200"/>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18"/>
            <p:cNvSpPr/>
            <p:nvPr/>
          </p:nvSpPr>
          <p:spPr>
            <a:xfrm>
              <a:off x="-2499025" y="4932725"/>
              <a:ext cx="11425" cy="11425"/>
            </a:xfrm>
            <a:custGeom>
              <a:rect b="b" l="l" r="r" t="t"/>
              <a:pathLst>
                <a:path extrusionOk="0" h="457" w="457">
                  <a:moveTo>
                    <a:pt x="244" y="1"/>
                  </a:moveTo>
                  <a:cubicBezTo>
                    <a:pt x="122" y="1"/>
                    <a:pt x="1" y="92"/>
                    <a:pt x="1" y="213"/>
                  </a:cubicBezTo>
                  <a:cubicBezTo>
                    <a:pt x="1" y="365"/>
                    <a:pt x="122" y="456"/>
                    <a:pt x="244" y="456"/>
                  </a:cubicBezTo>
                  <a:cubicBezTo>
                    <a:pt x="365" y="456"/>
                    <a:pt x="457" y="36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18"/>
            <p:cNvSpPr/>
            <p:nvPr/>
          </p:nvSpPr>
          <p:spPr>
            <a:xfrm>
              <a:off x="-2575775" y="4933475"/>
              <a:ext cx="10675" cy="9925"/>
            </a:xfrm>
            <a:custGeom>
              <a:rect b="b" l="l" r="r" t="t"/>
              <a:pathLst>
                <a:path extrusionOk="0" h="397"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18"/>
            <p:cNvSpPr/>
            <p:nvPr/>
          </p:nvSpPr>
          <p:spPr>
            <a:xfrm>
              <a:off x="-2653275" y="4932725"/>
              <a:ext cx="9125" cy="9900"/>
            </a:xfrm>
            <a:custGeom>
              <a:rect b="b" l="l" r="r" t="t"/>
              <a:pathLst>
                <a:path extrusionOk="0" h="396" w="365">
                  <a:moveTo>
                    <a:pt x="183" y="1"/>
                  </a:moveTo>
                  <a:cubicBezTo>
                    <a:pt x="61" y="1"/>
                    <a:pt x="0" y="61"/>
                    <a:pt x="0" y="183"/>
                  </a:cubicBezTo>
                  <a:cubicBezTo>
                    <a:pt x="0" y="304"/>
                    <a:pt x="61" y="396"/>
                    <a:pt x="183" y="396"/>
                  </a:cubicBezTo>
                  <a:cubicBezTo>
                    <a:pt x="304" y="396"/>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18"/>
            <p:cNvSpPr/>
            <p:nvPr/>
          </p:nvSpPr>
          <p:spPr>
            <a:xfrm>
              <a:off x="-2730800" y="4934250"/>
              <a:ext cx="7625" cy="7625"/>
            </a:xfrm>
            <a:custGeom>
              <a:rect b="b" l="l" r="r" t="t"/>
              <a:pathLst>
                <a:path extrusionOk="0" h="305" w="305">
                  <a:moveTo>
                    <a:pt x="153" y="0"/>
                  </a:moveTo>
                  <a:cubicBezTo>
                    <a:pt x="62" y="0"/>
                    <a:pt x="1" y="91"/>
                    <a:pt x="1" y="152"/>
                  </a:cubicBezTo>
                  <a:cubicBezTo>
                    <a:pt x="1" y="243"/>
                    <a:pt x="62" y="304"/>
                    <a:pt x="153" y="304"/>
                  </a:cubicBezTo>
                  <a:cubicBezTo>
                    <a:pt x="244" y="304"/>
                    <a:pt x="305" y="243"/>
                    <a:pt x="305" y="152"/>
                  </a:cubicBezTo>
                  <a:cubicBezTo>
                    <a:pt x="305" y="9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18"/>
            <p:cNvSpPr/>
            <p:nvPr/>
          </p:nvSpPr>
          <p:spPr>
            <a:xfrm>
              <a:off x="-2807550" y="4935775"/>
              <a:ext cx="6875" cy="5325"/>
            </a:xfrm>
            <a:custGeom>
              <a:rect b="b" l="l" r="r" t="t"/>
              <a:pathLst>
                <a:path extrusionOk="0" h="213" w="275">
                  <a:moveTo>
                    <a:pt x="123" y="0"/>
                  </a:moveTo>
                  <a:cubicBezTo>
                    <a:pt x="31" y="0"/>
                    <a:pt x="1" y="30"/>
                    <a:pt x="1" y="91"/>
                  </a:cubicBezTo>
                  <a:cubicBezTo>
                    <a:pt x="1" y="182"/>
                    <a:pt x="31" y="213"/>
                    <a:pt x="123" y="213"/>
                  </a:cubicBezTo>
                  <a:cubicBezTo>
                    <a:pt x="183" y="213"/>
                    <a:pt x="274" y="182"/>
                    <a:pt x="244" y="91"/>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18"/>
            <p:cNvSpPr/>
            <p:nvPr/>
          </p:nvSpPr>
          <p:spPr>
            <a:xfrm>
              <a:off x="-2885800" y="4934250"/>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18"/>
            <p:cNvSpPr/>
            <p:nvPr/>
          </p:nvSpPr>
          <p:spPr>
            <a:xfrm>
              <a:off x="-2962550" y="4936525"/>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18"/>
            <p:cNvSpPr/>
            <p:nvPr/>
          </p:nvSpPr>
          <p:spPr>
            <a:xfrm>
              <a:off x="-3039300" y="4937275"/>
              <a:ext cx="3050" cy="2325"/>
            </a:xfrm>
            <a:custGeom>
              <a:rect b="b" l="l" r="r" t="t"/>
              <a:pathLst>
                <a:path extrusionOk="0" h="93" w="122">
                  <a:moveTo>
                    <a:pt x="31" y="1"/>
                  </a:moveTo>
                  <a:cubicBezTo>
                    <a:pt x="31" y="1"/>
                    <a:pt x="0" y="1"/>
                    <a:pt x="0" y="62"/>
                  </a:cubicBezTo>
                  <a:cubicBezTo>
                    <a:pt x="0" y="62"/>
                    <a:pt x="0" y="92"/>
                    <a:pt x="31" y="92"/>
                  </a:cubicBezTo>
                  <a:cubicBezTo>
                    <a:pt x="91" y="92"/>
                    <a:pt x="122" y="92"/>
                    <a:pt x="61" y="62"/>
                  </a:cubicBezTo>
                  <a:cubicBezTo>
                    <a:pt x="61" y="62"/>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18"/>
            <p:cNvSpPr/>
            <p:nvPr/>
          </p:nvSpPr>
          <p:spPr>
            <a:xfrm>
              <a:off x="-3116825" y="49372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18"/>
            <p:cNvSpPr/>
            <p:nvPr/>
          </p:nvSpPr>
          <p:spPr>
            <a:xfrm>
              <a:off x="-2033975" y="4997325"/>
              <a:ext cx="19025" cy="19025"/>
            </a:xfrm>
            <a:custGeom>
              <a:rect b="b" l="l" r="r" t="t"/>
              <a:pathLst>
                <a:path extrusionOk="0" h="761" w="761">
                  <a:moveTo>
                    <a:pt x="365" y="0"/>
                  </a:moveTo>
                  <a:cubicBezTo>
                    <a:pt x="153" y="0"/>
                    <a:pt x="1" y="183"/>
                    <a:pt x="1" y="365"/>
                  </a:cubicBezTo>
                  <a:cubicBezTo>
                    <a:pt x="1" y="578"/>
                    <a:pt x="153" y="760"/>
                    <a:pt x="365" y="760"/>
                  </a:cubicBezTo>
                  <a:cubicBezTo>
                    <a:pt x="578" y="760"/>
                    <a:pt x="761" y="578"/>
                    <a:pt x="761" y="36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18"/>
            <p:cNvSpPr/>
            <p:nvPr/>
          </p:nvSpPr>
          <p:spPr>
            <a:xfrm>
              <a:off x="-2111475" y="4998075"/>
              <a:ext cx="17500" cy="17500"/>
            </a:xfrm>
            <a:custGeom>
              <a:rect b="b" l="l" r="r" t="t"/>
              <a:pathLst>
                <a:path extrusionOk="0" h="700" w="700">
                  <a:moveTo>
                    <a:pt x="365" y="1"/>
                  </a:moveTo>
                  <a:cubicBezTo>
                    <a:pt x="152" y="1"/>
                    <a:pt x="0" y="153"/>
                    <a:pt x="0" y="365"/>
                  </a:cubicBezTo>
                  <a:cubicBezTo>
                    <a:pt x="0" y="548"/>
                    <a:pt x="152" y="700"/>
                    <a:pt x="365" y="700"/>
                  </a:cubicBezTo>
                  <a:cubicBezTo>
                    <a:pt x="548" y="700"/>
                    <a:pt x="699" y="548"/>
                    <a:pt x="699" y="36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18"/>
            <p:cNvSpPr/>
            <p:nvPr/>
          </p:nvSpPr>
          <p:spPr>
            <a:xfrm>
              <a:off x="-2188975" y="49980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69"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18"/>
            <p:cNvSpPr/>
            <p:nvPr/>
          </p:nvSpPr>
          <p:spPr>
            <a:xfrm>
              <a:off x="-2266500" y="4998825"/>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18"/>
            <p:cNvSpPr/>
            <p:nvPr/>
          </p:nvSpPr>
          <p:spPr>
            <a:xfrm>
              <a:off x="-2343250" y="5000350"/>
              <a:ext cx="13700" cy="12950"/>
            </a:xfrm>
            <a:custGeom>
              <a:rect b="b" l="l" r="r" t="t"/>
              <a:pathLst>
                <a:path extrusionOk="0" h="518" w="548">
                  <a:moveTo>
                    <a:pt x="274" y="1"/>
                  </a:moveTo>
                  <a:cubicBezTo>
                    <a:pt x="122" y="1"/>
                    <a:pt x="1" y="122"/>
                    <a:pt x="1" y="244"/>
                  </a:cubicBezTo>
                  <a:cubicBezTo>
                    <a:pt x="1" y="396"/>
                    <a:pt x="122" y="517"/>
                    <a:pt x="274" y="517"/>
                  </a:cubicBezTo>
                  <a:cubicBezTo>
                    <a:pt x="426" y="517"/>
                    <a:pt x="548" y="396"/>
                    <a:pt x="548" y="24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18"/>
            <p:cNvSpPr/>
            <p:nvPr/>
          </p:nvSpPr>
          <p:spPr>
            <a:xfrm>
              <a:off x="-2420750" y="5000350"/>
              <a:ext cx="12950" cy="12950"/>
            </a:xfrm>
            <a:custGeom>
              <a:rect b="b" l="l" r="r" t="t"/>
              <a:pathLst>
                <a:path extrusionOk="0" h="518" w="518">
                  <a:moveTo>
                    <a:pt x="274" y="1"/>
                  </a:moveTo>
                  <a:cubicBezTo>
                    <a:pt x="122" y="1"/>
                    <a:pt x="0" y="122"/>
                    <a:pt x="0" y="274"/>
                  </a:cubicBezTo>
                  <a:cubicBezTo>
                    <a:pt x="0" y="396"/>
                    <a:pt x="122" y="517"/>
                    <a:pt x="274" y="517"/>
                  </a:cubicBezTo>
                  <a:cubicBezTo>
                    <a:pt x="365" y="517"/>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18"/>
            <p:cNvSpPr/>
            <p:nvPr/>
          </p:nvSpPr>
          <p:spPr>
            <a:xfrm>
              <a:off x="-2499025" y="5001125"/>
              <a:ext cx="11425" cy="11425"/>
            </a:xfrm>
            <a:custGeom>
              <a:rect b="b" l="l" r="r" t="t"/>
              <a:pathLst>
                <a:path extrusionOk="0" h="457" w="457">
                  <a:moveTo>
                    <a:pt x="244" y="0"/>
                  </a:moveTo>
                  <a:cubicBezTo>
                    <a:pt x="122" y="0"/>
                    <a:pt x="1" y="91"/>
                    <a:pt x="1" y="213"/>
                  </a:cubicBezTo>
                  <a:cubicBezTo>
                    <a:pt x="1" y="365"/>
                    <a:pt x="122" y="456"/>
                    <a:pt x="244" y="456"/>
                  </a:cubicBezTo>
                  <a:cubicBezTo>
                    <a:pt x="365" y="456"/>
                    <a:pt x="457" y="36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18"/>
            <p:cNvSpPr/>
            <p:nvPr/>
          </p:nvSpPr>
          <p:spPr>
            <a:xfrm>
              <a:off x="-2575775" y="5001875"/>
              <a:ext cx="10675" cy="9900"/>
            </a:xfrm>
            <a:custGeom>
              <a:rect b="b" l="l" r="r" t="t"/>
              <a:pathLst>
                <a:path extrusionOk="0" h="396" w="427">
                  <a:moveTo>
                    <a:pt x="183" y="1"/>
                  </a:moveTo>
                  <a:cubicBezTo>
                    <a:pt x="92" y="1"/>
                    <a:pt x="1" y="92"/>
                    <a:pt x="1" y="213"/>
                  </a:cubicBezTo>
                  <a:cubicBezTo>
                    <a:pt x="1" y="304"/>
                    <a:pt x="92" y="396"/>
                    <a:pt x="183" y="396"/>
                  </a:cubicBezTo>
                  <a:cubicBezTo>
                    <a:pt x="305" y="396"/>
                    <a:pt x="426" y="30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18"/>
            <p:cNvSpPr/>
            <p:nvPr/>
          </p:nvSpPr>
          <p:spPr>
            <a:xfrm>
              <a:off x="-2653275" y="5001875"/>
              <a:ext cx="9125" cy="9900"/>
            </a:xfrm>
            <a:custGeom>
              <a:rect b="b" l="l" r="r" t="t"/>
              <a:pathLst>
                <a:path extrusionOk="0" h="396" w="365">
                  <a:moveTo>
                    <a:pt x="183" y="1"/>
                  </a:moveTo>
                  <a:cubicBezTo>
                    <a:pt x="61" y="1"/>
                    <a:pt x="0" y="92"/>
                    <a:pt x="0" y="183"/>
                  </a:cubicBezTo>
                  <a:cubicBezTo>
                    <a:pt x="0" y="304"/>
                    <a:pt x="61" y="396"/>
                    <a:pt x="183" y="396"/>
                  </a:cubicBezTo>
                  <a:cubicBezTo>
                    <a:pt x="274" y="396"/>
                    <a:pt x="365" y="30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18"/>
            <p:cNvSpPr/>
            <p:nvPr/>
          </p:nvSpPr>
          <p:spPr>
            <a:xfrm>
              <a:off x="-2730800" y="5002625"/>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18"/>
            <p:cNvSpPr/>
            <p:nvPr/>
          </p:nvSpPr>
          <p:spPr>
            <a:xfrm>
              <a:off x="-2807550" y="5004150"/>
              <a:ext cx="6125" cy="5350"/>
            </a:xfrm>
            <a:custGeom>
              <a:rect b="b" l="l" r="r" t="t"/>
              <a:pathLst>
                <a:path extrusionOk="0" h="214" w="245">
                  <a:moveTo>
                    <a:pt x="123" y="1"/>
                  </a:moveTo>
                  <a:cubicBezTo>
                    <a:pt x="31" y="1"/>
                    <a:pt x="1" y="31"/>
                    <a:pt x="1" y="92"/>
                  </a:cubicBezTo>
                  <a:cubicBezTo>
                    <a:pt x="1" y="183"/>
                    <a:pt x="31" y="213"/>
                    <a:pt x="123" y="213"/>
                  </a:cubicBezTo>
                  <a:cubicBezTo>
                    <a:pt x="183" y="213"/>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18"/>
            <p:cNvSpPr/>
            <p:nvPr/>
          </p:nvSpPr>
          <p:spPr>
            <a:xfrm>
              <a:off x="-2885800" y="5004150"/>
              <a:ext cx="6100" cy="5350"/>
            </a:xfrm>
            <a:custGeom>
              <a:rect b="b" l="l" r="r" t="t"/>
              <a:pathLst>
                <a:path extrusionOk="0" h="214" w="244">
                  <a:moveTo>
                    <a:pt x="122" y="1"/>
                  </a:moveTo>
                  <a:cubicBezTo>
                    <a:pt x="61" y="1"/>
                    <a:pt x="0" y="61"/>
                    <a:pt x="0" y="92"/>
                  </a:cubicBezTo>
                  <a:cubicBezTo>
                    <a:pt x="0" y="183"/>
                    <a:pt x="91" y="213"/>
                    <a:pt x="122" y="213"/>
                  </a:cubicBezTo>
                  <a:cubicBezTo>
                    <a:pt x="213" y="213"/>
                    <a:pt x="243" y="18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18"/>
            <p:cNvSpPr/>
            <p:nvPr/>
          </p:nvSpPr>
          <p:spPr>
            <a:xfrm>
              <a:off x="-2962550" y="5004925"/>
              <a:ext cx="3825" cy="3825"/>
            </a:xfrm>
            <a:custGeom>
              <a:rect b="b" l="l" r="r" t="t"/>
              <a:pathLst>
                <a:path extrusionOk="0" h="153" w="153">
                  <a:moveTo>
                    <a:pt x="91" y="0"/>
                  </a:moveTo>
                  <a:cubicBezTo>
                    <a:pt x="31" y="0"/>
                    <a:pt x="0" y="30"/>
                    <a:pt x="0" y="61"/>
                  </a:cubicBezTo>
                  <a:cubicBezTo>
                    <a:pt x="0" y="122"/>
                    <a:pt x="31" y="152"/>
                    <a:pt x="91" y="152"/>
                  </a:cubicBezTo>
                  <a:cubicBezTo>
                    <a:pt x="122" y="152"/>
                    <a:pt x="152" y="122"/>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18"/>
            <p:cNvSpPr/>
            <p:nvPr/>
          </p:nvSpPr>
          <p:spPr>
            <a:xfrm>
              <a:off x="-3039300" y="5005675"/>
              <a:ext cx="1550" cy="2300"/>
            </a:xfrm>
            <a:custGeom>
              <a:rect b="b" l="l" r="r" t="t"/>
              <a:pathLst>
                <a:path extrusionOk="0" h="92" w="62">
                  <a:moveTo>
                    <a:pt x="31" y="0"/>
                  </a:moveTo>
                  <a:cubicBezTo>
                    <a:pt x="31" y="0"/>
                    <a:pt x="0" y="31"/>
                    <a:pt x="0" y="31"/>
                  </a:cubicBezTo>
                  <a:cubicBezTo>
                    <a:pt x="0" y="61"/>
                    <a:pt x="31" y="92"/>
                    <a:pt x="31" y="92"/>
                  </a:cubicBezTo>
                  <a:cubicBezTo>
                    <a:pt x="61" y="92"/>
                    <a:pt x="61"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18"/>
            <p:cNvSpPr/>
            <p:nvPr/>
          </p:nvSpPr>
          <p:spPr>
            <a:xfrm>
              <a:off x="-3116825" y="5006550"/>
              <a:ext cx="1475" cy="1425"/>
            </a:xfrm>
            <a:custGeom>
              <a:rect b="b" l="l" r="r" t="t"/>
              <a:pathLst>
                <a:path extrusionOk="0" h="57" w="59">
                  <a:moveTo>
                    <a:pt x="51" y="0"/>
                  </a:moveTo>
                  <a:cubicBezTo>
                    <a:pt x="47" y="0"/>
                    <a:pt x="41" y="7"/>
                    <a:pt x="31" y="26"/>
                  </a:cubicBezTo>
                  <a:cubicBezTo>
                    <a:pt x="31" y="26"/>
                    <a:pt x="1" y="26"/>
                    <a:pt x="31" y="57"/>
                  </a:cubicBezTo>
                  <a:cubicBezTo>
                    <a:pt x="52" y="36"/>
                    <a:pt x="59" y="0"/>
                    <a:pt x="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18"/>
            <p:cNvSpPr/>
            <p:nvPr/>
          </p:nvSpPr>
          <p:spPr>
            <a:xfrm>
              <a:off x="-2033975" y="50664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18"/>
            <p:cNvSpPr/>
            <p:nvPr/>
          </p:nvSpPr>
          <p:spPr>
            <a:xfrm>
              <a:off x="-2111475" y="50679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18"/>
            <p:cNvSpPr/>
            <p:nvPr/>
          </p:nvSpPr>
          <p:spPr>
            <a:xfrm>
              <a:off x="-2188975" y="5066475"/>
              <a:ext cx="16725" cy="17500"/>
            </a:xfrm>
            <a:custGeom>
              <a:rect b="b" l="l" r="r" t="t"/>
              <a:pathLst>
                <a:path extrusionOk="0" h="700" w="669">
                  <a:moveTo>
                    <a:pt x="334" y="0"/>
                  </a:moveTo>
                  <a:cubicBezTo>
                    <a:pt x="152" y="0"/>
                    <a:pt x="0" y="152"/>
                    <a:pt x="0" y="365"/>
                  </a:cubicBezTo>
                  <a:cubicBezTo>
                    <a:pt x="0" y="547"/>
                    <a:pt x="152" y="699"/>
                    <a:pt x="334" y="699"/>
                  </a:cubicBezTo>
                  <a:cubicBezTo>
                    <a:pt x="486" y="699"/>
                    <a:pt x="638" y="547"/>
                    <a:pt x="669" y="36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18"/>
            <p:cNvSpPr/>
            <p:nvPr/>
          </p:nvSpPr>
          <p:spPr>
            <a:xfrm>
              <a:off x="-2266500" y="50687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18"/>
            <p:cNvSpPr/>
            <p:nvPr/>
          </p:nvSpPr>
          <p:spPr>
            <a:xfrm>
              <a:off x="-2343250" y="50695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18"/>
            <p:cNvSpPr/>
            <p:nvPr/>
          </p:nvSpPr>
          <p:spPr>
            <a:xfrm>
              <a:off x="-2420750" y="5068750"/>
              <a:ext cx="12950" cy="12950"/>
            </a:xfrm>
            <a:custGeom>
              <a:rect b="b" l="l" r="r" t="t"/>
              <a:pathLst>
                <a:path extrusionOk="0" h="518" w="518">
                  <a:moveTo>
                    <a:pt x="274" y="0"/>
                  </a:moveTo>
                  <a:cubicBezTo>
                    <a:pt x="122" y="0"/>
                    <a:pt x="0" y="122"/>
                    <a:pt x="0" y="274"/>
                  </a:cubicBezTo>
                  <a:cubicBezTo>
                    <a:pt x="0" y="426"/>
                    <a:pt x="122" y="517"/>
                    <a:pt x="274" y="517"/>
                  </a:cubicBezTo>
                  <a:cubicBezTo>
                    <a:pt x="365" y="51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18"/>
            <p:cNvSpPr/>
            <p:nvPr/>
          </p:nvSpPr>
          <p:spPr>
            <a:xfrm>
              <a:off x="-2499025" y="50702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18"/>
            <p:cNvSpPr/>
            <p:nvPr/>
          </p:nvSpPr>
          <p:spPr>
            <a:xfrm>
              <a:off x="-2575775" y="50717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244"/>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18"/>
            <p:cNvSpPr/>
            <p:nvPr/>
          </p:nvSpPr>
          <p:spPr>
            <a:xfrm>
              <a:off x="-2653275" y="50702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18"/>
            <p:cNvSpPr/>
            <p:nvPr/>
          </p:nvSpPr>
          <p:spPr>
            <a:xfrm>
              <a:off x="-2730800" y="50725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18"/>
            <p:cNvSpPr/>
            <p:nvPr/>
          </p:nvSpPr>
          <p:spPr>
            <a:xfrm>
              <a:off x="-2807550" y="5073300"/>
              <a:ext cx="6125" cy="6100"/>
            </a:xfrm>
            <a:custGeom>
              <a:rect b="b" l="l" r="r" t="t"/>
              <a:pathLst>
                <a:path extrusionOk="0" h="244" w="245">
                  <a:moveTo>
                    <a:pt x="123" y="1"/>
                  </a:moveTo>
                  <a:cubicBezTo>
                    <a:pt x="31" y="1"/>
                    <a:pt x="1" y="31"/>
                    <a:pt x="1" y="122"/>
                  </a:cubicBezTo>
                  <a:cubicBezTo>
                    <a:pt x="1" y="183"/>
                    <a:pt x="31" y="244"/>
                    <a:pt x="123" y="244"/>
                  </a:cubicBezTo>
                  <a:cubicBezTo>
                    <a:pt x="183" y="244"/>
                    <a:pt x="24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18"/>
            <p:cNvSpPr/>
            <p:nvPr/>
          </p:nvSpPr>
          <p:spPr>
            <a:xfrm>
              <a:off x="-2885800" y="50725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18"/>
            <p:cNvSpPr/>
            <p:nvPr/>
          </p:nvSpPr>
          <p:spPr>
            <a:xfrm>
              <a:off x="-2962550" y="50740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18"/>
            <p:cNvSpPr/>
            <p:nvPr/>
          </p:nvSpPr>
          <p:spPr>
            <a:xfrm>
              <a:off x="-3039300" y="5075575"/>
              <a:ext cx="3050" cy="1550"/>
            </a:xfrm>
            <a:custGeom>
              <a:rect b="b" l="l" r="r" t="t"/>
              <a:pathLst>
                <a:path extrusionOk="0" h="62" w="122">
                  <a:moveTo>
                    <a:pt x="31" y="1"/>
                  </a:moveTo>
                  <a:cubicBezTo>
                    <a:pt x="31" y="1"/>
                    <a:pt x="0" y="1"/>
                    <a:pt x="0" y="31"/>
                  </a:cubicBezTo>
                  <a:cubicBezTo>
                    <a:pt x="0" y="31"/>
                    <a:pt x="0" y="62"/>
                    <a:pt x="31" y="62"/>
                  </a:cubicBezTo>
                  <a:cubicBezTo>
                    <a:pt x="91" y="6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18"/>
            <p:cNvSpPr/>
            <p:nvPr/>
          </p:nvSpPr>
          <p:spPr>
            <a:xfrm>
              <a:off x="-3116825" y="50755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18"/>
            <p:cNvSpPr/>
            <p:nvPr/>
          </p:nvSpPr>
          <p:spPr>
            <a:xfrm>
              <a:off x="-2033975" y="51348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18"/>
            <p:cNvSpPr/>
            <p:nvPr/>
          </p:nvSpPr>
          <p:spPr>
            <a:xfrm>
              <a:off x="-2111475" y="513637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18"/>
            <p:cNvSpPr/>
            <p:nvPr/>
          </p:nvSpPr>
          <p:spPr>
            <a:xfrm>
              <a:off x="-2188975" y="5136375"/>
              <a:ext cx="16725" cy="16750"/>
            </a:xfrm>
            <a:custGeom>
              <a:rect b="b" l="l" r="r" t="t"/>
              <a:pathLst>
                <a:path extrusionOk="0" h="670" w="669">
                  <a:moveTo>
                    <a:pt x="334" y="1"/>
                  </a:moveTo>
                  <a:cubicBezTo>
                    <a:pt x="152" y="1"/>
                    <a:pt x="0" y="152"/>
                    <a:pt x="0" y="335"/>
                  </a:cubicBezTo>
                  <a:cubicBezTo>
                    <a:pt x="0" y="517"/>
                    <a:pt x="152" y="669"/>
                    <a:pt x="334" y="669"/>
                  </a:cubicBezTo>
                  <a:cubicBezTo>
                    <a:pt x="486" y="669"/>
                    <a:pt x="638" y="517"/>
                    <a:pt x="669" y="335"/>
                  </a:cubicBezTo>
                  <a:cubicBezTo>
                    <a:pt x="669" y="152"/>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18"/>
            <p:cNvSpPr/>
            <p:nvPr/>
          </p:nvSpPr>
          <p:spPr>
            <a:xfrm>
              <a:off x="-2266500" y="5137125"/>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18"/>
            <p:cNvSpPr/>
            <p:nvPr/>
          </p:nvSpPr>
          <p:spPr>
            <a:xfrm>
              <a:off x="-2343250" y="51379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18"/>
            <p:cNvSpPr/>
            <p:nvPr/>
          </p:nvSpPr>
          <p:spPr>
            <a:xfrm>
              <a:off x="-2420750" y="5137900"/>
              <a:ext cx="12950" cy="13700"/>
            </a:xfrm>
            <a:custGeom>
              <a:rect b="b" l="l" r="r" t="t"/>
              <a:pathLst>
                <a:path extrusionOk="0" h="548" w="518">
                  <a:moveTo>
                    <a:pt x="274" y="0"/>
                  </a:moveTo>
                  <a:cubicBezTo>
                    <a:pt x="122" y="0"/>
                    <a:pt x="0" y="122"/>
                    <a:pt x="0" y="274"/>
                  </a:cubicBezTo>
                  <a:cubicBezTo>
                    <a:pt x="0" y="426"/>
                    <a:pt x="122" y="547"/>
                    <a:pt x="274" y="547"/>
                  </a:cubicBezTo>
                  <a:cubicBezTo>
                    <a:pt x="365" y="54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18"/>
            <p:cNvSpPr/>
            <p:nvPr/>
          </p:nvSpPr>
          <p:spPr>
            <a:xfrm>
              <a:off x="-2499025" y="5138650"/>
              <a:ext cx="11425" cy="11425"/>
            </a:xfrm>
            <a:custGeom>
              <a:rect b="b" l="l" r="r" t="t"/>
              <a:pathLst>
                <a:path extrusionOk="0" h="457" w="457">
                  <a:moveTo>
                    <a:pt x="244" y="1"/>
                  </a:moveTo>
                  <a:cubicBezTo>
                    <a:pt x="122" y="1"/>
                    <a:pt x="1" y="122"/>
                    <a:pt x="1" y="244"/>
                  </a:cubicBezTo>
                  <a:cubicBezTo>
                    <a:pt x="1" y="365"/>
                    <a:pt x="122" y="457"/>
                    <a:pt x="244" y="457"/>
                  </a:cubicBezTo>
                  <a:cubicBezTo>
                    <a:pt x="365"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18"/>
            <p:cNvSpPr/>
            <p:nvPr/>
          </p:nvSpPr>
          <p:spPr>
            <a:xfrm>
              <a:off x="-2575775" y="5140175"/>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18"/>
            <p:cNvSpPr/>
            <p:nvPr/>
          </p:nvSpPr>
          <p:spPr>
            <a:xfrm>
              <a:off x="-2653275" y="5140175"/>
              <a:ext cx="9125" cy="9150"/>
            </a:xfrm>
            <a:custGeom>
              <a:rect b="b" l="l" r="r" t="t"/>
              <a:pathLst>
                <a:path extrusionOk="0" h="366" w="365">
                  <a:moveTo>
                    <a:pt x="183" y="0"/>
                  </a:moveTo>
                  <a:cubicBezTo>
                    <a:pt x="61" y="0"/>
                    <a:pt x="0" y="61"/>
                    <a:pt x="0" y="183"/>
                  </a:cubicBezTo>
                  <a:cubicBezTo>
                    <a:pt x="0" y="304"/>
                    <a:pt x="61" y="365"/>
                    <a:pt x="183" y="365"/>
                  </a:cubicBezTo>
                  <a:cubicBezTo>
                    <a:pt x="304" y="365"/>
                    <a:pt x="365" y="24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18"/>
            <p:cNvSpPr/>
            <p:nvPr/>
          </p:nvSpPr>
          <p:spPr>
            <a:xfrm>
              <a:off x="-2730800" y="514092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18"/>
            <p:cNvSpPr/>
            <p:nvPr/>
          </p:nvSpPr>
          <p:spPr>
            <a:xfrm>
              <a:off x="-2807550" y="5141700"/>
              <a:ext cx="6125" cy="6100"/>
            </a:xfrm>
            <a:custGeom>
              <a:rect b="b" l="l" r="r" t="t"/>
              <a:pathLst>
                <a:path extrusionOk="0" h="244" w="245">
                  <a:moveTo>
                    <a:pt x="123" y="0"/>
                  </a:moveTo>
                  <a:cubicBezTo>
                    <a:pt x="31" y="0"/>
                    <a:pt x="1" y="31"/>
                    <a:pt x="1" y="122"/>
                  </a:cubicBezTo>
                  <a:cubicBezTo>
                    <a:pt x="1" y="183"/>
                    <a:pt x="31" y="243"/>
                    <a:pt x="123" y="243"/>
                  </a:cubicBezTo>
                  <a:cubicBezTo>
                    <a:pt x="183" y="243"/>
                    <a:pt x="24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18"/>
            <p:cNvSpPr/>
            <p:nvPr/>
          </p:nvSpPr>
          <p:spPr>
            <a:xfrm>
              <a:off x="-2885800" y="51417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52"/>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18"/>
            <p:cNvSpPr/>
            <p:nvPr/>
          </p:nvSpPr>
          <p:spPr>
            <a:xfrm>
              <a:off x="-2962550" y="5142450"/>
              <a:ext cx="3825" cy="3825"/>
            </a:xfrm>
            <a:custGeom>
              <a:rect b="b" l="l" r="r" t="t"/>
              <a:pathLst>
                <a:path extrusionOk="0" h="153" w="153">
                  <a:moveTo>
                    <a:pt x="91" y="1"/>
                  </a:moveTo>
                  <a:cubicBezTo>
                    <a:pt x="31" y="1"/>
                    <a:pt x="0" y="31"/>
                    <a:pt x="0" y="92"/>
                  </a:cubicBezTo>
                  <a:cubicBezTo>
                    <a:pt x="0" y="122"/>
                    <a:pt x="31" y="153"/>
                    <a:pt x="91" y="153"/>
                  </a:cubicBezTo>
                  <a:cubicBezTo>
                    <a:pt x="122" y="153"/>
                    <a:pt x="152" y="122"/>
                    <a:pt x="152" y="9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18"/>
            <p:cNvSpPr/>
            <p:nvPr/>
          </p:nvSpPr>
          <p:spPr>
            <a:xfrm>
              <a:off x="-3039300" y="51439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18"/>
            <p:cNvSpPr/>
            <p:nvPr/>
          </p:nvSpPr>
          <p:spPr>
            <a:xfrm>
              <a:off x="-3116825" y="51444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moveTo>
                    <a:pt x="52" y="30"/>
                  </a:moveTo>
                  <a:cubicBezTo>
                    <a:pt x="48" y="30"/>
                    <a:pt x="41" y="33"/>
                    <a:pt x="31" y="43"/>
                  </a:cubicBezTo>
                  <a:cubicBezTo>
                    <a:pt x="52" y="43"/>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18"/>
            <p:cNvSpPr/>
            <p:nvPr/>
          </p:nvSpPr>
          <p:spPr>
            <a:xfrm>
              <a:off x="-2033975" y="5203250"/>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18"/>
            <p:cNvSpPr/>
            <p:nvPr/>
          </p:nvSpPr>
          <p:spPr>
            <a:xfrm>
              <a:off x="-2111475" y="52055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48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18"/>
            <p:cNvSpPr/>
            <p:nvPr/>
          </p:nvSpPr>
          <p:spPr>
            <a:xfrm>
              <a:off x="-2188975" y="520477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18"/>
            <p:cNvSpPr/>
            <p:nvPr/>
          </p:nvSpPr>
          <p:spPr>
            <a:xfrm>
              <a:off x="-2266500" y="5205525"/>
              <a:ext cx="15975" cy="15225"/>
            </a:xfrm>
            <a:custGeom>
              <a:rect b="b" l="l" r="r" t="t"/>
              <a:pathLst>
                <a:path extrusionOk="0" h="609" w="639">
                  <a:moveTo>
                    <a:pt x="335" y="1"/>
                  </a:moveTo>
                  <a:cubicBezTo>
                    <a:pt x="183" y="1"/>
                    <a:pt x="1" y="152"/>
                    <a:pt x="1" y="304"/>
                  </a:cubicBezTo>
                  <a:cubicBezTo>
                    <a:pt x="1" y="456"/>
                    <a:pt x="183" y="608"/>
                    <a:pt x="335" y="608"/>
                  </a:cubicBezTo>
                  <a:cubicBezTo>
                    <a:pt x="487" y="608"/>
                    <a:pt x="639" y="487"/>
                    <a:pt x="639" y="304"/>
                  </a:cubicBezTo>
                  <a:cubicBezTo>
                    <a:pt x="639" y="152"/>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18"/>
            <p:cNvSpPr/>
            <p:nvPr/>
          </p:nvSpPr>
          <p:spPr>
            <a:xfrm>
              <a:off x="-2343250" y="52070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395"/>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18"/>
            <p:cNvSpPr/>
            <p:nvPr/>
          </p:nvSpPr>
          <p:spPr>
            <a:xfrm>
              <a:off x="-2420750" y="52062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18"/>
            <p:cNvSpPr/>
            <p:nvPr/>
          </p:nvSpPr>
          <p:spPr>
            <a:xfrm>
              <a:off x="-2499025" y="5207050"/>
              <a:ext cx="11425" cy="11425"/>
            </a:xfrm>
            <a:custGeom>
              <a:rect b="b" l="l" r="r" t="t"/>
              <a:pathLst>
                <a:path extrusionOk="0" h="457" w="457">
                  <a:moveTo>
                    <a:pt x="244" y="0"/>
                  </a:moveTo>
                  <a:cubicBezTo>
                    <a:pt x="122" y="0"/>
                    <a:pt x="1" y="122"/>
                    <a:pt x="1" y="243"/>
                  </a:cubicBezTo>
                  <a:cubicBezTo>
                    <a:pt x="1" y="335"/>
                    <a:pt x="122" y="456"/>
                    <a:pt x="244" y="456"/>
                  </a:cubicBezTo>
                  <a:cubicBezTo>
                    <a:pt x="396" y="456"/>
                    <a:pt x="457" y="39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18"/>
            <p:cNvSpPr/>
            <p:nvPr/>
          </p:nvSpPr>
          <p:spPr>
            <a:xfrm>
              <a:off x="-2575775" y="52093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18"/>
            <p:cNvSpPr/>
            <p:nvPr/>
          </p:nvSpPr>
          <p:spPr>
            <a:xfrm>
              <a:off x="-2653275" y="52085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18"/>
            <p:cNvSpPr/>
            <p:nvPr/>
          </p:nvSpPr>
          <p:spPr>
            <a:xfrm>
              <a:off x="-2730800" y="5209325"/>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18"/>
            <p:cNvSpPr/>
            <p:nvPr/>
          </p:nvSpPr>
          <p:spPr>
            <a:xfrm>
              <a:off x="-2807550" y="52108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18"/>
            <p:cNvSpPr/>
            <p:nvPr/>
          </p:nvSpPr>
          <p:spPr>
            <a:xfrm>
              <a:off x="-2885800" y="52100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18"/>
            <p:cNvSpPr/>
            <p:nvPr/>
          </p:nvSpPr>
          <p:spPr>
            <a:xfrm>
              <a:off x="-2962550" y="5210850"/>
              <a:ext cx="3825" cy="3825"/>
            </a:xfrm>
            <a:custGeom>
              <a:rect b="b" l="l" r="r" t="t"/>
              <a:pathLst>
                <a:path extrusionOk="0" h="153" w="153">
                  <a:moveTo>
                    <a:pt x="91" y="0"/>
                  </a:moveTo>
                  <a:cubicBezTo>
                    <a:pt x="61" y="0"/>
                    <a:pt x="0" y="61"/>
                    <a:pt x="0" y="91"/>
                  </a:cubicBezTo>
                  <a:cubicBezTo>
                    <a:pt x="0" y="122"/>
                    <a:pt x="61" y="152"/>
                    <a:pt x="91" y="152"/>
                  </a:cubicBezTo>
                  <a:cubicBezTo>
                    <a:pt x="122" y="152"/>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18"/>
            <p:cNvSpPr/>
            <p:nvPr/>
          </p:nvSpPr>
          <p:spPr>
            <a:xfrm>
              <a:off x="-3039300" y="52131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18"/>
            <p:cNvSpPr/>
            <p:nvPr/>
          </p:nvSpPr>
          <p:spPr>
            <a:xfrm>
              <a:off x="-3116825" y="52131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4" name="Google Shape;3774;p18"/>
          <p:cNvGrpSpPr/>
          <p:nvPr/>
        </p:nvGrpSpPr>
        <p:grpSpPr>
          <a:xfrm flipH="1">
            <a:off x="398988" y="486775"/>
            <a:ext cx="544125" cy="750025"/>
            <a:chOff x="2551975" y="1324025"/>
            <a:chExt cx="544125" cy="750025"/>
          </a:xfrm>
        </p:grpSpPr>
        <p:sp>
          <p:nvSpPr>
            <p:cNvPr id="3775" name="Google Shape;3775;p18"/>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18"/>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18"/>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18"/>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18"/>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18"/>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18"/>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18"/>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18"/>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18"/>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18"/>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18"/>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18"/>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18"/>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18"/>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18"/>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1" name="Google Shape;3791;p18"/>
          <p:cNvSpPr txBox="1"/>
          <p:nvPr>
            <p:ph type="title"/>
          </p:nvPr>
        </p:nvSpPr>
        <p:spPr>
          <a:xfrm>
            <a:off x="713225" y="1517550"/>
            <a:ext cx="4433400" cy="6138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3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92" name="Google Shape;3792;p18"/>
          <p:cNvSpPr txBox="1"/>
          <p:nvPr>
            <p:ph idx="1" type="subTitle"/>
          </p:nvPr>
        </p:nvSpPr>
        <p:spPr>
          <a:xfrm>
            <a:off x="713225" y="2131350"/>
            <a:ext cx="4433400" cy="14946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6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5">
    <p:spTree>
      <p:nvGrpSpPr>
        <p:cNvPr id="3793" name="Shape 3793"/>
        <p:cNvGrpSpPr/>
        <p:nvPr/>
      </p:nvGrpSpPr>
      <p:grpSpPr>
        <a:xfrm>
          <a:off x="0" y="0"/>
          <a:ext cx="0" cy="0"/>
          <a:chOff x="0" y="0"/>
          <a:chExt cx="0" cy="0"/>
        </a:xfrm>
      </p:grpSpPr>
      <p:sp>
        <p:nvSpPr>
          <p:cNvPr id="3794" name="Google Shape;3794;p19"/>
          <p:cNvSpPr/>
          <p:nvPr/>
        </p:nvSpPr>
        <p:spPr>
          <a:xfrm flipH="1">
            <a:off x="-2339150" y="2076873"/>
            <a:ext cx="4935502" cy="3066637"/>
          </a:xfrm>
          <a:custGeom>
            <a:rect b="b" l="l" r="r" t="t"/>
            <a:pathLst>
              <a:path extrusionOk="0" h="58903" w="94795">
                <a:moveTo>
                  <a:pt x="32627" y="1"/>
                </a:moveTo>
                <a:cubicBezTo>
                  <a:pt x="28737" y="1"/>
                  <a:pt x="24890" y="1139"/>
                  <a:pt x="21845" y="3546"/>
                </a:cubicBezTo>
                <a:cubicBezTo>
                  <a:pt x="16017" y="8157"/>
                  <a:pt x="14109" y="16463"/>
                  <a:pt x="15442" y="23775"/>
                </a:cubicBezTo>
                <a:cubicBezTo>
                  <a:pt x="15914" y="26366"/>
                  <a:pt x="16736" y="28913"/>
                  <a:pt x="16820" y="31547"/>
                </a:cubicBezTo>
                <a:cubicBezTo>
                  <a:pt x="16900" y="34182"/>
                  <a:pt x="16074" y="37039"/>
                  <a:pt x="13919" y="38554"/>
                </a:cubicBezTo>
                <a:cubicBezTo>
                  <a:pt x="10996" y="40609"/>
                  <a:pt x="6740" y="39550"/>
                  <a:pt x="3703" y="41431"/>
                </a:cubicBezTo>
                <a:cubicBezTo>
                  <a:pt x="876" y="43179"/>
                  <a:pt x="1" y="47052"/>
                  <a:pt x="769" y="50285"/>
                </a:cubicBezTo>
                <a:cubicBezTo>
                  <a:pt x="1542" y="53516"/>
                  <a:pt x="3606" y="56262"/>
                  <a:pt x="5621" y="58903"/>
                </a:cubicBezTo>
                <a:lnTo>
                  <a:pt x="84991" y="58903"/>
                </a:lnTo>
                <a:lnTo>
                  <a:pt x="88994" y="55080"/>
                </a:lnTo>
                <a:cubicBezTo>
                  <a:pt x="93136" y="51251"/>
                  <a:pt x="94794" y="44951"/>
                  <a:pt x="93073" y="39582"/>
                </a:cubicBezTo>
                <a:cubicBezTo>
                  <a:pt x="91348" y="34211"/>
                  <a:pt x="86336" y="30052"/>
                  <a:pt x="80742" y="29350"/>
                </a:cubicBezTo>
                <a:cubicBezTo>
                  <a:pt x="80023" y="29259"/>
                  <a:pt x="79304" y="29221"/>
                  <a:pt x="78584" y="29221"/>
                </a:cubicBezTo>
                <a:cubicBezTo>
                  <a:pt x="75805" y="29221"/>
                  <a:pt x="73018" y="29784"/>
                  <a:pt x="70236" y="30046"/>
                </a:cubicBezTo>
                <a:cubicBezTo>
                  <a:pt x="69439" y="30121"/>
                  <a:pt x="68626" y="30166"/>
                  <a:pt x="67813" y="30166"/>
                </a:cubicBezTo>
                <a:cubicBezTo>
                  <a:pt x="65050" y="30166"/>
                  <a:pt x="62288" y="29641"/>
                  <a:pt x="60149" y="27961"/>
                </a:cubicBezTo>
                <a:cubicBezTo>
                  <a:pt x="56986" y="25470"/>
                  <a:pt x="56030" y="21184"/>
                  <a:pt x="54622" y="17412"/>
                </a:cubicBezTo>
                <a:cubicBezTo>
                  <a:pt x="52201" y="10935"/>
                  <a:pt x="47682" y="5048"/>
                  <a:pt x="41462" y="2024"/>
                </a:cubicBezTo>
                <a:cubicBezTo>
                  <a:pt x="38733" y="696"/>
                  <a:pt x="35667" y="1"/>
                  <a:pt x="326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19"/>
          <p:cNvSpPr/>
          <p:nvPr/>
        </p:nvSpPr>
        <p:spPr>
          <a:xfrm rot="10800000">
            <a:off x="7384333" y="-99"/>
            <a:ext cx="1759667" cy="1435424"/>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19"/>
          <p:cNvSpPr/>
          <p:nvPr/>
        </p:nvSpPr>
        <p:spPr>
          <a:xfrm>
            <a:off x="7813638" y="2151051"/>
            <a:ext cx="901045" cy="901045"/>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7" name="Google Shape;3797;p19"/>
          <p:cNvGrpSpPr/>
          <p:nvPr/>
        </p:nvGrpSpPr>
        <p:grpSpPr>
          <a:xfrm flipH="1">
            <a:off x="8426525" y="810588"/>
            <a:ext cx="544125" cy="750025"/>
            <a:chOff x="2551975" y="1324025"/>
            <a:chExt cx="544125" cy="750025"/>
          </a:xfrm>
        </p:grpSpPr>
        <p:sp>
          <p:nvSpPr>
            <p:cNvPr id="3798" name="Google Shape;3798;p19"/>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19"/>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19"/>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19"/>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19"/>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19"/>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19"/>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19"/>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19"/>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19"/>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19"/>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19"/>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19"/>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19"/>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19"/>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19"/>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4" name="Google Shape;3814;p19"/>
          <p:cNvSpPr/>
          <p:nvPr/>
        </p:nvSpPr>
        <p:spPr>
          <a:xfrm>
            <a:off x="364674" y="-719804"/>
            <a:ext cx="1885083" cy="1885083"/>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5" name="Google Shape;3815;p19"/>
          <p:cNvGrpSpPr/>
          <p:nvPr/>
        </p:nvGrpSpPr>
        <p:grpSpPr>
          <a:xfrm flipH="1">
            <a:off x="2320488" y="4325675"/>
            <a:ext cx="669475" cy="486350"/>
            <a:chOff x="5710525" y="4183150"/>
            <a:chExt cx="669475" cy="486350"/>
          </a:xfrm>
        </p:grpSpPr>
        <p:sp>
          <p:nvSpPr>
            <p:cNvPr id="3816" name="Google Shape;3816;p19"/>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19"/>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19"/>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19"/>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19"/>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19"/>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19"/>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19"/>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19"/>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19"/>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19"/>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19"/>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19"/>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19"/>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19"/>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19"/>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2" name="Google Shape;3832;p19"/>
          <p:cNvGrpSpPr/>
          <p:nvPr/>
        </p:nvGrpSpPr>
        <p:grpSpPr>
          <a:xfrm>
            <a:off x="-367" y="-88"/>
            <a:ext cx="611786" cy="1983735"/>
            <a:chOff x="9295275" y="2826313"/>
            <a:chExt cx="363250" cy="1177850"/>
          </a:xfrm>
        </p:grpSpPr>
        <p:sp>
          <p:nvSpPr>
            <p:cNvPr id="3833" name="Google Shape;3833;p19"/>
            <p:cNvSpPr/>
            <p:nvPr/>
          </p:nvSpPr>
          <p:spPr>
            <a:xfrm>
              <a:off x="9295275" y="2826313"/>
              <a:ext cx="19000" cy="19025"/>
            </a:xfrm>
            <a:custGeom>
              <a:rect b="b" l="l" r="r" t="t"/>
              <a:pathLst>
                <a:path extrusionOk="0" h="761" w="760">
                  <a:moveTo>
                    <a:pt x="395" y="0"/>
                  </a:moveTo>
                  <a:cubicBezTo>
                    <a:pt x="182" y="0"/>
                    <a:pt x="0" y="152"/>
                    <a:pt x="0" y="365"/>
                  </a:cubicBezTo>
                  <a:cubicBezTo>
                    <a:pt x="0" y="578"/>
                    <a:pt x="182" y="760"/>
                    <a:pt x="395" y="760"/>
                  </a:cubicBezTo>
                  <a:cubicBezTo>
                    <a:pt x="608" y="760"/>
                    <a:pt x="760" y="578"/>
                    <a:pt x="760" y="365"/>
                  </a:cubicBezTo>
                  <a:cubicBezTo>
                    <a:pt x="760" y="152"/>
                    <a:pt x="60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19"/>
            <p:cNvSpPr/>
            <p:nvPr/>
          </p:nvSpPr>
          <p:spPr>
            <a:xfrm>
              <a:off x="9296775" y="2905338"/>
              <a:ext cx="16750" cy="16750"/>
            </a:xfrm>
            <a:custGeom>
              <a:rect b="b" l="l" r="r" t="t"/>
              <a:pathLst>
                <a:path extrusionOk="0" h="670" w="670">
                  <a:moveTo>
                    <a:pt x="335" y="0"/>
                  </a:moveTo>
                  <a:cubicBezTo>
                    <a:pt x="153" y="0"/>
                    <a:pt x="1" y="152"/>
                    <a:pt x="1" y="335"/>
                  </a:cubicBezTo>
                  <a:cubicBezTo>
                    <a:pt x="1" y="517"/>
                    <a:pt x="153" y="669"/>
                    <a:pt x="335" y="669"/>
                  </a:cubicBezTo>
                  <a:cubicBezTo>
                    <a:pt x="518" y="669"/>
                    <a:pt x="670" y="517"/>
                    <a:pt x="670" y="335"/>
                  </a:cubicBezTo>
                  <a:cubicBezTo>
                    <a:pt x="670" y="152"/>
                    <a:pt x="51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19"/>
            <p:cNvSpPr/>
            <p:nvPr/>
          </p:nvSpPr>
          <p:spPr>
            <a:xfrm>
              <a:off x="9296775" y="2982838"/>
              <a:ext cx="16750" cy="17500"/>
            </a:xfrm>
            <a:custGeom>
              <a:rect b="b" l="l" r="r" t="t"/>
              <a:pathLst>
                <a:path extrusionOk="0" h="700" w="670">
                  <a:moveTo>
                    <a:pt x="335" y="1"/>
                  </a:moveTo>
                  <a:cubicBezTo>
                    <a:pt x="153" y="1"/>
                    <a:pt x="1" y="153"/>
                    <a:pt x="1" y="335"/>
                  </a:cubicBezTo>
                  <a:cubicBezTo>
                    <a:pt x="1" y="517"/>
                    <a:pt x="153" y="700"/>
                    <a:pt x="335" y="700"/>
                  </a:cubicBezTo>
                  <a:cubicBezTo>
                    <a:pt x="518" y="700"/>
                    <a:pt x="670" y="517"/>
                    <a:pt x="670" y="335"/>
                  </a:cubicBezTo>
                  <a:cubicBezTo>
                    <a:pt x="670" y="153"/>
                    <a:pt x="518"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19"/>
            <p:cNvSpPr/>
            <p:nvPr/>
          </p:nvSpPr>
          <p:spPr>
            <a:xfrm>
              <a:off x="9297550" y="3061863"/>
              <a:ext cx="15225" cy="15225"/>
            </a:xfrm>
            <a:custGeom>
              <a:rect b="b" l="l" r="r" t="t"/>
              <a:pathLst>
                <a:path extrusionOk="0" h="609" w="609">
                  <a:moveTo>
                    <a:pt x="304" y="1"/>
                  </a:moveTo>
                  <a:cubicBezTo>
                    <a:pt x="152" y="1"/>
                    <a:pt x="0" y="153"/>
                    <a:pt x="0" y="305"/>
                  </a:cubicBezTo>
                  <a:cubicBezTo>
                    <a:pt x="0" y="457"/>
                    <a:pt x="152" y="609"/>
                    <a:pt x="304" y="609"/>
                  </a:cubicBezTo>
                  <a:cubicBezTo>
                    <a:pt x="456"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19"/>
            <p:cNvSpPr/>
            <p:nvPr/>
          </p:nvSpPr>
          <p:spPr>
            <a:xfrm>
              <a:off x="9298300" y="3140888"/>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19"/>
            <p:cNvSpPr/>
            <p:nvPr/>
          </p:nvSpPr>
          <p:spPr>
            <a:xfrm>
              <a:off x="9298300" y="3218413"/>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19"/>
            <p:cNvSpPr/>
            <p:nvPr/>
          </p:nvSpPr>
          <p:spPr>
            <a:xfrm>
              <a:off x="9299075" y="3297438"/>
              <a:ext cx="11400" cy="11425"/>
            </a:xfrm>
            <a:custGeom>
              <a:rect b="b" l="l" r="r" t="t"/>
              <a:pathLst>
                <a:path extrusionOk="0" h="457" w="456">
                  <a:moveTo>
                    <a:pt x="243" y="0"/>
                  </a:moveTo>
                  <a:cubicBezTo>
                    <a:pt x="122" y="0"/>
                    <a:pt x="0" y="92"/>
                    <a:pt x="0" y="213"/>
                  </a:cubicBezTo>
                  <a:cubicBezTo>
                    <a:pt x="0" y="335"/>
                    <a:pt x="122" y="456"/>
                    <a:pt x="243" y="456"/>
                  </a:cubicBezTo>
                  <a:cubicBezTo>
                    <a:pt x="365" y="456"/>
                    <a:pt x="456" y="335"/>
                    <a:pt x="456" y="213"/>
                  </a:cubicBezTo>
                  <a:cubicBezTo>
                    <a:pt x="456" y="92"/>
                    <a:pt x="36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19"/>
            <p:cNvSpPr/>
            <p:nvPr/>
          </p:nvSpPr>
          <p:spPr>
            <a:xfrm>
              <a:off x="9300575" y="3376463"/>
              <a:ext cx="9150" cy="9150"/>
            </a:xfrm>
            <a:custGeom>
              <a:rect b="b" l="l" r="r" t="t"/>
              <a:pathLst>
                <a:path extrusionOk="0" h="366" w="366">
                  <a:moveTo>
                    <a:pt x="183" y="1"/>
                  </a:moveTo>
                  <a:cubicBezTo>
                    <a:pt x="62" y="1"/>
                    <a:pt x="1" y="61"/>
                    <a:pt x="1" y="183"/>
                  </a:cubicBezTo>
                  <a:cubicBezTo>
                    <a:pt x="1" y="305"/>
                    <a:pt x="62" y="365"/>
                    <a:pt x="183" y="365"/>
                  </a:cubicBezTo>
                  <a:cubicBezTo>
                    <a:pt x="305" y="365"/>
                    <a:pt x="366" y="305"/>
                    <a:pt x="366" y="183"/>
                  </a:cubicBezTo>
                  <a:cubicBezTo>
                    <a:pt x="36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19"/>
            <p:cNvSpPr/>
            <p:nvPr/>
          </p:nvSpPr>
          <p:spPr>
            <a:xfrm>
              <a:off x="9300575" y="3453963"/>
              <a:ext cx="9150" cy="9925"/>
            </a:xfrm>
            <a:custGeom>
              <a:rect b="b" l="l" r="r" t="t"/>
              <a:pathLst>
                <a:path extrusionOk="0" h="397" w="366">
                  <a:moveTo>
                    <a:pt x="183" y="1"/>
                  </a:moveTo>
                  <a:cubicBezTo>
                    <a:pt x="62" y="1"/>
                    <a:pt x="1" y="92"/>
                    <a:pt x="1" y="183"/>
                  </a:cubicBezTo>
                  <a:cubicBezTo>
                    <a:pt x="1" y="305"/>
                    <a:pt x="62" y="396"/>
                    <a:pt x="183" y="396"/>
                  </a:cubicBezTo>
                  <a:cubicBezTo>
                    <a:pt x="305" y="396"/>
                    <a:pt x="366" y="305"/>
                    <a:pt x="366" y="183"/>
                  </a:cubicBezTo>
                  <a:cubicBezTo>
                    <a:pt x="36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19"/>
            <p:cNvSpPr/>
            <p:nvPr/>
          </p:nvSpPr>
          <p:spPr>
            <a:xfrm>
              <a:off x="9301350" y="3533013"/>
              <a:ext cx="7625" cy="7625"/>
            </a:xfrm>
            <a:custGeom>
              <a:rect b="b" l="l" r="r" t="t"/>
              <a:pathLst>
                <a:path extrusionOk="0" h="305" w="305">
                  <a:moveTo>
                    <a:pt x="152" y="0"/>
                  </a:moveTo>
                  <a:cubicBezTo>
                    <a:pt x="91" y="0"/>
                    <a:pt x="0" y="61"/>
                    <a:pt x="0" y="152"/>
                  </a:cubicBezTo>
                  <a:cubicBezTo>
                    <a:pt x="0" y="213"/>
                    <a:pt x="61" y="304"/>
                    <a:pt x="152" y="304"/>
                  </a:cubicBezTo>
                  <a:cubicBezTo>
                    <a:pt x="243" y="304"/>
                    <a:pt x="304" y="213"/>
                    <a:pt x="304" y="152"/>
                  </a:cubicBezTo>
                  <a:cubicBezTo>
                    <a:pt x="304" y="61"/>
                    <a:pt x="24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19"/>
            <p:cNvSpPr/>
            <p:nvPr/>
          </p:nvSpPr>
          <p:spPr>
            <a:xfrm>
              <a:off x="9302100" y="3612788"/>
              <a:ext cx="6100" cy="5350"/>
            </a:xfrm>
            <a:custGeom>
              <a:rect b="b" l="l" r="r" t="t"/>
              <a:pathLst>
                <a:path extrusionOk="0" h="214" w="244">
                  <a:moveTo>
                    <a:pt x="122" y="1"/>
                  </a:moveTo>
                  <a:cubicBezTo>
                    <a:pt x="61" y="1"/>
                    <a:pt x="1" y="31"/>
                    <a:pt x="1" y="122"/>
                  </a:cubicBezTo>
                  <a:cubicBezTo>
                    <a:pt x="1" y="183"/>
                    <a:pt x="31" y="213"/>
                    <a:pt x="122" y="213"/>
                  </a:cubicBezTo>
                  <a:cubicBezTo>
                    <a:pt x="213" y="213"/>
                    <a:pt x="244" y="153"/>
                    <a:pt x="244" y="122"/>
                  </a:cubicBezTo>
                  <a:cubicBezTo>
                    <a:pt x="244" y="31"/>
                    <a:pt x="21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19"/>
            <p:cNvSpPr/>
            <p:nvPr/>
          </p:nvSpPr>
          <p:spPr>
            <a:xfrm>
              <a:off x="9302100" y="3689538"/>
              <a:ext cx="6100" cy="6100"/>
            </a:xfrm>
            <a:custGeom>
              <a:rect b="b" l="l" r="r" t="t"/>
              <a:pathLst>
                <a:path extrusionOk="0" h="244" w="244">
                  <a:moveTo>
                    <a:pt x="122" y="1"/>
                  </a:moveTo>
                  <a:cubicBezTo>
                    <a:pt x="61" y="1"/>
                    <a:pt x="1" y="92"/>
                    <a:pt x="1" y="122"/>
                  </a:cubicBezTo>
                  <a:cubicBezTo>
                    <a:pt x="1" y="183"/>
                    <a:pt x="92" y="244"/>
                    <a:pt x="122" y="244"/>
                  </a:cubicBezTo>
                  <a:cubicBezTo>
                    <a:pt x="153" y="244"/>
                    <a:pt x="244" y="183"/>
                    <a:pt x="244" y="122"/>
                  </a:cubicBezTo>
                  <a:cubicBezTo>
                    <a:pt x="24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19"/>
            <p:cNvSpPr/>
            <p:nvPr/>
          </p:nvSpPr>
          <p:spPr>
            <a:xfrm>
              <a:off x="9302875" y="3768563"/>
              <a:ext cx="4575" cy="3825"/>
            </a:xfrm>
            <a:custGeom>
              <a:rect b="b" l="l" r="r" t="t"/>
              <a:pathLst>
                <a:path extrusionOk="0" h="153" w="183">
                  <a:moveTo>
                    <a:pt x="91" y="1"/>
                  </a:moveTo>
                  <a:cubicBezTo>
                    <a:pt x="61" y="1"/>
                    <a:pt x="0" y="31"/>
                    <a:pt x="0" y="62"/>
                  </a:cubicBezTo>
                  <a:cubicBezTo>
                    <a:pt x="0" y="92"/>
                    <a:pt x="61" y="153"/>
                    <a:pt x="91" y="153"/>
                  </a:cubicBezTo>
                  <a:cubicBezTo>
                    <a:pt x="122" y="153"/>
                    <a:pt x="182" y="122"/>
                    <a:pt x="182" y="62"/>
                  </a:cubicBezTo>
                  <a:cubicBezTo>
                    <a:pt x="18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19"/>
            <p:cNvSpPr/>
            <p:nvPr/>
          </p:nvSpPr>
          <p:spPr>
            <a:xfrm>
              <a:off x="9304375" y="3846838"/>
              <a:ext cx="1550" cy="2300"/>
            </a:xfrm>
            <a:custGeom>
              <a:rect b="b" l="l" r="r" t="t"/>
              <a:pathLst>
                <a:path extrusionOk="0" h="92" w="62">
                  <a:moveTo>
                    <a:pt x="31" y="0"/>
                  </a:moveTo>
                  <a:cubicBezTo>
                    <a:pt x="1" y="0"/>
                    <a:pt x="1" y="31"/>
                    <a:pt x="1" y="61"/>
                  </a:cubicBezTo>
                  <a:cubicBezTo>
                    <a:pt x="1" y="61"/>
                    <a:pt x="1" y="92"/>
                    <a:pt x="31" y="92"/>
                  </a:cubicBezTo>
                  <a:cubicBezTo>
                    <a:pt x="62" y="92"/>
                    <a:pt x="62" y="61"/>
                    <a:pt x="62" y="61"/>
                  </a:cubicBezTo>
                  <a:cubicBezTo>
                    <a:pt x="62" y="31"/>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19"/>
            <p:cNvSpPr/>
            <p:nvPr/>
          </p:nvSpPr>
          <p:spPr>
            <a:xfrm>
              <a:off x="9304375" y="3925863"/>
              <a:ext cx="1550" cy="1550"/>
            </a:xfrm>
            <a:custGeom>
              <a:rect b="b" l="l" r="r" t="t"/>
              <a:pathLst>
                <a:path extrusionOk="0" h="62" w="62">
                  <a:moveTo>
                    <a:pt x="31" y="1"/>
                  </a:moveTo>
                  <a:cubicBezTo>
                    <a:pt x="31" y="1"/>
                    <a:pt x="1" y="1"/>
                    <a:pt x="31" y="61"/>
                  </a:cubicBezTo>
                  <a:cubicBezTo>
                    <a:pt x="62" y="1"/>
                    <a:pt x="3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19"/>
            <p:cNvSpPr/>
            <p:nvPr/>
          </p:nvSpPr>
          <p:spPr>
            <a:xfrm>
              <a:off x="9305150"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19"/>
            <p:cNvSpPr/>
            <p:nvPr/>
          </p:nvSpPr>
          <p:spPr>
            <a:xfrm>
              <a:off x="936442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19"/>
            <p:cNvSpPr/>
            <p:nvPr/>
          </p:nvSpPr>
          <p:spPr>
            <a:xfrm>
              <a:off x="9365175" y="2905338"/>
              <a:ext cx="18250" cy="16750"/>
            </a:xfrm>
            <a:custGeom>
              <a:rect b="b" l="l" r="r" t="t"/>
              <a:pathLst>
                <a:path extrusionOk="0" h="670" w="730">
                  <a:moveTo>
                    <a:pt x="335" y="0"/>
                  </a:moveTo>
                  <a:cubicBezTo>
                    <a:pt x="152" y="0"/>
                    <a:pt x="0" y="152"/>
                    <a:pt x="0" y="335"/>
                  </a:cubicBezTo>
                  <a:cubicBezTo>
                    <a:pt x="0" y="517"/>
                    <a:pt x="152" y="669"/>
                    <a:pt x="335" y="669"/>
                  </a:cubicBezTo>
                  <a:cubicBezTo>
                    <a:pt x="578" y="669"/>
                    <a:pt x="730" y="517"/>
                    <a:pt x="669" y="335"/>
                  </a:cubicBezTo>
                  <a:cubicBezTo>
                    <a:pt x="669" y="152"/>
                    <a:pt x="51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19"/>
            <p:cNvSpPr/>
            <p:nvPr/>
          </p:nvSpPr>
          <p:spPr>
            <a:xfrm>
              <a:off x="936517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19"/>
            <p:cNvSpPr/>
            <p:nvPr/>
          </p:nvSpPr>
          <p:spPr>
            <a:xfrm>
              <a:off x="9365925" y="3061863"/>
              <a:ext cx="15225" cy="15225"/>
            </a:xfrm>
            <a:custGeom>
              <a:rect b="b" l="l" r="r" t="t"/>
              <a:pathLst>
                <a:path extrusionOk="0" h="609" w="609">
                  <a:moveTo>
                    <a:pt x="305" y="1"/>
                  </a:moveTo>
                  <a:cubicBezTo>
                    <a:pt x="122" y="1"/>
                    <a:pt x="1" y="122"/>
                    <a:pt x="1" y="305"/>
                  </a:cubicBezTo>
                  <a:cubicBezTo>
                    <a:pt x="1" y="457"/>
                    <a:pt x="122"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19"/>
            <p:cNvSpPr/>
            <p:nvPr/>
          </p:nvSpPr>
          <p:spPr>
            <a:xfrm>
              <a:off x="9366700" y="3140888"/>
              <a:ext cx="14450" cy="12950"/>
            </a:xfrm>
            <a:custGeom>
              <a:rect b="b" l="l" r="r" t="t"/>
              <a:pathLst>
                <a:path extrusionOk="0" h="518" w="578">
                  <a:moveTo>
                    <a:pt x="274" y="1"/>
                  </a:moveTo>
                  <a:cubicBezTo>
                    <a:pt x="122" y="1"/>
                    <a:pt x="0" y="92"/>
                    <a:pt x="0" y="244"/>
                  </a:cubicBezTo>
                  <a:cubicBezTo>
                    <a:pt x="0" y="396"/>
                    <a:pt x="122" y="518"/>
                    <a:pt x="274" y="518"/>
                  </a:cubicBezTo>
                  <a:cubicBezTo>
                    <a:pt x="426" y="518"/>
                    <a:pt x="578"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19"/>
            <p:cNvSpPr/>
            <p:nvPr/>
          </p:nvSpPr>
          <p:spPr>
            <a:xfrm>
              <a:off x="9366700" y="3218413"/>
              <a:ext cx="13700" cy="13700"/>
            </a:xfrm>
            <a:custGeom>
              <a:rect b="b" l="l" r="r" t="t"/>
              <a:pathLst>
                <a:path extrusionOk="0" h="548" w="548">
                  <a:moveTo>
                    <a:pt x="274" y="0"/>
                  </a:moveTo>
                  <a:cubicBezTo>
                    <a:pt x="122" y="0"/>
                    <a:pt x="0" y="122"/>
                    <a:pt x="0" y="274"/>
                  </a:cubicBezTo>
                  <a:cubicBezTo>
                    <a:pt x="0" y="426"/>
                    <a:pt x="122" y="547"/>
                    <a:pt x="274" y="547"/>
                  </a:cubicBezTo>
                  <a:cubicBezTo>
                    <a:pt x="426" y="547"/>
                    <a:pt x="54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19"/>
            <p:cNvSpPr/>
            <p:nvPr/>
          </p:nvSpPr>
          <p:spPr>
            <a:xfrm>
              <a:off x="9367450" y="3297438"/>
              <a:ext cx="12175" cy="11425"/>
            </a:xfrm>
            <a:custGeom>
              <a:rect b="b" l="l" r="r" t="t"/>
              <a:pathLst>
                <a:path extrusionOk="0" h="457" w="487">
                  <a:moveTo>
                    <a:pt x="244" y="0"/>
                  </a:moveTo>
                  <a:cubicBezTo>
                    <a:pt x="122" y="0"/>
                    <a:pt x="1" y="92"/>
                    <a:pt x="1" y="213"/>
                  </a:cubicBezTo>
                  <a:cubicBezTo>
                    <a:pt x="1" y="335"/>
                    <a:pt x="122" y="456"/>
                    <a:pt x="244" y="456"/>
                  </a:cubicBezTo>
                  <a:cubicBezTo>
                    <a:pt x="365" y="456"/>
                    <a:pt x="487" y="335"/>
                    <a:pt x="487" y="213"/>
                  </a:cubicBezTo>
                  <a:cubicBezTo>
                    <a:pt x="487" y="9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19"/>
            <p:cNvSpPr/>
            <p:nvPr/>
          </p:nvSpPr>
          <p:spPr>
            <a:xfrm>
              <a:off x="9368975" y="3376463"/>
              <a:ext cx="10650" cy="9150"/>
            </a:xfrm>
            <a:custGeom>
              <a:rect b="b" l="l" r="r" t="t"/>
              <a:pathLst>
                <a:path extrusionOk="0" h="366" w="426">
                  <a:moveTo>
                    <a:pt x="183" y="1"/>
                  </a:moveTo>
                  <a:cubicBezTo>
                    <a:pt x="61" y="1"/>
                    <a:pt x="0" y="61"/>
                    <a:pt x="0" y="183"/>
                  </a:cubicBezTo>
                  <a:cubicBezTo>
                    <a:pt x="0" y="305"/>
                    <a:pt x="61" y="365"/>
                    <a:pt x="183" y="365"/>
                  </a:cubicBezTo>
                  <a:cubicBezTo>
                    <a:pt x="304" y="365"/>
                    <a:pt x="426" y="305"/>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19"/>
            <p:cNvSpPr/>
            <p:nvPr/>
          </p:nvSpPr>
          <p:spPr>
            <a:xfrm>
              <a:off x="9368975" y="3453963"/>
              <a:ext cx="9150" cy="9925"/>
            </a:xfrm>
            <a:custGeom>
              <a:rect b="b" l="l" r="r" t="t"/>
              <a:pathLst>
                <a:path extrusionOk="0" h="397" w="366">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19"/>
            <p:cNvSpPr/>
            <p:nvPr/>
          </p:nvSpPr>
          <p:spPr>
            <a:xfrm>
              <a:off x="9369725" y="3533013"/>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19"/>
            <p:cNvSpPr/>
            <p:nvPr/>
          </p:nvSpPr>
          <p:spPr>
            <a:xfrm>
              <a:off x="9370500" y="3611263"/>
              <a:ext cx="6100" cy="6100"/>
            </a:xfrm>
            <a:custGeom>
              <a:rect b="b" l="l" r="r" t="t"/>
              <a:pathLst>
                <a:path extrusionOk="0" h="244" w="244">
                  <a:moveTo>
                    <a:pt x="122" y="1"/>
                  </a:moveTo>
                  <a:cubicBezTo>
                    <a:pt x="61" y="1"/>
                    <a:pt x="0" y="62"/>
                    <a:pt x="0" y="122"/>
                  </a:cubicBezTo>
                  <a:cubicBezTo>
                    <a:pt x="0" y="183"/>
                    <a:pt x="61" y="244"/>
                    <a:pt x="122" y="244"/>
                  </a:cubicBezTo>
                  <a:cubicBezTo>
                    <a:pt x="183" y="244"/>
                    <a:pt x="243" y="183"/>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19"/>
            <p:cNvSpPr/>
            <p:nvPr/>
          </p:nvSpPr>
          <p:spPr>
            <a:xfrm>
              <a:off x="9370500" y="3689538"/>
              <a:ext cx="6100" cy="6100"/>
            </a:xfrm>
            <a:custGeom>
              <a:rect b="b" l="l" r="r" t="t"/>
              <a:pathLst>
                <a:path extrusionOk="0" h="244" w="244">
                  <a:moveTo>
                    <a:pt x="122" y="1"/>
                  </a:moveTo>
                  <a:cubicBezTo>
                    <a:pt x="61" y="1"/>
                    <a:pt x="0" y="92"/>
                    <a:pt x="0" y="122"/>
                  </a:cubicBezTo>
                  <a:cubicBezTo>
                    <a:pt x="0" y="183"/>
                    <a:pt x="91" y="244"/>
                    <a:pt x="122" y="244"/>
                  </a:cubicBezTo>
                  <a:cubicBezTo>
                    <a:pt x="213" y="244"/>
                    <a:pt x="243" y="183"/>
                    <a:pt x="243" y="122"/>
                  </a:cubicBezTo>
                  <a:cubicBezTo>
                    <a:pt x="24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19"/>
            <p:cNvSpPr/>
            <p:nvPr/>
          </p:nvSpPr>
          <p:spPr>
            <a:xfrm>
              <a:off x="9371250" y="3768563"/>
              <a:ext cx="4575" cy="3825"/>
            </a:xfrm>
            <a:custGeom>
              <a:rect b="b" l="l" r="r" t="t"/>
              <a:pathLst>
                <a:path extrusionOk="0" h="153" w="183">
                  <a:moveTo>
                    <a:pt x="92" y="1"/>
                  </a:moveTo>
                  <a:cubicBezTo>
                    <a:pt x="61" y="1"/>
                    <a:pt x="1" y="31"/>
                    <a:pt x="1" y="62"/>
                  </a:cubicBezTo>
                  <a:cubicBezTo>
                    <a:pt x="1" y="122"/>
                    <a:pt x="61" y="153"/>
                    <a:pt x="92" y="153"/>
                  </a:cubicBezTo>
                  <a:cubicBezTo>
                    <a:pt x="122" y="153"/>
                    <a:pt x="183" y="122"/>
                    <a:pt x="183" y="62"/>
                  </a:cubicBezTo>
                  <a:cubicBezTo>
                    <a:pt x="18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19"/>
            <p:cNvSpPr/>
            <p:nvPr/>
          </p:nvSpPr>
          <p:spPr>
            <a:xfrm>
              <a:off x="9372775" y="3846838"/>
              <a:ext cx="1550" cy="2300"/>
            </a:xfrm>
            <a:custGeom>
              <a:rect b="b" l="l" r="r" t="t"/>
              <a:pathLst>
                <a:path extrusionOk="0" h="92" w="62">
                  <a:moveTo>
                    <a:pt x="31" y="0"/>
                  </a:moveTo>
                  <a:cubicBezTo>
                    <a:pt x="0" y="0"/>
                    <a:pt x="0" y="31"/>
                    <a:pt x="0" y="61"/>
                  </a:cubicBezTo>
                  <a:cubicBezTo>
                    <a:pt x="0" y="61"/>
                    <a:pt x="0"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19"/>
            <p:cNvSpPr/>
            <p:nvPr/>
          </p:nvSpPr>
          <p:spPr>
            <a:xfrm>
              <a:off x="9372775" y="3925863"/>
              <a:ext cx="1550" cy="1550"/>
            </a:xfrm>
            <a:custGeom>
              <a:rect b="b" l="l" r="r" t="t"/>
              <a:pathLst>
                <a:path extrusionOk="0" h="62" w="62">
                  <a:moveTo>
                    <a:pt x="31" y="1"/>
                  </a:moveTo>
                  <a:cubicBezTo>
                    <a:pt x="31" y="1"/>
                    <a:pt x="0" y="1"/>
                    <a:pt x="31" y="6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19"/>
            <p:cNvSpPr/>
            <p:nvPr/>
          </p:nvSpPr>
          <p:spPr>
            <a:xfrm>
              <a:off x="937352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19"/>
            <p:cNvSpPr/>
            <p:nvPr/>
          </p:nvSpPr>
          <p:spPr>
            <a:xfrm>
              <a:off x="943357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19"/>
            <p:cNvSpPr/>
            <p:nvPr/>
          </p:nvSpPr>
          <p:spPr>
            <a:xfrm>
              <a:off x="9434325" y="2905338"/>
              <a:ext cx="17500" cy="16750"/>
            </a:xfrm>
            <a:custGeom>
              <a:rect b="b" l="l" r="r" t="t"/>
              <a:pathLst>
                <a:path extrusionOk="0" h="670" w="700">
                  <a:moveTo>
                    <a:pt x="335" y="0"/>
                  </a:moveTo>
                  <a:cubicBezTo>
                    <a:pt x="152" y="0"/>
                    <a:pt x="0" y="152"/>
                    <a:pt x="0" y="335"/>
                  </a:cubicBezTo>
                  <a:cubicBezTo>
                    <a:pt x="0" y="517"/>
                    <a:pt x="152" y="669"/>
                    <a:pt x="335" y="669"/>
                  </a:cubicBezTo>
                  <a:cubicBezTo>
                    <a:pt x="548" y="669"/>
                    <a:pt x="700" y="517"/>
                    <a:pt x="700" y="335"/>
                  </a:cubicBezTo>
                  <a:cubicBezTo>
                    <a:pt x="700" y="152"/>
                    <a:pt x="54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19"/>
            <p:cNvSpPr/>
            <p:nvPr/>
          </p:nvSpPr>
          <p:spPr>
            <a:xfrm>
              <a:off x="943432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19"/>
            <p:cNvSpPr/>
            <p:nvPr/>
          </p:nvSpPr>
          <p:spPr>
            <a:xfrm>
              <a:off x="9435075" y="3061863"/>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19"/>
            <p:cNvSpPr/>
            <p:nvPr/>
          </p:nvSpPr>
          <p:spPr>
            <a:xfrm>
              <a:off x="9435850" y="3140888"/>
              <a:ext cx="13700" cy="12950"/>
            </a:xfrm>
            <a:custGeom>
              <a:rect b="b" l="l" r="r" t="t"/>
              <a:pathLst>
                <a:path extrusionOk="0" h="518" w="548">
                  <a:moveTo>
                    <a:pt x="274" y="1"/>
                  </a:moveTo>
                  <a:cubicBezTo>
                    <a:pt x="122" y="1"/>
                    <a:pt x="0" y="92"/>
                    <a:pt x="0" y="244"/>
                  </a:cubicBezTo>
                  <a:cubicBezTo>
                    <a:pt x="0" y="396"/>
                    <a:pt x="122" y="518"/>
                    <a:pt x="274" y="518"/>
                  </a:cubicBezTo>
                  <a:cubicBezTo>
                    <a:pt x="426" y="518"/>
                    <a:pt x="547"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19"/>
            <p:cNvSpPr/>
            <p:nvPr/>
          </p:nvSpPr>
          <p:spPr>
            <a:xfrm>
              <a:off x="9435850" y="3218413"/>
              <a:ext cx="13700" cy="13700"/>
            </a:xfrm>
            <a:custGeom>
              <a:rect b="b" l="l" r="r" t="t"/>
              <a:pathLst>
                <a:path extrusionOk="0" h="548" w="548">
                  <a:moveTo>
                    <a:pt x="274" y="0"/>
                  </a:moveTo>
                  <a:cubicBezTo>
                    <a:pt x="122" y="0"/>
                    <a:pt x="0" y="122"/>
                    <a:pt x="0" y="274"/>
                  </a:cubicBezTo>
                  <a:cubicBezTo>
                    <a:pt x="0" y="426"/>
                    <a:pt x="122" y="547"/>
                    <a:pt x="274" y="547"/>
                  </a:cubicBezTo>
                  <a:cubicBezTo>
                    <a:pt x="395" y="547"/>
                    <a:pt x="51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19"/>
            <p:cNvSpPr/>
            <p:nvPr/>
          </p:nvSpPr>
          <p:spPr>
            <a:xfrm>
              <a:off x="9437375" y="3297438"/>
              <a:ext cx="11400" cy="11425"/>
            </a:xfrm>
            <a:custGeom>
              <a:rect b="b" l="l" r="r" t="t"/>
              <a:pathLst>
                <a:path extrusionOk="0" h="457" w="456">
                  <a:moveTo>
                    <a:pt x="213" y="0"/>
                  </a:moveTo>
                  <a:cubicBezTo>
                    <a:pt x="91" y="0"/>
                    <a:pt x="0" y="92"/>
                    <a:pt x="0" y="213"/>
                  </a:cubicBezTo>
                  <a:cubicBezTo>
                    <a:pt x="0" y="335"/>
                    <a:pt x="91" y="456"/>
                    <a:pt x="213" y="456"/>
                  </a:cubicBezTo>
                  <a:cubicBezTo>
                    <a:pt x="334" y="456"/>
                    <a:pt x="456" y="335"/>
                    <a:pt x="456" y="213"/>
                  </a:cubicBezTo>
                  <a:cubicBezTo>
                    <a:pt x="456" y="92"/>
                    <a:pt x="334"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19"/>
            <p:cNvSpPr/>
            <p:nvPr/>
          </p:nvSpPr>
          <p:spPr>
            <a:xfrm>
              <a:off x="9438125" y="3376463"/>
              <a:ext cx="9900" cy="9150"/>
            </a:xfrm>
            <a:custGeom>
              <a:rect b="b" l="l" r="r" t="t"/>
              <a:pathLst>
                <a:path extrusionOk="0" h="366" w="396">
                  <a:moveTo>
                    <a:pt x="183" y="1"/>
                  </a:moveTo>
                  <a:cubicBezTo>
                    <a:pt x="92" y="1"/>
                    <a:pt x="0" y="61"/>
                    <a:pt x="0" y="183"/>
                  </a:cubicBezTo>
                  <a:cubicBezTo>
                    <a:pt x="0" y="305"/>
                    <a:pt x="92" y="365"/>
                    <a:pt x="183" y="365"/>
                  </a:cubicBezTo>
                  <a:cubicBezTo>
                    <a:pt x="304" y="365"/>
                    <a:pt x="396" y="305"/>
                    <a:pt x="396" y="183"/>
                  </a:cubicBezTo>
                  <a:cubicBezTo>
                    <a:pt x="396"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19"/>
            <p:cNvSpPr/>
            <p:nvPr/>
          </p:nvSpPr>
          <p:spPr>
            <a:xfrm>
              <a:off x="9438125" y="3453963"/>
              <a:ext cx="9900" cy="9925"/>
            </a:xfrm>
            <a:custGeom>
              <a:rect b="b" l="l" r="r" t="t"/>
              <a:pathLst>
                <a:path extrusionOk="0" h="397" w="396">
                  <a:moveTo>
                    <a:pt x="183" y="1"/>
                  </a:moveTo>
                  <a:cubicBezTo>
                    <a:pt x="92" y="1"/>
                    <a:pt x="0" y="92"/>
                    <a:pt x="0" y="183"/>
                  </a:cubicBezTo>
                  <a:cubicBezTo>
                    <a:pt x="0" y="305"/>
                    <a:pt x="92" y="396"/>
                    <a:pt x="183" y="396"/>
                  </a:cubicBezTo>
                  <a:cubicBezTo>
                    <a:pt x="274" y="396"/>
                    <a:pt x="335" y="305"/>
                    <a:pt x="396" y="183"/>
                  </a:cubicBezTo>
                  <a:cubicBezTo>
                    <a:pt x="396"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19"/>
            <p:cNvSpPr/>
            <p:nvPr/>
          </p:nvSpPr>
          <p:spPr>
            <a:xfrm>
              <a:off x="9438875" y="3533013"/>
              <a:ext cx="7625" cy="7625"/>
            </a:xfrm>
            <a:custGeom>
              <a:rect b="b" l="l" r="r" t="t"/>
              <a:pathLst>
                <a:path extrusionOk="0" h="305" w="305">
                  <a:moveTo>
                    <a:pt x="153" y="0"/>
                  </a:moveTo>
                  <a:cubicBezTo>
                    <a:pt x="92" y="0"/>
                    <a:pt x="1" y="61"/>
                    <a:pt x="1" y="152"/>
                  </a:cubicBezTo>
                  <a:cubicBezTo>
                    <a:pt x="1" y="213"/>
                    <a:pt x="92" y="304"/>
                    <a:pt x="153" y="304"/>
                  </a:cubicBezTo>
                  <a:cubicBezTo>
                    <a:pt x="24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19"/>
            <p:cNvSpPr/>
            <p:nvPr/>
          </p:nvSpPr>
          <p:spPr>
            <a:xfrm>
              <a:off x="9440400" y="3612788"/>
              <a:ext cx="5350" cy="5350"/>
            </a:xfrm>
            <a:custGeom>
              <a:rect b="b" l="l" r="r" t="t"/>
              <a:pathLst>
                <a:path extrusionOk="0" h="214" w="214">
                  <a:moveTo>
                    <a:pt x="92" y="1"/>
                  </a:moveTo>
                  <a:cubicBezTo>
                    <a:pt x="31" y="1"/>
                    <a:pt x="1" y="31"/>
                    <a:pt x="1" y="122"/>
                  </a:cubicBezTo>
                  <a:cubicBezTo>
                    <a:pt x="1" y="183"/>
                    <a:pt x="31" y="213"/>
                    <a:pt x="92" y="213"/>
                  </a:cubicBezTo>
                  <a:cubicBezTo>
                    <a:pt x="183" y="213"/>
                    <a:pt x="213" y="153"/>
                    <a:pt x="213" y="122"/>
                  </a:cubicBezTo>
                  <a:cubicBezTo>
                    <a:pt x="213" y="31"/>
                    <a:pt x="183"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19"/>
            <p:cNvSpPr/>
            <p:nvPr/>
          </p:nvSpPr>
          <p:spPr>
            <a:xfrm>
              <a:off x="9439650" y="3689538"/>
              <a:ext cx="6100" cy="6100"/>
            </a:xfrm>
            <a:custGeom>
              <a:rect b="b" l="l" r="r" t="t"/>
              <a:pathLst>
                <a:path extrusionOk="0" h="244" w="244">
                  <a:moveTo>
                    <a:pt x="122" y="1"/>
                  </a:moveTo>
                  <a:cubicBezTo>
                    <a:pt x="61" y="1"/>
                    <a:pt x="0" y="61"/>
                    <a:pt x="0" y="122"/>
                  </a:cubicBezTo>
                  <a:cubicBezTo>
                    <a:pt x="0" y="183"/>
                    <a:pt x="61" y="244"/>
                    <a:pt x="122" y="244"/>
                  </a:cubicBezTo>
                  <a:cubicBezTo>
                    <a:pt x="183" y="244"/>
                    <a:pt x="243" y="18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19"/>
            <p:cNvSpPr/>
            <p:nvPr/>
          </p:nvSpPr>
          <p:spPr>
            <a:xfrm>
              <a:off x="9441175" y="3768563"/>
              <a:ext cx="3800" cy="3825"/>
            </a:xfrm>
            <a:custGeom>
              <a:rect b="b" l="l" r="r" t="t"/>
              <a:pathLst>
                <a:path extrusionOk="0" h="153" w="152">
                  <a:moveTo>
                    <a:pt x="61" y="1"/>
                  </a:moveTo>
                  <a:cubicBezTo>
                    <a:pt x="30" y="1"/>
                    <a:pt x="0" y="31"/>
                    <a:pt x="0" y="62"/>
                  </a:cubicBezTo>
                  <a:cubicBezTo>
                    <a:pt x="0" y="122"/>
                    <a:pt x="30" y="153"/>
                    <a:pt x="61" y="153"/>
                  </a:cubicBezTo>
                  <a:cubicBezTo>
                    <a:pt x="122" y="153"/>
                    <a:pt x="152" y="122"/>
                    <a:pt x="152" y="62"/>
                  </a:cubicBezTo>
                  <a:cubicBezTo>
                    <a:pt x="152"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19"/>
            <p:cNvSpPr/>
            <p:nvPr/>
          </p:nvSpPr>
          <p:spPr>
            <a:xfrm>
              <a:off x="9441925" y="3846838"/>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19"/>
            <p:cNvSpPr/>
            <p:nvPr/>
          </p:nvSpPr>
          <p:spPr>
            <a:xfrm>
              <a:off x="9441925" y="3925863"/>
              <a:ext cx="775" cy="1550"/>
            </a:xfrm>
            <a:custGeom>
              <a:rect b="b" l="l" r="r" t="t"/>
              <a:pathLst>
                <a:path extrusionOk="0" h="62" w="31">
                  <a:moveTo>
                    <a:pt x="31" y="1"/>
                  </a:moveTo>
                  <a:cubicBezTo>
                    <a:pt x="31" y="1"/>
                    <a:pt x="0" y="1"/>
                    <a:pt x="31" y="61"/>
                  </a:cubicBezTo>
                  <a:lnTo>
                    <a:pt x="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19"/>
            <p:cNvSpPr/>
            <p:nvPr/>
          </p:nvSpPr>
          <p:spPr>
            <a:xfrm>
              <a:off x="94426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19"/>
            <p:cNvSpPr/>
            <p:nvPr/>
          </p:nvSpPr>
          <p:spPr>
            <a:xfrm>
              <a:off x="9501950" y="2826313"/>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19"/>
            <p:cNvSpPr/>
            <p:nvPr/>
          </p:nvSpPr>
          <p:spPr>
            <a:xfrm>
              <a:off x="9502725" y="2905338"/>
              <a:ext cx="17500" cy="16750"/>
            </a:xfrm>
            <a:custGeom>
              <a:rect b="b" l="l" r="r" t="t"/>
              <a:pathLst>
                <a:path extrusionOk="0" h="670" w="700">
                  <a:moveTo>
                    <a:pt x="334" y="0"/>
                  </a:moveTo>
                  <a:cubicBezTo>
                    <a:pt x="152" y="0"/>
                    <a:pt x="0" y="152"/>
                    <a:pt x="0" y="335"/>
                  </a:cubicBezTo>
                  <a:cubicBezTo>
                    <a:pt x="0" y="517"/>
                    <a:pt x="152" y="669"/>
                    <a:pt x="334" y="669"/>
                  </a:cubicBezTo>
                  <a:cubicBezTo>
                    <a:pt x="547" y="669"/>
                    <a:pt x="699" y="517"/>
                    <a:pt x="699" y="335"/>
                  </a:cubicBezTo>
                  <a:cubicBezTo>
                    <a:pt x="699" y="152"/>
                    <a:pt x="54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19"/>
            <p:cNvSpPr/>
            <p:nvPr/>
          </p:nvSpPr>
          <p:spPr>
            <a:xfrm>
              <a:off x="9502725" y="2982838"/>
              <a:ext cx="17500" cy="17500"/>
            </a:xfrm>
            <a:custGeom>
              <a:rect b="b" l="l" r="r" t="t"/>
              <a:pathLst>
                <a:path extrusionOk="0" h="700" w="700">
                  <a:moveTo>
                    <a:pt x="334" y="1"/>
                  </a:moveTo>
                  <a:cubicBezTo>
                    <a:pt x="152" y="1"/>
                    <a:pt x="0" y="153"/>
                    <a:pt x="0" y="335"/>
                  </a:cubicBezTo>
                  <a:cubicBezTo>
                    <a:pt x="0" y="548"/>
                    <a:pt x="152" y="700"/>
                    <a:pt x="334" y="700"/>
                  </a:cubicBezTo>
                  <a:cubicBezTo>
                    <a:pt x="547" y="700"/>
                    <a:pt x="699" y="548"/>
                    <a:pt x="699" y="335"/>
                  </a:cubicBezTo>
                  <a:cubicBezTo>
                    <a:pt x="699" y="153"/>
                    <a:pt x="54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19"/>
            <p:cNvSpPr/>
            <p:nvPr/>
          </p:nvSpPr>
          <p:spPr>
            <a:xfrm>
              <a:off x="9503475" y="3061863"/>
              <a:ext cx="15225" cy="15225"/>
            </a:xfrm>
            <a:custGeom>
              <a:rect b="b" l="l" r="r" t="t"/>
              <a:pathLst>
                <a:path extrusionOk="0" h="609" w="609">
                  <a:moveTo>
                    <a:pt x="304" y="1"/>
                  </a:moveTo>
                  <a:cubicBezTo>
                    <a:pt x="152" y="1"/>
                    <a:pt x="0" y="153"/>
                    <a:pt x="0" y="305"/>
                  </a:cubicBezTo>
                  <a:cubicBezTo>
                    <a:pt x="0" y="457"/>
                    <a:pt x="152" y="609"/>
                    <a:pt x="304" y="609"/>
                  </a:cubicBezTo>
                  <a:cubicBezTo>
                    <a:pt x="517"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19"/>
            <p:cNvSpPr/>
            <p:nvPr/>
          </p:nvSpPr>
          <p:spPr>
            <a:xfrm>
              <a:off x="9505000" y="3140888"/>
              <a:ext cx="12925" cy="12950"/>
            </a:xfrm>
            <a:custGeom>
              <a:rect b="b" l="l" r="r" t="t"/>
              <a:pathLst>
                <a:path extrusionOk="0" h="518" w="517">
                  <a:moveTo>
                    <a:pt x="243" y="1"/>
                  </a:moveTo>
                  <a:cubicBezTo>
                    <a:pt x="91" y="1"/>
                    <a:pt x="0" y="92"/>
                    <a:pt x="0" y="244"/>
                  </a:cubicBezTo>
                  <a:cubicBezTo>
                    <a:pt x="0" y="396"/>
                    <a:pt x="91" y="518"/>
                    <a:pt x="243" y="518"/>
                  </a:cubicBezTo>
                  <a:cubicBezTo>
                    <a:pt x="395" y="518"/>
                    <a:pt x="517" y="396"/>
                    <a:pt x="517" y="244"/>
                  </a:cubicBezTo>
                  <a:cubicBezTo>
                    <a:pt x="517" y="92"/>
                    <a:pt x="395" y="1"/>
                    <a:pt x="2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19"/>
            <p:cNvSpPr/>
            <p:nvPr/>
          </p:nvSpPr>
          <p:spPr>
            <a:xfrm>
              <a:off x="9505000" y="3218413"/>
              <a:ext cx="12925" cy="13700"/>
            </a:xfrm>
            <a:custGeom>
              <a:rect b="b" l="l" r="r" t="t"/>
              <a:pathLst>
                <a:path extrusionOk="0" h="548" w="517">
                  <a:moveTo>
                    <a:pt x="243" y="0"/>
                  </a:moveTo>
                  <a:cubicBezTo>
                    <a:pt x="91" y="0"/>
                    <a:pt x="0" y="122"/>
                    <a:pt x="0" y="274"/>
                  </a:cubicBezTo>
                  <a:cubicBezTo>
                    <a:pt x="0" y="426"/>
                    <a:pt x="91" y="547"/>
                    <a:pt x="243" y="547"/>
                  </a:cubicBezTo>
                  <a:cubicBezTo>
                    <a:pt x="395" y="547"/>
                    <a:pt x="517" y="426"/>
                    <a:pt x="517" y="274"/>
                  </a:cubicBezTo>
                  <a:cubicBezTo>
                    <a:pt x="517" y="122"/>
                    <a:pt x="39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19"/>
            <p:cNvSpPr/>
            <p:nvPr/>
          </p:nvSpPr>
          <p:spPr>
            <a:xfrm>
              <a:off x="9505750" y="3297438"/>
              <a:ext cx="11425" cy="11425"/>
            </a:xfrm>
            <a:custGeom>
              <a:rect b="b" l="l" r="r" t="t"/>
              <a:pathLst>
                <a:path extrusionOk="0" h="457" w="457">
                  <a:moveTo>
                    <a:pt x="213" y="0"/>
                  </a:moveTo>
                  <a:cubicBezTo>
                    <a:pt x="122" y="0"/>
                    <a:pt x="1" y="122"/>
                    <a:pt x="1" y="213"/>
                  </a:cubicBezTo>
                  <a:cubicBezTo>
                    <a:pt x="1" y="335"/>
                    <a:pt x="122" y="456"/>
                    <a:pt x="213" y="456"/>
                  </a:cubicBezTo>
                  <a:cubicBezTo>
                    <a:pt x="335" y="456"/>
                    <a:pt x="457" y="335"/>
                    <a:pt x="457" y="213"/>
                  </a:cubicBezTo>
                  <a:cubicBezTo>
                    <a:pt x="457" y="122"/>
                    <a:pt x="335"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19"/>
            <p:cNvSpPr/>
            <p:nvPr/>
          </p:nvSpPr>
          <p:spPr>
            <a:xfrm>
              <a:off x="9506525" y="3376463"/>
              <a:ext cx="9900" cy="9150"/>
            </a:xfrm>
            <a:custGeom>
              <a:rect b="b" l="l" r="r" t="t"/>
              <a:pathLst>
                <a:path extrusionOk="0" h="366" w="396">
                  <a:moveTo>
                    <a:pt x="182" y="1"/>
                  </a:moveTo>
                  <a:cubicBezTo>
                    <a:pt x="91" y="1"/>
                    <a:pt x="0" y="61"/>
                    <a:pt x="0" y="183"/>
                  </a:cubicBezTo>
                  <a:cubicBezTo>
                    <a:pt x="0" y="305"/>
                    <a:pt x="91" y="365"/>
                    <a:pt x="182" y="365"/>
                  </a:cubicBezTo>
                  <a:cubicBezTo>
                    <a:pt x="304" y="365"/>
                    <a:pt x="395" y="305"/>
                    <a:pt x="395" y="183"/>
                  </a:cubicBezTo>
                  <a:cubicBezTo>
                    <a:pt x="395" y="61"/>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19"/>
            <p:cNvSpPr/>
            <p:nvPr/>
          </p:nvSpPr>
          <p:spPr>
            <a:xfrm>
              <a:off x="9506525" y="3453963"/>
              <a:ext cx="9900" cy="9925"/>
            </a:xfrm>
            <a:custGeom>
              <a:rect b="b" l="l" r="r" t="t"/>
              <a:pathLst>
                <a:path extrusionOk="0" h="397" w="396">
                  <a:moveTo>
                    <a:pt x="182" y="1"/>
                  </a:moveTo>
                  <a:cubicBezTo>
                    <a:pt x="91" y="1"/>
                    <a:pt x="0" y="92"/>
                    <a:pt x="0" y="183"/>
                  </a:cubicBezTo>
                  <a:cubicBezTo>
                    <a:pt x="0" y="305"/>
                    <a:pt x="91" y="396"/>
                    <a:pt x="182" y="396"/>
                  </a:cubicBezTo>
                  <a:cubicBezTo>
                    <a:pt x="304" y="396"/>
                    <a:pt x="395" y="305"/>
                    <a:pt x="395" y="183"/>
                  </a:cubicBezTo>
                  <a:cubicBezTo>
                    <a:pt x="395" y="92"/>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19"/>
            <p:cNvSpPr/>
            <p:nvPr/>
          </p:nvSpPr>
          <p:spPr>
            <a:xfrm>
              <a:off x="9507275" y="3533013"/>
              <a:ext cx="7625" cy="7625"/>
            </a:xfrm>
            <a:custGeom>
              <a:rect b="b" l="l" r="r" t="t"/>
              <a:pathLst>
                <a:path extrusionOk="0" h="305" w="305">
                  <a:moveTo>
                    <a:pt x="152" y="0"/>
                  </a:moveTo>
                  <a:cubicBezTo>
                    <a:pt x="92" y="0"/>
                    <a:pt x="0" y="61"/>
                    <a:pt x="0" y="152"/>
                  </a:cubicBezTo>
                  <a:cubicBezTo>
                    <a:pt x="0" y="213"/>
                    <a:pt x="92" y="304"/>
                    <a:pt x="152" y="304"/>
                  </a:cubicBezTo>
                  <a:cubicBezTo>
                    <a:pt x="244" y="304"/>
                    <a:pt x="304" y="213"/>
                    <a:pt x="304" y="152"/>
                  </a:cubicBezTo>
                  <a:cubicBezTo>
                    <a:pt x="304" y="61"/>
                    <a:pt x="244"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19"/>
            <p:cNvSpPr/>
            <p:nvPr/>
          </p:nvSpPr>
          <p:spPr>
            <a:xfrm>
              <a:off x="9508800" y="3612788"/>
              <a:ext cx="5325" cy="5350"/>
            </a:xfrm>
            <a:custGeom>
              <a:rect b="b" l="l" r="r" t="t"/>
              <a:pathLst>
                <a:path extrusionOk="0" h="214" w="213">
                  <a:moveTo>
                    <a:pt x="91" y="1"/>
                  </a:moveTo>
                  <a:cubicBezTo>
                    <a:pt x="31" y="1"/>
                    <a:pt x="0" y="31"/>
                    <a:pt x="0" y="122"/>
                  </a:cubicBezTo>
                  <a:cubicBezTo>
                    <a:pt x="0" y="183"/>
                    <a:pt x="31" y="213"/>
                    <a:pt x="91" y="213"/>
                  </a:cubicBezTo>
                  <a:cubicBezTo>
                    <a:pt x="183" y="213"/>
                    <a:pt x="213" y="153"/>
                    <a:pt x="213" y="122"/>
                  </a:cubicBezTo>
                  <a:cubicBezTo>
                    <a:pt x="213" y="31"/>
                    <a:pt x="183"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19"/>
            <p:cNvSpPr/>
            <p:nvPr/>
          </p:nvSpPr>
          <p:spPr>
            <a:xfrm>
              <a:off x="9508800" y="3689538"/>
              <a:ext cx="5325" cy="6100"/>
            </a:xfrm>
            <a:custGeom>
              <a:rect b="b" l="l" r="r" t="t"/>
              <a:pathLst>
                <a:path extrusionOk="0" h="244" w="213">
                  <a:moveTo>
                    <a:pt x="91" y="1"/>
                  </a:moveTo>
                  <a:cubicBezTo>
                    <a:pt x="31" y="1"/>
                    <a:pt x="0" y="92"/>
                    <a:pt x="0" y="122"/>
                  </a:cubicBezTo>
                  <a:cubicBezTo>
                    <a:pt x="0" y="183"/>
                    <a:pt x="61" y="244"/>
                    <a:pt x="91" y="244"/>
                  </a:cubicBezTo>
                  <a:cubicBezTo>
                    <a:pt x="183" y="244"/>
                    <a:pt x="213" y="183"/>
                    <a:pt x="213" y="122"/>
                  </a:cubicBezTo>
                  <a:cubicBezTo>
                    <a:pt x="213" y="31"/>
                    <a:pt x="15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19"/>
            <p:cNvSpPr/>
            <p:nvPr/>
          </p:nvSpPr>
          <p:spPr>
            <a:xfrm>
              <a:off x="9509550" y="3768563"/>
              <a:ext cx="3825" cy="3825"/>
            </a:xfrm>
            <a:custGeom>
              <a:rect b="b" l="l" r="r" t="t"/>
              <a:pathLst>
                <a:path extrusionOk="0" h="153" w="153">
                  <a:moveTo>
                    <a:pt x="61" y="1"/>
                  </a:moveTo>
                  <a:cubicBezTo>
                    <a:pt x="31" y="1"/>
                    <a:pt x="1" y="31"/>
                    <a:pt x="1" y="62"/>
                  </a:cubicBezTo>
                  <a:cubicBezTo>
                    <a:pt x="1" y="92"/>
                    <a:pt x="31" y="153"/>
                    <a:pt x="61" y="153"/>
                  </a:cubicBezTo>
                  <a:cubicBezTo>
                    <a:pt x="122" y="153"/>
                    <a:pt x="153" y="122"/>
                    <a:pt x="153" y="62"/>
                  </a:cubicBezTo>
                  <a:cubicBezTo>
                    <a:pt x="153"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19"/>
            <p:cNvSpPr/>
            <p:nvPr/>
          </p:nvSpPr>
          <p:spPr>
            <a:xfrm>
              <a:off x="9510325" y="3848363"/>
              <a:ext cx="2300" cy="1550"/>
            </a:xfrm>
            <a:custGeom>
              <a:rect b="b" l="l" r="r" t="t"/>
              <a:pathLst>
                <a:path extrusionOk="0" h="62" w="92">
                  <a:moveTo>
                    <a:pt x="30" y="0"/>
                  </a:moveTo>
                  <a:cubicBezTo>
                    <a:pt x="30" y="0"/>
                    <a:pt x="0" y="0"/>
                    <a:pt x="0" y="31"/>
                  </a:cubicBezTo>
                  <a:cubicBezTo>
                    <a:pt x="0" y="31"/>
                    <a:pt x="0" y="61"/>
                    <a:pt x="30" y="61"/>
                  </a:cubicBezTo>
                  <a:cubicBezTo>
                    <a:pt x="91" y="61"/>
                    <a:pt x="91" y="31"/>
                    <a:pt x="91" y="31"/>
                  </a:cubicBezTo>
                  <a:cubicBezTo>
                    <a:pt x="91" y="31"/>
                    <a:pt x="91" y="0"/>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19"/>
            <p:cNvSpPr/>
            <p:nvPr/>
          </p:nvSpPr>
          <p:spPr>
            <a:xfrm>
              <a:off x="9510325" y="3925863"/>
              <a:ext cx="2300" cy="1550"/>
            </a:xfrm>
            <a:custGeom>
              <a:rect b="b" l="l" r="r" t="t"/>
              <a:pathLst>
                <a:path extrusionOk="0" h="62" w="92">
                  <a:moveTo>
                    <a:pt x="30" y="1"/>
                  </a:moveTo>
                  <a:cubicBezTo>
                    <a:pt x="30" y="1"/>
                    <a:pt x="0" y="1"/>
                    <a:pt x="30" y="61"/>
                  </a:cubicBezTo>
                  <a:cubicBezTo>
                    <a:pt x="91" y="1"/>
                    <a:pt x="91" y="1"/>
                    <a:pt x="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19"/>
            <p:cNvSpPr/>
            <p:nvPr/>
          </p:nvSpPr>
          <p:spPr>
            <a:xfrm>
              <a:off x="95110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19"/>
            <p:cNvSpPr/>
            <p:nvPr/>
          </p:nvSpPr>
          <p:spPr>
            <a:xfrm>
              <a:off x="9571100" y="2826313"/>
              <a:ext cx="19025" cy="19025"/>
            </a:xfrm>
            <a:custGeom>
              <a:rect b="b" l="l" r="r" t="t"/>
              <a:pathLst>
                <a:path extrusionOk="0" h="761" w="761">
                  <a:moveTo>
                    <a:pt x="365" y="0"/>
                  </a:moveTo>
                  <a:cubicBezTo>
                    <a:pt x="183" y="0"/>
                    <a:pt x="1" y="152"/>
                    <a:pt x="1" y="365"/>
                  </a:cubicBezTo>
                  <a:cubicBezTo>
                    <a:pt x="1" y="578"/>
                    <a:pt x="18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19"/>
            <p:cNvSpPr/>
            <p:nvPr/>
          </p:nvSpPr>
          <p:spPr>
            <a:xfrm>
              <a:off x="9571875" y="2905338"/>
              <a:ext cx="17500" cy="16750"/>
            </a:xfrm>
            <a:custGeom>
              <a:rect b="b" l="l" r="r" t="t"/>
              <a:pathLst>
                <a:path extrusionOk="0" h="670" w="700">
                  <a:moveTo>
                    <a:pt x="365" y="0"/>
                  </a:moveTo>
                  <a:cubicBezTo>
                    <a:pt x="152" y="0"/>
                    <a:pt x="0" y="152"/>
                    <a:pt x="0" y="335"/>
                  </a:cubicBezTo>
                  <a:cubicBezTo>
                    <a:pt x="0" y="517"/>
                    <a:pt x="152" y="669"/>
                    <a:pt x="365" y="669"/>
                  </a:cubicBezTo>
                  <a:cubicBezTo>
                    <a:pt x="547" y="669"/>
                    <a:pt x="699" y="517"/>
                    <a:pt x="699" y="335"/>
                  </a:cubicBezTo>
                  <a:cubicBezTo>
                    <a:pt x="699" y="152"/>
                    <a:pt x="547"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19"/>
            <p:cNvSpPr/>
            <p:nvPr/>
          </p:nvSpPr>
          <p:spPr>
            <a:xfrm>
              <a:off x="9571875" y="2982838"/>
              <a:ext cx="17500" cy="17500"/>
            </a:xfrm>
            <a:custGeom>
              <a:rect b="b" l="l" r="r" t="t"/>
              <a:pathLst>
                <a:path extrusionOk="0" h="700" w="700">
                  <a:moveTo>
                    <a:pt x="365" y="1"/>
                  </a:moveTo>
                  <a:cubicBezTo>
                    <a:pt x="152" y="1"/>
                    <a:pt x="0" y="153"/>
                    <a:pt x="0" y="335"/>
                  </a:cubicBezTo>
                  <a:cubicBezTo>
                    <a:pt x="0" y="548"/>
                    <a:pt x="152" y="700"/>
                    <a:pt x="365" y="700"/>
                  </a:cubicBezTo>
                  <a:cubicBezTo>
                    <a:pt x="517" y="700"/>
                    <a:pt x="669" y="548"/>
                    <a:pt x="699" y="335"/>
                  </a:cubicBezTo>
                  <a:cubicBezTo>
                    <a:pt x="699" y="153"/>
                    <a:pt x="547"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19"/>
            <p:cNvSpPr/>
            <p:nvPr/>
          </p:nvSpPr>
          <p:spPr>
            <a:xfrm>
              <a:off x="9573375" y="3061863"/>
              <a:ext cx="15225" cy="15225"/>
            </a:xfrm>
            <a:custGeom>
              <a:rect b="b" l="l" r="r" t="t"/>
              <a:pathLst>
                <a:path extrusionOk="0" h="609" w="609">
                  <a:moveTo>
                    <a:pt x="305" y="1"/>
                  </a:moveTo>
                  <a:cubicBezTo>
                    <a:pt x="153" y="1"/>
                    <a:pt x="1" y="153"/>
                    <a:pt x="1" y="305"/>
                  </a:cubicBezTo>
                  <a:cubicBezTo>
                    <a:pt x="1" y="457"/>
                    <a:pt x="153" y="609"/>
                    <a:pt x="305" y="609"/>
                  </a:cubicBezTo>
                  <a:cubicBezTo>
                    <a:pt x="457" y="609"/>
                    <a:pt x="609" y="457"/>
                    <a:pt x="578" y="305"/>
                  </a:cubicBezTo>
                  <a:cubicBezTo>
                    <a:pt x="578" y="153"/>
                    <a:pt x="45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19"/>
            <p:cNvSpPr/>
            <p:nvPr/>
          </p:nvSpPr>
          <p:spPr>
            <a:xfrm>
              <a:off x="9574150" y="3140888"/>
              <a:ext cx="12925" cy="12950"/>
            </a:xfrm>
            <a:custGeom>
              <a:rect b="b" l="l" r="r" t="t"/>
              <a:pathLst>
                <a:path extrusionOk="0" h="518" w="517">
                  <a:moveTo>
                    <a:pt x="274" y="1"/>
                  </a:moveTo>
                  <a:cubicBezTo>
                    <a:pt x="91" y="1"/>
                    <a:pt x="0" y="92"/>
                    <a:pt x="0" y="244"/>
                  </a:cubicBezTo>
                  <a:cubicBezTo>
                    <a:pt x="0" y="396"/>
                    <a:pt x="122" y="518"/>
                    <a:pt x="274" y="518"/>
                  </a:cubicBezTo>
                  <a:cubicBezTo>
                    <a:pt x="426" y="518"/>
                    <a:pt x="51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19"/>
            <p:cNvSpPr/>
            <p:nvPr/>
          </p:nvSpPr>
          <p:spPr>
            <a:xfrm>
              <a:off x="9574150" y="3218413"/>
              <a:ext cx="12925" cy="13700"/>
            </a:xfrm>
            <a:custGeom>
              <a:rect b="b" l="l" r="r" t="t"/>
              <a:pathLst>
                <a:path extrusionOk="0" h="548" w="517">
                  <a:moveTo>
                    <a:pt x="274" y="0"/>
                  </a:moveTo>
                  <a:cubicBezTo>
                    <a:pt x="91"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19"/>
            <p:cNvSpPr/>
            <p:nvPr/>
          </p:nvSpPr>
          <p:spPr>
            <a:xfrm>
              <a:off x="9574900" y="3297438"/>
              <a:ext cx="11425" cy="11425"/>
            </a:xfrm>
            <a:custGeom>
              <a:rect b="b" l="l" r="r" t="t"/>
              <a:pathLst>
                <a:path extrusionOk="0" h="457" w="457">
                  <a:moveTo>
                    <a:pt x="244" y="0"/>
                  </a:moveTo>
                  <a:cubicBezTo>
                    <a:pt x="122" y="0"/>
                    <a:pt x="1" y="122"/>
                    <a:pt x="1" y="213"/>
                  </a:cubicBezTo>
                  <a:cubicBezTo>
                    <a:pt x="1" y="335"/>
                    <a:pt x="122" y="456"/>
                    <a:pt x="244" y="456"/>
                  </a:cubicBezTo>
                  <a:cubicBezTo>
                    <a:pt x="335" y="456"/>
                    <a:pt x="457" y="335"/>
                    <a:pt x="457" y="213"/>
                  </a:cubicBezTo>
                  <a:cubicBezTo>
                    <a:pt x="457" y="122"/>
                    <a:pt x="33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19"/>
            <p:cNvSpPr/>
            <p:nvPr/>
          </p:nvSpPr>
          <p:spPr>
            <a:xfrm>
              <a:off x="9575675" y="3376463"/>
              <a:ext cx="9900" cy="9150"/>
            </a:xfrm>
            <a:custGeom>
              <a:rect b="b" l="l" r="r" t="t"/>
              <a:pathLst>
                <a:path extrusionOk="0" h="366" w="396">
                  <a:moveTo>
                    <a:pt x="213" y="1"/>
                  </a:moveTo>
                  <a:cubicBezTo>
                    <a:pt x="91" y="1"/>
                    <a:pt x="0" y="61"/>
                    <a:pt x="0" y="183"/>
                  </a:cubicBezTo>
                  <a:cubicBezTo>
                    <a:pt x="0" y="305"/>
                    <a:pt x="91" y="365"/>
                    <a:pt x="213" y="365"/>
                  </a:cubicBezTo>
                  <a:cubicBezTo>
                    <a:pt x="274" y="365"/>
                    <a:pt x="395" y="305"/>
                    <a:pt x="395" y="183"/>
                  </a:cubicBezTo>
                  <a:cubicBezTo>
                    <a:pt x="395" y="61"/>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19"/>
            <p:cNvSpPr/>
            <p:nvPr/>
          </p:nvSpPr>
          <p:spPr>
            <a:xfrm>
              <a:off x="9575675" y="3453963"/>
              <a:ext cx="9900" cy="9925"/>
            </a:xfrm>
            <a:custGeom>
              <a:rect b="b" l="l" r="r" t="t"/>
              <a:pathLst>
                <a:path extrusionOk="0" h="397" w="396">
                  <a:moveTo>
                    <a:pt x="213" y="1"/>
                  </a:moveTo>
                  <a:cubicBezTo>
                    <a:pt x="91" y="1"/>
                    <a:pt x="0" y="92"/>
                    <a:pt x="0" y="183"/>
                  </a:cubicBezTo>
                  <a:cubicBezTo>
                    <a:pt x="0" y="305"/>
                    <a:pt x="91" y="396"/>
                    <a:pt x="213" y="396"/>
                  </a:cubicBezTo>
                  <a:cubicBezTo>
                    <a:pt x="274" y="396"/>
                    <a:pt x="365" y="305"/>
                    <a:pt x="395" y="183"/>
                  </a:cubicBezTo>
                  <a:cubicBezTo>
                    <a:pt x="395" y="92"/>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19"/>
            <p:cNvSpPr/>
            <p:nvPr/>
          </p:nvSpPr>
          <p:spPr>
            <a:xfrm>
              <a:off x="9577175" y="3533013"/>
              <a:ext cx="7625" cy="7625"/>
            </a:xfrm>
            <a:custGeom>
              <a:rect b="b" l="l" r="r" t="t"/>
              <a:pathLst>
                <a:path extrusionOk="0" h="305" w="305">
                  <a:moveTo>
                    <a:pt x="153" y="0"/>
                  </a:moveTo>
                  <a:cubicBezTo>
                    <a:pt x="62" y="0"/>
                    <a:pt x="1" y="61"/>
                    <a:pt x="1" y="152"/>
                  </a:cubicBezTo>
                  <a:cubicBezTo>
                    <a:pt x="1" y="213"/>
                    <a:pt x="62" y="304"/>
                    <a:pt x="153" y="304"/>
                  </a:cubicBezTo>
                  <a:cubicBezTo>
                    <a:pt x="214" y="304"/>
                    <a:pt x="305" y="213"/>
                    <a:pt x="305" y="152"/>
                  </a:cubicBezTo>
                  <a:cubicBezTo>
                    <a:pt x="305" y="61"/>
                    <a:pt x="21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19"/>
            <p:cNvSpPr/>
            <p:nvPr/>
          </p:nvSpPr>
          <p:spPr>
            <a:xfrm>
              <a:off x="9577950" y="3612788"/>
              <a:ext cx="5325" cy="5350"/>
            </a:xfrm>
            <a:custGeom>
              <a:rect b="b" l="l" r="r" t="t"/>
              <a:pathLst>
                <a:path extrusionOk="0" h="214" w="213">
                  <a:moveTo>
                    <a:pt x="122" y="1"/>
                  </a:moveTo>
                  <a:cubicBezTo>
                    <a:pt x="31" y="1"/>
                    <a:pt x="0" y="31"/>
                    <a:pt x="0" y="122"/>
                  </a:cubicBezTo>
                  <a:cubicBezTo>
                    <a:pt x="0" y="183"/>
                    <a:pt x="31" y="213"/>
                    <a:pt x="122" y="213"/>
                  </a:cubicBezTo>
                  <a:cubicBezTo>
                    <a:pt x="152" y="213"/>
                    <a:pt x="213" y="153"/>
                    <a:pt x="213" y="122"/>
                  </a:cubicBezTo>
                  <a:cubicBezTo>
                    <a:pt x="21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19"/>
            <p:cNvSpPr/>
            <p:nvPr/>
          </p:nvSpPr>
          <p:spPr>
            <a:xfrm>
              <a:off x="9577950" y="3689538"/>
              <a:ext cx="5325" cy="6100"/>
            </a:xfrm>
            <a:custGeom>
              <a:rect b="b" l="l" r="r" t="t"/>
              <a:pathLst>
                <a:path extrusionOk="0" h="244" w="213">
                  <a:moveTo>
                    <a:pt x="122" y="1"/>
                  </a:moveTo>
                  <a:cubicBezTo>
                    <a:pt x="31" y="1"/>
                    <a:pt x="0" y="92"/>
                    <a:pt x="0" y="122"/>
                  </a:cubicBezTo>
                  <a:cubicBezTo>
                    <a:pt x="0" y="183"/>
                    <a:pt x="61" y="244"/>
                    <a:pt x="122" y="244"/>
                  </a:cubicBezTo>
                  <a:cubicBezTo>
                    <a:pt x="152" y="244"/>
                    <a:pt x="183" y="183"/>
                    <a:pt x="213" y="122"/>
                  </a:cubicBezTo>
                  <a:cubicBezTo>
                    <a:pt x="21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19"/>
            <p:cNvSpPr/>
            <p:nvPr/>
          </p:nvSpPr>
          <p:spPr>
            <a:xfrm>
              <a:off x="9578700" y="3768563"/>
              <a:ext cx="3825" cy="3825"/>
            </a:xfrm>
            <a:custGeom>
              <a:rect b="b" l="l" r="r" t="t"/>
              <a:pathLst>
                <a:path extrusionOk="0" h="153" w="153">
                  <a:moveTo>
                    <a:pt x="92" y="1"/>
                  </a:moveTo>
                  <a:cubicBezTo>
                    <a:pt x="31" y="1"/>
                    <a:pt x="1" y="31"/>
                    <a:pt x="1" y="62"/>
                  </a:cubicBezTo>
                  <a:cubicBezTo>
                    <a:pt x="1" y="92"/>
                    <a:pt x="31" y="153"/>
                    <a:pt x="92" y="153"/>
                  </a:cubicBezTo>
                  <a:cubicBezTo>
                    <a:pt x="122" y="153"/>
                    <a:pt x="153" y="122"/>
                    <a:pt x="153" y="62"/>
                  </a:cubicBezTo>
                  <a:cubicBezTo>
                    <a:pt x="15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19"/>
            <p:cNvSpPr/>
            <p:nvPr/>
          </p:nvSpPr>
          <p:spPr>
            <a:xfrm>
              <a:off x="9579475" y="3848363"/>
              <a:ext cx="2300" cy="1550"/>
            </a:xfrm>
            <a:custGeom>
              <a:rect b="b" l="l" r="r" t="t"/>
              <a:pathLst>
                <a:path extrusionOk="0" h="62" w="92">
                  <a:moveTo>
                    <a:pt x="61" y="0"/>
                  </a:moveTo>
                  <a:cubicBezTo>
                    <a:pt x="61" y="0"/>
                    <a:pt x="0" y="0"/>
                    <a:pt x="0" y="31"/>
                  </a:cubicBezTo>
                  <a:cubicBezTo>
                    <a:pt x="0" y="31"/>
                    <a:pt x="0" y="61"/>
                    <a:pt x="61" y="61"/>
                  </a:cubicBezTo>
                  <a:lnTo>
                    <a:pt x="91" y="31"/>
                  </a:lnTo>
                  <a:cubicBezTo>
                    <a:pt x="91" y="31"/>
                    <a:pt x="91"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19"/>
            <p:cNvSpPr/>
            <p:nvPr/>
          </p:nvSpPr>
          <p:spPr>
            <a:xfrm>
              <a:off x="9579475" y="3925863"/>
              <a:ext cx="1525" cy="1550"/>
            </a:xfrm>
            <a:custGeom>
              <a:rect b="b" l="l" r="r" t="t"/>
              <a:pathLst>
                <a:path extrusionOk="0" h="62" w="61">
                  <a:moveTo>
                    <a:pt x="61" y="1"/>
                  </a:moveTo>
                  <a:cubicBezTo>
                    <a:pt x="61" y="1"/>
                    <a:pt x="0" y="1"/>
                    <a:pt x="61" y="61"/>
                  </a:cubicBezTo>
                  <a:lnTo>
                    <a:pt x="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19"/>
            <p:cNvSpPr/>
            <p:nvPr/>
          </p:nvSpPr>
          <p:spPr>
            <a:xfrm>
              <a:off x="95809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19"/>
            <p:cNvSpPr/>
            <p:nvPr/>
          </p:nvSpPr>
          <p:spPr>
            <a:xfrm>
              <a:off x="9639500" y="2826313"/>
              <a:ext cx="19025" cy="19025"/>
            </a:xfrm>
            <a:custGeom>
              <a:rect b="b" l="l" r="r" t="t"/>
              <a:pathLst>
                <a:path extrusionOk="0" h="761" w="761">
                  <a:moveTo>
                    <a:pt x="395" y="0"/>
                  </a:moveTo>
                  <a:cubicBezTo>
                    <a:pt x="183" y="0"/>
                    <a:pt x="0" y="152"/>
                    <a:pt x="0" y="365"/>
                  </a:cubicBezTo>
                  <a:cubicBezTo>
                    <a:pt x="0" y="578"/>
                    <a:pt x="183" y="760"/>
                    <a:pt x="395" y="760"/>
                  </a:cubicBezTo>
                  <a:cubicBezTo>
                    <a:pt x="578" y="760"/>
                    <a:pt x="760" y="578"/>
                    <a:pt x="760" y="365"/>
                  </a:cubicBezTo>
                  <a:cubicBezTo>
                    <a:pt x="760" y="152"/>
                    <a:pt x="57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19"/>
            <p:cNvSpPr/>
            <p:nvPr/>
          </p:nvSpPr>
          <p:spPr>
            <a:xfrm>
              <a:off x="9640250" y="2905338"/>
              <a:ext cx="17500" cy="16750"/>
            </a:xfrm>
            <a:custGeom>
              <a:rect b="b" l="l" r="r" t="t"/>
              <a:pathLst>
                <a:path extrusionOk="0" h="670" w="700">
                  <a:moveTo>
                    <a:pt x="365" y="0"/>
                  </a:moveTo>
                  <a:cubicBezTo>
                    <a:pt x="153" y="0"/>
                    <a:pt x="1" y="152"/>
                    <a:pt x="1" y="335"/>
                  </a:cubicBezTo>
                  <a:cubicBezTo>
                    <a:pt x="1" y="517"/>
                    <a:pt x="153" y="669"/>
                    <a:pt x="365" y="669"/>
                  </a:cubicBezTo>
                  <a:cubicBezTo>
                    <a:pt x="548" y="669"/>
                    <a:pt x="700" y="517"/>
                    <a:pt x="700" y="335"/>
                  </a:cubicBezTo>
                  <a:cubicBezTo>
                    <a:pt x="700"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19"/>
            <p:cNvSpPr/>
            <p:nvPr/>
          </p:nvSpPr>
          <p:spPr>
            <a:xfrm>
              <a:off x="9640250" y="2982838"/>
              <a:ext cx="17500" cy="17500"/>
            </a:xfrm>
            <a:custGeom>
              <a:rect b="b" l="l" r="r" t="t"/>
              <a:pathLst>
                <a:path extrusionOk="0" h="700" w="700">
                  <a:moveTo>
                    <a:pt x="365" y="1"/>
                  </a:moveTo>
                  <a:cubicBezTo>
                    <a:pt x="153" y="1"/>
                    <a:pt x="1" y="153"/>
                    <a:pt x="1" y="335"/>
                  </a:cubicBezTo>
                  <a:cubicBezTo>
                    <a:pt x="1" y="548"/>
                    <a:pt x="153" y="700"/>
                    <a:pt x="365" y="700"/>
                  </a:cubicBezTo>
                  <a:cubicBezTo>
                    <a:pt x="548" y="700"/>
                    <a:pt x="700" y="548"/>
                    <a:pt x="700" y="335"/>
                  </a:cubicBezTo>
                  <a:cubicBezTo>
                    <a:pt x="700"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19"/>
            <p:cNvSpPr/>
            <p:nvPr/>
          </p:nvSpPr>
          <p:spPr>
            <a:xfrm>
              <a:off x="9641025" y="3061863"/>
              <a:ext cx="15975" cy="15225"/>
            </a:xfrm>
            <a:custGeom>
              <a:rect b="b" l="l" r="r" t="t"/>
              <a:pathLst>
                <a:path extrusionOk="0" h="609" w="639">
                  <a:moveTo>
                    <a:pt x="334" y="1"/>
                  </a:moveTo>
                  <a:cubicBezTo>
                    <a:pt x="152" y="1"/>
                    <a:pt x="0" y="122"/>
                    <a:pt x="0" y="305"/>
                  </a:cubicBezTo>
                  <a:cubicBezTo>
                    <a:pt x="0" y="457"/>
                    <a:pt x="152" y="609"/>
                    <a:pt x="334" y="609"/>
                  </a:cubicBezTo>
                  <a:cubicBezTo>
                    <a:pt x="486" y="609"/>
                    <a:pt x="638" y="457"/>
                    <a:pt x="638" y="305"/>
                  </a:cubicBezTo>
                  <a:cubicBezTo>
                    <a:pt x="638" y="122"/>
                    <a:pt x="486"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19"/>
            <p:cNvSpPr/>
            <p:nvPr/>
          </p:nvSpPr>
          <p:spPr>
            <a:xfrm>
              <a:off x="9642525" y="3140888"/>
              <a:ext cx="12950" cy="12950"/>
            </a:xfrm>
            <a:custGeom>
              <a:rect b="b" l="l" r="r" t="t"/>
              <a:pathLst>
                <a:path extrusionOk="0" h="518" w="518">
                  <a:moveTo>
                    <a:pt x="274" y="1"/>
                  </a:moveTo>
                  <a:cubicBezTo>
                    <a:pt x="92" y="1"/>
                    <a:pt x="1" y="92"/>
                    <a:pt x="1" y="244"/>
                  </a:cubicBezTo>
                  <a:cubicBezTo>
                    <a:pt x="1" y="396"/>
                    <a:pt x="122" y="518"/>
                    <a:pt x="274" y="518"/>
                  </a:cubicBezTo>
                  <a:cubicBezTo>
                    <a:pt x="426" y="518"/>
                    <a:pt x="518" y="396"/>
                    <a:pt x="518" y="244"/>
                  </a:cubicBezTo>
                  <a:cubicBezTo>
                    <a:pt x="51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19"/>
            <p:cNvSpPr/>
            <p:nvPr/>
          </p:nvSpPr>
          <p:spPr>
            <a:xfrm>
              <a:off x="9642525" y="3218413"/>
              <a:ext cx="12950" cy="13700"/>
            </a:xfrm>
            <a:custGeom>
              <a:rect b="b" l="l" r="r" t="t"/>
              <a:pathLst>
                <a:path extrusionOk="0" h="548" w="518">
                  <a:moveTo>
                    <a:pt x="274" y="0"/>
                  </a:moveTo>
                  <a:cubicBezTo>
                    <a:pt x="92" y="0"/>
                    <a:pt x="1" y="122"/>
                    <a:pt x="1" y="274"/>
                  </a:cubicBezTo>
                  <a:cubicBezTo>
                    <a:pt x="1" y="426"/>
                    <a:pt x="122" y="547"/>
                    <a:pt x="274" y="547"/>
                  </a:cubicBezTo>
                  <a:cubicBezTo>
                    <a:pt x="426" y="547"/>
                    <a:pt x="518" y="426"/>
                    <a:pt x="518" y="274"/>
                  </a:cubicBezTo>
                  <a:cubicBezTo>
                    <a:pt x="51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19"/>
            <p:cNvSpPr/>
            <p:nvPr/>
          </p:nvSpPr>
          <p:spPr>
            <a:xfrm>
              <a:off x="9643300" y="3297438"/>
              <a:ext cx="11425" cy="11425"/>
            </a:xfrm>
            <a:custGeom>
              <a:rect b="b" l="l" r="r" t="t"/>
              <a:pathLst>
                <a:path extrusionOk="0" h="457" w="457">
                  <a:moveTo>
                    <a:pt x="243" y="0"/>
                  </a:moveTo>
                  <a:cubicBezTo>
                    <a:pt x="122" y="0"/>
                    <a:pt x="0" y="122"/>
                    <a:pt x="0" y="213"/>
                  </a:cubicBezTo>
                  <a:cubicBezTo>
                    <a:pt x="0" y="335"/>
                    <a:pt x="122" y="456"/>
                    <a:pt x="243" y="456"/>
                  </a:cubicBezTo>
                  <a:cubicBezTo>
                    <a:pt x="335" y="456"/>
                    <a:pt x="456" y="335"/>
                    <a:pt x="456" y="213"/>
                  </a:cubicBezTo>
                  <a:cubicBezTo>
                    <a:pt x="456" y="122"/>
                    <a:pt x="33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19"/>
            <p:cNvSpPr/>
            <p:nvPr/>
          </p:nvSpPr>
          <p:spPr>
            <a:xfrm>
              <a:off x="9644050" y="3376463"/>
              <a:ext cx="9900" cy="9150"/>
            </a:xfrm>
            <a:custGeom>
              <a:rect b="b" l="l" r="r" t="t"/>
              <a:pathLst>
                <a:path extrusionOk="0" h="366" w="396">
                  <a:moveTo>
                    <a:pt x="213" y="1"/>
                  </a:moveTo>
                  <a:cubicBezTo>
                    <a:pt x="92" y="1"/>
                    <a:pt x="1" y="61"/>
                    <a:pt x="1" y="183"/>
                  </a:cubicBezTo>
                  <a:cubicBezTo>
                    <a:pt x="1" y="305"/>
                    <a:pt x="92" y="365"/>
                    <a:pt x="213" y="365"/>
                  </a:cubicBezTo>
                  <a:cubicBezTo>
                    <a:pt x="305" y="365"/>
                    <a:pt x="396" y="305"/>
                    <a:pt x="396" y="183"/>
                  </a:cubicBezTo>
                  <a:cubicBezTo>
                    <a:pt x="396" y="61"/>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19"/>
            <p:cNvSpPr/>
            <p:nvPr/>
          </p:nvSpPr>
          <p:spPr>
            <a:xfrm>
              <a:off x="9644050" y="3453963"/>
              <a:ext cx="9900" cy="9925"/>
            </a:xfrm>
            <a:custGeom>
              <a:rect b="b" l="l" r="r" t="t"/>
              <a:pathLst>
                <a:path extrusionOk="0" h="397" w="396">
                  <a:moveTo>
                    <a:pt x="213" y="1"/>
                  </a:moveTo>
                  <a:cubicBezTo>
                    <a:pt x="92" y="1"/>
                    <a:pt x="1" y="92"/>
                    <a:pt x="1" y="183"/>
                  </a:cubicBezTo>
                  <a:cubicBezTo>
                    <a:pt x="1" y="305"/>
                    <a:pt x="92" y="396"/>
                    <a:pt x="213" y="396"/>
                  </a:cubicBezTo>
                  <a:cubicBezTo>
                    <a:pt x="274" y="396"/>
                    <a:pt x="396" y="305"/>
                    <a:pt x="396" y="183"/>
                  </a:cubicBezTo>
                  <a:cubicBezTo>
                    <a:pt x="396" y="92"/>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19"/>
            <p:cNvSpPr/>
            <p:nvPr/>
          </p:nvSpPr>
          <p:spPr>
            <a:xfrm>
              <a:off x="9645575" y="3533013"/>
              <a:ext cx="7625" cy="7625"/>
            </a:xfrm>
            <a:custGeom>
              <a:rect b="b" l="l" r="r" t="t"/>
              <a:pathLst>
                <a:path extrusionOk="0" h="305" w="305">
                  <a:moveTo>
                    <a:pt x="152" y="0"/>
                  </a:moveTo>
                  <a:cubicBezTo>
                    <a:pt x="61" y="0"/>
                    <a:pt x="0" y="61"/>
                    <a:pt x="0" y="152"/>
                  </a:cubicBezTo>
                  <a:cubicBezTo>
                    <a:pt x="0" y="213"/>
                    <a:pt x="61" y="304"/>
                    <a:pt x="152" y="304"/>
                  </a:cubicBezTo>
                  <a:cubicBezTo>
                    <a:pt x="213" y="304"/>
                    <a:pt x="304" y="213"/>
                    <a:pt x="304" y="152"/>
                  </a:cubicBezTo>
                  <a:cubicBezTo>
                    <a:pt x="304" y="61"/>
                    <a:pt x="21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19"/>
            <p:cNvSpPr/>
            <p:nvPr/>
          </p:nvSpPr>
          <p:spPr>
            <a:xfrm>
              <a:off x="9646325" y="3612788"/>
              <a:ext cx="5350" cy="5350"/>
            </a:xfrm>
            <a:custGeom>
              <a:rect b="b" l="l" r="r" t="t"/>
              <a:pathLst>
                <a:path extrusionOk="0" h="214" w="214">
                  <a:moveTo>
                    <a:pt x="122" y="1"/>
                  </a:moveTo>
                  <a:cubicBezTo>
                    <a:pt x="31" y="1"/>
                    <a:pt x="1" y="31"/>
                    <a:pt x="1" y="122"/>
                  </a:cubicBezTo>
                  <a:cubicBezTo>
                    <a:pt x="1" y="183"/>
                    <a:pt x="31" y="213"/>
                    <a:pt x="122" y="213"/>
                  </a:cubicBezTo>
                  <a:cubicBezTo>
                    <a:pt x="183" y="213"/>
                    <a:pt x="214" y="153"/>
                    <a:pt x="214" y="122"/>
                  </a:cubicBezTo>
                  <a:cubicBezTo>
                    <a:pt x="214"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19"/>
            <p:cNvSpPr/>
            <p:nvPr/>
          </p:nvSpPr>
          <p:spPr>
            <a:xfrm>
              <a:off x="9646325" y="3689538"/>
              <a:ext cx="5350" cy="6100"/>
            </a:xfrm>
            <a:custGeom>
              <a:rect b="b" l="l" r="r" t="t"/>
              <a:pathLst>
                <a:path extrusionOk="0" h="244" w="214">
                  <a:moveTo>
                    <a:pt x="122" y="1"/>
                  </a:moveTo>
                  <a:cubicBezTo>
                    <a:pt x="31" y="1"/>
                    <a:pt x="1" y="92"/>
                    <a:pt x="1" y="122"/>
                  </a:cubicBezTo>
                  <a:cubicBezTo>
                    <a:pt x="1" y="183"/>
                    <a:pt x="62" y="244"/>
                    <a:pt x="122" y="244"/>
                  </a:cubicBezTo>
                  <a:cubicBezTo>
                    <a:pt x="153" y="244"/>
                    <a:pt x="214" y="183"/>
                    <a:pt x="214" y="122"/>
                  </a:cubicBezTo>
                  <a:cubicBezTo>
                    <a:pt x="21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19"/>
            <p:cNvSpPr/>
            <p:nvPr/>
          </p:nvSpPr>
          <p:spPr>
            <a:xfrm>
              <a:off x="9647100" y="3768563"/>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19"/>
            <p:cNvSpPr/>
            <p:nvPr/>
          </p:nvSpPr>
          <p:spPr>
            <a:xfrm>
              <a:off x="9647850" y="3848363"/>
              <a:ext cx="2300" cy="1550"/>
            </a:xfrm>
            <a:custGeom>
              <a:rect b="b" l="l" r="r" t="t"/>
              <a:pathLst>
                <a:path extrusionOk="0" h="62" w="92">
                  <a:moveTo>
                    <a:pt x="61" y="0"/>
                  </a:moveTo>
                  <a:cubicBezTo>
                    <a:pt x="61" y="0"/>
                    <a:pt x="1" y="0"/>
                    <a:pt x="1" y="31"/>
                  </a:cubicBezTo>
                  <a:cubicBezTo>
                    <a:pt x="1" y="31"/>
                    <a:pt x="1" y="61"/>
                    <a:pt x="61" y="61"/>
                  </a:cubicBezTo>
                  <a:cubicBezTo>
                    <a:pt x="92" y="61"/>
                    <a:pt x="92" y="31"/>
                    <a:pt x="92" y="31"/>
                  </a:cubicBezTo>
                  <a:cubicBezTo>
                    <a:pt x="92" y="31"/>
                    <a:pt x="92"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19"/>
            <p:cNvSpPr/>
            <p:nvPr/>
          </p:nvSpPr>
          <p:spPr>
            <a:xfrm>
              <a:off x="9647850" y="3925863"/>
              <a:ext cx="2300" cy="1550"/>
            </a:xfrm>
            <a:custGeom>
              <a:rect b="b" l="l" r="r" t="t"/>
              <a:pathLst>
                <a:path extrusionOk="0" h="62" w="92">
                  <a:moveTo>
                    <a:pt x="61" y="1"/>
                  </a:moveTo>
                  <a:cubicBezTo>
                    <a:pt x="61" y="1"/>
                    <a:pt x="1" y="1"/>
                    <a:pt x="61" y="61"/>
                  </a:cubicBezTo>
                  <a:cubicBezTo>
                    <a:pt x="92" y="1"/>
                    <a:pt x="61"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19"/>
            <p:cNvSpPr/>
            <p:nvPr/>
          </p:nvSpPr>
          <p:spPr>
            <a:xfrm>
              <a:off x="96493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9" name="Google Shape;3929;p19"/>
          <p:cNvSpPr txBox="1"/>
          <p:nvPr>
            <p:ph type="title"/>
          </p:nvPr>
        </p:nvSpPr>
        <p:spPr>
          <a:xfrm>
            <a:off x="717425" y="404125"/>
            <a:ext cx="7709100" cy="61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3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930" name="Google Shape;3930;p19"/>
          <p:cNvSpPr txBox="1"/>
          <p:nvPr>
            <p:ph idx="1" type="subTitle"/>
          </p:nvPr>
        </p:nvSpPr>
        <p:spPr>
          <a:xfrm>
            <a:off x="2221775" y="1486950"/>
            <a:ext cx="4700400" cy="23697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4"/>
              </a:buClr>
              <a:buSzPts val="1400"/>
              <a:buFont typeface="Anaheim"/>
              <a:buChar char="●"/>
              <a:defRPr sz="1600"/>
            </a:lvl1pPr>
            <a:lvl2pPr lvl="1">
              <a:spcBef>
                <a:spcPts val="0"/>
              </a:spcBef>
              <a:spcAft>
                <a:spcPts val="0"/>
              </a:spcAft>
              <a:buClr>
                <a:srgbClr val="282520"/>
              </a:buClr>
              <a:buSzPts val="1400"/>
              <a:buFont typeface="Anaheim"/>
              <a:buChar char="○"/>
              <a:defRPr/>
            </a:lvl2pPr>
            <a:lvl3pPr lvl="2">
              <a:spcBef>
                <a:spcPts val="0"/>
              </a:spcBef>
              <a:spcAft>
                <a:spcPts val="0"/>
              </a:spcAft>
              <a:buClr>
                <a:srgbClr val="282520"/>
              </a:buClr>
              <a:buSzPts val="1400"/>
              <a:buFont typeface="Anaheim"/>
              <a:buChar char="■"/>
              <a:defRPr/>
            </a:lvl3pPr>
            <a:lvl4pPr lvl="3">
              <a:spcBef>
                <a:spcPts val="0"/>
              </a:spcBef>
              <a:spcAft>
                <a:spcPts val="0"/>
              </a:spcAft>
              <a:buClr>
                <a:srgbClr val="282520"/>
              </a:buClr>
              <a:buSzPts val="1400"/>
              <a:buFont typeface="Anaheim"/>
              <a:buChar char="●"/>
              <a:defRPr/>
            </a:lvl4pPr>
            <a:lvl5pPr lvl="4">
              <a:spcBef>
                <a:spcPts val="0"/>
              </a:spcBef>
              <a:spcAft>
                <a:spcPts val="0"/>
              </a:spcAft>
              <a:buClr>
                <a:srgbClr val="282520"/>
              </a:buClr>
              <a:buSzPts val="1400"/>
              <a:buFont typeface="Anaheim"/>
              <a:buChar char="○"/>
              <a:defRPr/>
            </a:lvl5pPr>
            <a:lvl6pPr lvl="5">
              <a:spcBef>
                <a:spcPts val="0"/>
              </a:spcBef>
              <a:spcAft>
                <a:spcPts val="0"/>
              </a:spcAft>
              <a:buClr>
                <a:srgbClr val="282520"/>
              </a:buClr>
              <a:buSzPts val="1400"/>
              <a:buFont typeface="Anaheim"/>
              <a:buChar char="■"/>
              <a:defRPr/>
            </a:lvl6pPr>
            <a:lvl7pPr lvl="6">
              <a:spcBef>
                <a:spcPts val="0"/>
              </a:spcBef>
              <a:spcAft>
                <a:spcPts val="0"/>
              </a:spcAft>
              <a:buClr>
                <a:srgbClr val="282520"/>
              </a:buClr>
              <a:buSzPts val="1400"/>
              <a:buFont typeface="Anaheim"/>
              <a:buChar char="●"/>
              <a:defRPr/>
            </a:lvl7pPr>
            <a:lvl8pPr lvl="7">
              <a:spcBef>
                <a:spcPts val="0"/>
              </a:spcBef>
              <a:spcAft>
                <a:spcPts val="0"/>
              </a:spcAft>
              <a:buClr>
                <a:srgbClr val="282520"/>
              </a:buClr>
              <a:buSzPts val="1400"/>
              <a:buFont typeface="Anaheim"/>
              <a:buChar char="○"/>
              <a:defRPr/>
            </a:lvl8pPr>
            <a:lvl9pPr lvl="8">
              <a:spcBef>
                <a:spcPts val="0"/>
              </a:spcBef>
              <a:spcAft>
                <a:spcPts val="0"/>
              </a:spcAft>
              <a:buClr>
                <a:srgbClr val="282520"/>
              </a:buClr>
              <a:buSzPts val="1400"/>
              <a:buFont typeface="Anaheim"/>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6">
    <p:spTree>
      <p:nvGrpSpPr>
        <p:cNvPr id="3931" name="Shape 3931"/>
        <p:cNvGrpSpPr/>
        <p:nvPr/>
      </p:nvGrpSpPr>
      <p:grpSpPr>
        <a:xfrm>
          <a:off x="0" y="0"/>
          <a:ext cx="0" cy="0"/>
          <a:chOff x="0" y="0"/>
          <a:chExt cx="0" cy="0"/>
        </a:xfrm>
      </p:grpSpPr>
      <p:sp>
        <p:nvSpPr>
          <p:cNvPr id="3932" name="Google Shape;3932;p20"/>
          <p:cNvSpPr/>
          <p:nvPr/>
        </p:nvSpPr>
        <p:spPr>
          <a:xfrm>
            <a:off x="7356151" y="514835"/>
            <a:ext cx="1568279" cy="1568279"/>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20"/>
          <p:cNvSpPr/>
          <p:nvPr/>
        </p:nvSpPr>
        <p:spPr>
          <a:xfrm rot="10800000">
            <a:off x="3859278" y="3749087"/>
            <a:ext cx="5284722" cy="1536513"/>
          </a:xfrm>
          <a:custGeom>
            <a:rect b="b" l="l" r="r" t="t"/>
            <a:pathLst>
              <a:path extrusionOk="0" h="32842" w="106071">
                <a:moveTo>
                  <a:pt x="0" y="0"/>
                </a:moveTo>
                <a:cubicBezTo>
                  <a:pt x="268" y="12588"/>
                  <a:pt x="3048" y="30882"/>
                  <a:pt x="17958" y="32682"/>
                </a:cubicBezTo>
                <a:cubicBezTo>
                  <a:pt x="18773" y="32791"/>
                  <a:pt x="19551" y="32842"/>
                  <a:pt x="20296" y="32842"/>
                </a:cubicBezTo>
                <a:cubicBezTo>
                  <a:pt x="28772" y="32842"/>
                  <a:pt x="33080" y="26197"/>
                  <a:pt x="40843" y="23689"/>
                </a:cubicBezTo>
                <a:cubicBezTo>
                  <a:pt x="42422" y="23190"/>
                  <a:pt x="43927" y="22969"/>
                  <a:pt x="45385" y="22969"/>
                </a:cubicBezTo>
                <a:cubicBezTo>
                  <a:pt x="49458" y="22969"/>
                  <a:pt x="53175" y="24682"/>
                  <a:pt x="57190" y="26686"/>
                </a:cubicBezTo>
                <a:cubicBezTo>
                  <a:pt x="63231" y="29543"/>
                  <a:pt x="69625" y="31249"/>
                  <a:pt x="75784" y="31249"/>
                </a:cubicBezTo>
                <a:cubicBezTo>
                  <a:pt x="84905" y="31249"/>
                  <a:pt x="93511" y="27512"/>
                  <a:pt x="99691" y="18244"/>
                </a:cubicBezTo>
                <a:cubicBezTo>
                  <a:pt x="103145" y="12944"/>
                  <a:pt x="105819" y="6482"/>
                  <a:pt x="1060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20"/>
          <p:cNvSpPr/>
          <p:nvPr/>
        </p:nvSpPr>
        <p:spPr>
          <a:xfrm flipH="1" rot="10800000">
            <a:off x="0" y="9"/>
            <a:ext cx="2823670" cy="857544"/>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5" name="Google Shape;3935;p20"/>
          <p:cNvGrpSpPr/>
          <p:nvPr/>
        </p:nvGrpSpPr>
        <p:grpSpPr>
          <a:xfrm>
            <a:off x="8532208" y="-88"/>
            <a:ext cx="611786" cy="1983735"/>
            <a:chOff x="9295275" y="2826313"/>
            <a:chExt cx="363250" cy="1177850"/>
          </a:xfrm>
        </p:grpSpPr>
        <p:sp>
          <p:nvSpPr>
            <p:cNvPr id="3936" name="Google Shape;3936;p20"/>
            <p:cNvSpPr/>
            <p:nvPr/>
          </p:nvSpPr>
          <p:spPr>
            <a:xfrm>
              <a:off x="9295275" y="2826313"/>
              <a:ext cx="19000" cy="19025"/>
            </a:xfrm>
            <a:custGeom>
              <a:rect b="b" l="l" r="r" t="t"/>
              <a:pathLst>
                <a:path extrusionOk="0" h="761" w="760">
                  <a:moveTo>
                    <a:pt x="395" y="0"/>
                  </a:moveTo>
                  <a:cubicBezTo>
                    <a:pt x="182" y="0"/>
                    <a:pt x="0" y="152"/>
                    <a:pt x="0" y="365"/>
                  </a:cubicBezTo>
                  <a:cubicBezTo>
                    <a:pt x="0" y="578"/>
                    <a:pt x="182" y="760"/>
                    <a:pt x="395" y="760"/>
                  </a:cubicBezTo>
                  <a:cubicBezTo>
                    <a:pt x="608" y="760"/>
                    <a:pt x="760" y="578"/>
                    <a:pt x="760" y="365"/>
                  </a:cubicBezTo>
                  <a:cubicBezTo>
                    <a:pt x="760" y="152"/>
                    <a:pt x="60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20"/>
            <p:cNvSpPr/>
            <p:nvPr/>
          </p:nvSpPr>
          <p:spPr>
            <a:xfrm>
              <a:off x="9296775" y="2905338"/>
              <a:ext cx="16750" cy="16750"/>
            </a:xfrm>
            <a:custGeom>
              <a:rect b="b" l="l" r="r" t="t"/>
              <a:pathLst>
                <a:path extrusionOk="0" h="670" w="670">
                  <a:moveTo>
                    <a:pt x="335" y="0"/>
                  </a:moveTo>
                  <a:cubicBezTo>
                    <a:pt x="153" y="0"/>
                    <a:pt x="1" y="152"/>
                    <a:pt x="1" y="335"/>
                  </a:cubicBezTo>
                  <a:cubicBezTo>
                    <a:pt x="1" y="517"/>
                    <a:pt x="153" y="669"/>
                    <a:pt x="335" y="669"/>
                  </a:cubicBezTo>
                  <a:cubicBezTo>
                    <a:pt x="518" y="669"/>
                    <a:pt x="670" y="517"/>
                    <a:pt x="670" y="335"/>
                  </a:cubicBezTo>
                  <a:cubicBezTo>
                    <a:pt x="670" y="152"/>
                    <a:pt x="51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20"/>
            <p:cNvSpPr/>
            <p:nvPr/>
          </p:nvSpPr>
          <p:spPr>
            <a:xfrm>
              <a:off x="9296775" y="2982838"/>
              <a:ext cx="16750" cy="17500"/>
            </a:xfrm>
            <a:custGeom>
              <a:rect b="b" l="l" r="r" t="t"/>
              <a:pathLst>
                <a:path extrusionOk="0" h="700" w="670">
                  <a:moveTo>
                    <a:pt x="335" y="1"/>
                  </a:moveTo>
                  <a:cubicBezTo>
                    <a:pt x="153" y="1"/>
                    <a:pt x="1" y="153"/>
                    <a:pt x="1" y="335"/>
                  </a:cubicBezTo>
                  <a:cubicBezTo>
                    <a:pt x="1" y="517"/>
                    <a:pt x="153" y="700"/>
                    <a:pt x="335" y="700"/>
                  </a:cubicBezTo>
                  <a:cubicBezTo>
                    <a:pt x="518" y="700"/>
                    <a:pt x="670" y="517"/>
                    <a:pt x="670" y="335"/>
                  </a:cubicBezTo>
                  <a:cubicBezTo>
                    <a:pt x="670" y="153"/>
                    <a:pt x="518"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20"/>
            <p:cNvSpPr/>
            <p:nvPr/>
          </p:nvSpPr>
          <p:spPr>
            <a:xfrm>
              <a:off x="9297550" y="3061863"/>
              <a:ext cx="15225" cy="15225"/>
            </a:xfrm>
            <a:custGeom>
              <a:rect b="b" l="l" r="r" t="t"/>
              <a:pathLst>
                <a:path extrusionOk="0" h="609" w="609">
                  <a:moveTo>
                    <a:pt x="304" y="1"/>
                  </a:moveTo>
                  <a:cubicBezTo>
                    <a:pt x="152" y="1"/>
                    <a:pt x="0" y="153"/>
                    <a:pt x="0" y="305"/>
                  </a:cubicBezTo>
                  <a:cubicBezTo>
                    <a:pt x="0" y="457"/>
                    <a:pt x="152" y="609"/>
                    <a:pt x="304" y="609"/>
                  </a:cubicBezTo>
                  <a:cubicBezTo>
                    <a:pt x="456"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20"/>
            <p:cNvSpPr/>
            <p:nvPr/>
          </p:nvSpPr>
          <p:spPr>
            <a:xfrm>
              <a:off x="9298300" y="3140888"/>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20"/>
            <p:cNvSpPr/>
            <p:nvPr/>
          </p:nvSpPr>
          <p:spPr>
            <a:xfrm>
              <a:off x="9298300" y="3218413"/>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20"/>
            <p:cNvSpPr/>
            <p:nvPr/>
          </p:nvSpPr>
          <p:spPr>
            <a:xfrm>
              <a:off x="9299075" y="3297438"/>
              <a:ext cx="11400" cy="11425"/>
            </a:xfrm>
            <a:custGeom>
              <a:rect b="b" l="l" r="r" t="t"/>
              <a:pathLst>
                <a:path extrusionOk="0" h="457" w="456">
                  <a:moveTo>
                    <a:pt x="243" y="0"/>
                  </a:moveTo>
                  <a:cubicBezTo>
                    <a:pt x="122" y="0"/>
                    <a:pt x="0" y="92"/>
                    <a:pt x="0" y="213"/>
                  </a:cubicBezTo>
                  <a:cubicBezTo>
                    <a:pt x="0" y="335"/>
                    <a:pt x="122" y="456"/>
                    <a:pt x="243" y="456"/>
                  </a:cubicBezTo>
                  <a:cubicBezTo>
                    <a:pt x="365" y="456"/>
                    <a:pt x="456" y="335"/>
                    <a:pt x="456" y="213"/>
                  </a:cubicBezTo>
                  <a:cubicBezTo>
                    <a:pt x="456" y="92"/>
                    <a:pt x="36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20"/>
            <p:cNvSpPr/>
            <p:nvPr/>
          </p:nvSpPr>
          <p:spPr>
            <a:xfrm>
              <a:off x="9300575" y="3376463"/>
              <a:ext cx="9150" cy="9150"/>
            </a:xfrm>
            <a:custGeom>
              <a:rect b="b" l="l" r="r" t="t"/>
              <a:pathLst>
                <a:path extrusionOk="0" h="366" w="366">
                  <a:moveTo>
                    <a:pt x="183" y="1"/>
                  </a:moveTo>
                  <a:cubicBezTo>
                    <a:pt x="62" y="1"/>
                    <a:pt x="1" y="61"/>
                    <a:pt x="1" y="183"/>
                  </a:cubicBezTo>
                  <a:cubicBezTo>
                    <a:pt x="1" y="305"/>
                    <a:pt x="62" y="365"/>
                    <a:pt x="183" y="365"/>
                  </a:cubicBezTo>
                  <a:cubicBezTo>
                    <a:pt x="305" y="365"/>
                    <a:pt x="366" y="305"/>
                    <a:pt x="366" y="183"/>
                  </a:cubicBezTo>
                  <a:cubicBezTo>
                    <a:pt x="36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20"/>
            <p:cNvSpPr/>
            <p:nvPr/>
          </p:nvSpPr>
          <p:spPr>
            <a:xfrm>
              <a:off x="9300575" y="3453963"/>
              <a:ext cx="9150" cy="9925"/>
            </a:xfrm>
            <a:custGeom>
              <a:rect b="b" l="l" r="r" t="t"/>
              <a:pathLst>
                <a:path extrusionOk="0" h="397" w="366">
                  <a:moveTo>
                    <a:pt x="183" y="1"/>
                  </a:moveTo>
                  <a:cubicBezTo>
                    <a:pt x="62" y="1"/>
                    <a:pt x="1" y="92"/>
                    <a:pt x="1" y="183"/>
                  </a:cubicBezTo>
                  <a:cubicBezTo>
                    <a:pt x="1" y="305"/>
                    <a:pt x="62" y="396"/>
                    <a:pt x="183" y="396"/>
                  </a:cubicBezTo>
                  <a:cubicBezTo>
                    <a:pt x="305" y="396"/>
                    <a:pt x="366" y="305"/>
                    <a:pt x="366" y="183"/>
                  </a:cubicBezTo>
                  <a:cubicBezTo>
                    <a:pt x="36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20"/>
            <p:cNvSpPr/>
            <p:nvPr/>
          </p:nvSpPr>
          <p:spPr>
            <a:xfrm>
              <a:off x="9301350" y="3533013"/>
              <a:ext cx="7625" cy="7625"/>
            </a:xfrm>
            <a:custGeom>
              <a:rect b="b" l="l" r="r" t="t"/>
              <a:pathLst>
                <a:path extrusionOk="0" h="305" w="305">
                  <a:moveTo>
                    <a:pt x="152" y="0"/>
                  </a:moveTo>
                  <a:cubicBezTo>
                    <a:pt x="91" y="0"/>
                    <a:pt x="0" y="61"/>
                    <a:pt x="0" y="152"/>
                  </a:cubicBezTo>
                  <a:cubicBezTo>
                    <a:pt x="0" y="213"/>
                    <a:pt x="61" y="304"/>
                    <a:pt x="152" y="304"/>
                  </a:cubicBezTo>
                  <a:cubicBezTo>
                    <a:pt x="243" y="304"/>
                    <a:pt x="304" y="213"/>
                    <a:pt x="304" y="152"/>
                  </a:cubicBezTo>
                  <a:cubicBezTo>
                    <a:pt x="304" y="61"/>
                    <a:pt x="24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20"/>
            <p:cNvSpPr/>
            <p:nvPr/>
          </p:nvSpPr>
          <p:spPr>
            <a:xfrm>
              <a:off x="9302100" y="3612788"/>
              <a:ext cx="6100" cy="5350"/>
            </a:xfrm>
            <a:custGeom>
              <a:rect b="b" l="l" r="r" t="t"/>
              <a:pathLst>
                <a:path extrusionOk="0" h="214" w="244">
                  <a:moveTo>
                    <a:pt x="122" y="1"/>
                  </a:moveTo>
                  <a:cubicBezTo>
                    <a:pt x="61" y="1"/>
                    <a:pt x="1" y="31"/>
                    <a:pt x="1" y="122"/>
                  </a:cubicBezTo>
                  <a:cubicBezTo>
                    <a:pt x="1" y="183"/>
                    <a:pt x="31" y="213"/>
                    <a:pt x="122" y="213"/>
                  </a:cubicBezTo>
                  <a:cubicBezTo>
                    <a:pt x="213" y="213"/>
                    <a:pt x="244" y="153"/>
                    <a:pt x="244" y="122"/>
                  </a:cubicBezTo>
                  <a:cubicBezTo>
                    <a:pt x="244" y="31"/>
                    <a:pt x="21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20"/>
            <p:cNvSpPr/>
            <p:nvPr/>
          </p:nvSpPr>
          <p:spPr>
            <a:xfrm>
              <a:off x="9302100" y="3689538"/>
              <a:ext cx="6100" cy="6100"/>
            </a:xfrm>
            <a:custGeom>
              <a:rect b="b" l="l" r="r" t="t"/>
              <a:pathLst>
                <a:path extrusionOk="0" h="244" w="244">
                  <a:moveTo>
                    <a:pt x="122" y="1"/>
                  </a:moveTo>
                  <a:cubicBezTo>
                    <a:pt x="61" y="1"/>
                    <a:pt x="1" y="92"/>
                    <a:pt x="1" y="122"/>
                  </a:cubicBezTo>
                  <a:cubicBezTo>
                    <a:pt x="1" y="183"/>
                    <a:pt x="92" y="244"/>
                    <a:pt x="122" y="244"/>
                  </a:cubicBezTo>
                  <a:cubicBezTo>
                    <a:pt x="153" y="244"/>
                    <a:pt x="244" y="183"/>
                    <a:pt x="244" y="122"/>
                  </a:cubicBezTo>
                  <a:cubicBezTo>
                    <a:pt x="24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20"/>
            <p:cNvSpPr/>
            <p:nvPr/>
          </p:nvSpPr>
          <p:spPr>
            <a:xfrm>
              <a:off x="9302875" y="3768563"/>
              <a:ext cx="4575" cy="3825"/>
            </a:xfrm>
            <a:custGeom>
              <a:rect b="b" l="l" r="r" t="t"/>
              <a:pathLst>
                <a:path extrusionOk="0" h="153" w="183">
                  <a:moveTo>
                    <a:pt x="91" y="1"/>
                  </a:moveTo>
                  <a:cubicBezTo>
                    <a:pt x="61" y="1"/>
                    <a:pt x="0" y="31"/>
                    <a:pt x="0" y="62"/>
                  </a:cubicBezTo>
                  <a:cubicBezTo>
                    <a:pt x="0" y="92"/>
                    <a:pt x="61" y="153"/>
                    <a:pt x="91" y="153"/>
                  </a:cubicBezTo>
                  <a:cubicBezTo>
                    <a:pt x="122" y="153"/>
                    <a:pt x="182" y="122"/>
                    <a:pt x="182" y="62"/>
                  </a:cubicBezTo>
                  <a:cubicBezTo>
                    <a:pt x="18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20"/>
            <p:cNvSpPr/>
            <p:nvPr/>
          </p:nvSpPr>
          <p:spPr>
            <a:xfrm>
              <a:off x="9304375" y="3846838"/>
              <a:ext cx="1550" cy="2300"/>
            </a:xfrm>
            <a:custGeom>
              <a:rect b="b" l="l" r="r" t="t"/>
              <a:pathLst>
                <a:path extrusionOk="0" h="92" w="62">
                  <a:moveTo>
                    <a:pt x="31" y="0"/>
                  </a:moveTo>
                  <a:cubicBezTo>
                    <a:pt x="1" y="0"/>
                    <a:pt x="1" y="31"/>
                    <a:pt x="1" y="61"/>
                  </a:cubicBezTo>
                  <a:cubicBezTo>
                    <a:pt x="1" y="61"/>
                    <a:pt x="1" y="92"/>
                    <a:pt x="31" y="92"/>
                  </a:cubicBezTo>
                  <a:cubicBezTo>
                    <a:pt x="62" y="92"/>
                    <a:pt x="62" y="61"/>
                    <a:pt x="62" y="61"/>
                  </a:cubicBezTo>
                  <a:cubicBezTo>
                    <a:pt x="62" y="31"/>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20"/>
            <p:cNvSpPr/>
            <p:nvPr/>
          </p:nvSpPr>
          <p:spPr>
            <a:xfrm>
              <a:off x="9304375" y="3925863"/>
              <a:ext cx="1550" cy="1550"/>
            </a:xfrm>
            <a:custGeom>
              <a:rect b="b" l="l" r="r" t="t"/>
              <a:pathLst>
                <a:path extrusionOk="0" h="62" w="62">
                  <a:moveTo>
                    <a:pt x="31" y="1"/>
                  </a:moveTo>
                  <a:cubicBezTo>
                    <a:pt x="31" y="1"/>
                    <a:pt x="1" y="1"/>
                    <a:pt x="31" y="61"/>
                  </a:cubicBezTo>
                  <a:cubicBezTo>
                    <a:pt x="62" y="1"/>
                    <a:pt x="3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20"/>
            <p:cNvSpPr/>
            <p:nvPr/>
          </p:nvSpPr>
          <p:spPr>
            <a:xfrm>
              <a:off x="9305150"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20"/>
            <p:cNvSpPr/>
            <p:nvPr/>
          </p:nvSpPr>
          <p:spPr>
            <a:xfrm>
              <a:off x="936442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20"/>
            <p:cNvSpPr/>
            <p:nvPr/>
          </p:nvSpPr>
          <p:spPr>
            <a:xfrm>
              <a:off x="9365175" y="2905338"/>
              <a:ext cx="18250" cy="16750"/>
            </a:xfrm>
            <a:custGeom>
              <a:rect b="b" l="l" r="r" t="t"/>
              <a:pathLst>
                <a:path extrusionOk="0" h="670" w="730">
                  <a:moveTo>
                    <a:pt x="335" y="0"/>
                  </a:moveTo>
                  <a:cubicBezTo>
                    <a:pt x="152" y="0"/>
                    <a:pt x="0" y="152"/>
                    <a:pt x="0" y="335"/>
                  </a:cubicBezTo>
                  <a:cubicBezTo>
                    <a:pt x="0" y="517"/>
                    <a:pt x="152" y="669"/>
                    <a:pt x="335" y="669"/>
                  </a:cubicBezTo>
                  <a:cubicBezTo>
                    <a:pt x="578" y="669"/>
                    <a:pt x="730" y="517"/>
                    <a:pt x="669" y="335"/>
                  </a:cubicBezTo>
                  <a:cubicBezTo>
                    <a:pt x="669" y="152"/>
                    <a:pt x="51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20"/>
            <p:cNvSpPr/>
            <p:nvPr/>
          </p:nvSpPr>
          <p:spPr>
            <a:xfrm>
              <a:off x="936517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20"/>
            <p:cNvSpPr/>
            <p:nvPr/>
          </p:nvSpPr>
          <p:spPr>
            <a:xfrm>
              <a:off x="9365925" y="3061863"/>
              <a:ext cx="15225" cy="15225"/>
            </a:xfrm>
            <a:custGeom>
              <a:rect b="b" l="l" r="r" t="t"/>
              <a:pathLst>
                <a:path extrusionOk="0" h="609" w="609">
                  <a:moveTo>
                    <a:pt x="305" y="1"/>
                  </a:moveTo>
                  <a:cubicBezTo>
                    <a:pt x="122" y="1"/>
                    <a:pt x="1" y="122"/>
                    <a:pt x="1" y="305"/>
                  </a:cubicBezTo>
                  <a:cubicBezTo>
                    <a:pt x="1" y="457"/>
                    <a:pt x="122"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20"/>
            <p:cNvSpPr/>
            <p:nvPr/>
          </p:nvSpPr>
          <p:spPr>
            <a:xfrm>
              <a:off x="9366700" y="3140888"/>
              <a:ext cx="14450" cy="12950"/>
            </a:xfrm>
            <a:custGeom>
              <a:rect b="b" l="l" r="r" t="t"/>
              <a:pathLst>
                <a:path extrusionOk="0" h="518" w="578">
                  <a:moveTo>
                    <a:pt x="274" y="1"/>
                  </a:moveTo>
                  <a:cubicBezTo>
                    <a:pt x="122" y="1"/>
                    <a:pt x="0" y="92"/>
                    <a:pt x="0" y="244"/>
                  </a:cubicBezTo>
                  <a:cubicBezTo>
                    <a:pt x="0" y="396"/>
                    <a:pt x="122" y="518"/>
                    <a:pt x="274" y="518"/>
                  </a:cubicBezTo>
                  <a:cubicBezTo>
                    <a:pt x="426" y="518"/>
                    <a:pt x="578"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20"/>
            <p:cNvSpPr/>
            <p:nvPr/>
          </p:nvSpPr>
          <p:spPr>
            <a:xfrm>
              <a:off x="9366700" y="3218413"/>
              <a:ext cx="13700" cy="13700"/>
            </a:xfrm>
            <a:custGeom>
              <a:rect b="b" l="l" r="r" t="t"/>
              <a:pathLst>
                <a:path extrusionOk="0" h="548" w="548">
                  <a:moveTo>
                    <a:pt x="274" y="0"/>
                  </a:moveTo>
                  <a:cubicBezTo>
                    <a:pt x="122" y="0"/>
                    <a:pt x="0" y="122"/>
                    <a:pt x="0" y="274"/>
                  </a:cubicBezTo>
                  <a:cubicBezTo>
                    <a:pt x="0" y="426"/>
                    <a:pt x="122" y="547"/>
                    <a:pt x="274" y="547"/>
                  </a:cubicBezTo>
                  <a:cubicBezTo>
                    <a:pt x="426" y="547"/>
                    <a:pt x="54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20"/>
            <p:cNvSpPr/>
            <p:nvPr/>
          </p:nvSpPr>
          <p:spPr>
            <a:xfrm>
              <a:off x="9367450" y="3297438"/>
              <a:ext cx="12175" cy="11425"/>
            </a:xfrm>
            <a:custGeom>
              <a:rect b="b" l="l" r="r" t="t"/>
              <a:pathLst>
                <a:path extrusionOk="0" h="457" w="487">
                  <a:moveTo>
                    <a:pt x="244" y="0"/>
                  </a:moveTo>
                  <a:cubicBezTo>
                    <a:pt x="122" y="0"/>
                    <a:pt x="1" y="92"/>
                    <a:pt x="1" y="213"/>
                  </a:cubicBezTo>
                  <a:cubicBezTo>
                    <a:pt x="1" y="335"/>
                    <a:pt x="122" y="456"/>
                    <a:pt x="244" y="456"/>
                  </a:cubicBezTo>
                  <a:cubicBezTo>
                    <a:pt x="365" y="456"/>
                    <a:pt x="487" y="335"/>
                    <a:pt x="487" y="213"/>
                  </a:cubicBezTo>
                  <a:cubicBezTo>
                    <a:pt x="487" y="9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20"/>
            <p:cNvSpPr/>
            <p:nvPr/>
          </p:nvSpPr>
          <p:spPr>
            <a:xfrm>
              <a:off x="9368975" y="3376463"/>
              <a:ext cx="10650" cy="9150"/>
            </a:xfrm>
            <a:custGeom>
              <a:rect b="b" l="l" r="r" t="t"/>
              <a:pathLst>
                <a:path extrusionOk="0" h="366" w="426">
                  <a:moveTo>
                    <a:pt x="183" y="1"/>
                  </a:moveTo>
                  <a:cubicBezTo>
                    <a:pt x="61" y="1"/>
                    <a:pt x="0" y="61"/>
                    <a:pt x="0" y="183"/>
                  </a:cubicBezTo>
                  <a:cubicBezTo>
                    <a:pt x="0" y="305"/>
                    <a:pt x="61" y="365"/>
                    <a:pt x="183" y="365"/>
                  </a:cubicBezTo>
                  <a:cubicBezTo>
                    <a:pt x="304" y="365"/>
                    <a:pt x="426" y="305"/>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20"/>
            <p:cNvSpPr/>
            <p:nvPr/>
          </p:nvSpPr>
          <p:spPr>
            <a:xfrm>
              <a:off x="9368975" y="3453963"/>
              <a:ext cx="9150" cy="9925"/>
            </a:xfrm>
            <a:custGeom>
              <a:rect b="b" l="l" r="r" t="t"/>
              <a:pathLst>
                <a:path extrusionOk="0" h="397" w="366">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20"/>
            <p:cNvSpPr/>
            <p:nvPr/>
          </p:nvSpPr>
          <p:spPr>
            <a:xfrm>
              <a:off x="9369725" y="3533013"/>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20"/>
            <p:cNvSpPr/>
            <p:nvPr/>
          </p:nvSpPr>
          <p:spPr>
            <a:xfrm>
              <a:off x="9370500" y="3611263"/>
              <a:ext cx="6100" cy="6100"/>
            </a:xfrm>
            <a:custGeom>
              <a:rect b="b" l="l" r="r" t="t"/>
              <a:pathLst>
                <a:path extrusionOk="0" h="244" w="244">
                  <a:moveTo>
                    <a:pt x="122" y="1"/>
                  </a:moveTo>
                  <a:cubicBezTo>
                    <a:pt x="61" y="1"/>
                    <a:pt x="0" y="62"/>
                    <a:pt x="0" y="122"/>
                  </a:cubicBezTo>
                  <a:cubicBezTo>
                    <a:pt x="0" y="183"/>
                    <a:pt x="61" y="244"/>
                    <a:pt x="122" y="244"/>
                  </a:cubicBezTo>
                  <a:cubicBezTo>
                    <a:pt x="183" y="244"/>
                    <a:pt x="243" y="183"/>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20"/>
            <p:cNvSpPr/>
            <p:nvPr/>
          </p:nvSpPr>
          <p:spPr>
            <a:xfrm>
              <a:off x="9370500" y="3689538"/>
              <a:ext cx="6100" cy="6100"/>
            </a:xfrm>
            <a:custGeom>
              <a:rect b="b" l="l" r="r" t="t"/>
              <a:pathLst>
                <a:path extrusionOk="0" h="244" w="244">
                  <a:moveTo>
                    <a:pt x="122" y="1"/>
                  </a:moveTo>
                  <a:cubicBezTo>
                    <a:pt x="61" y="1"/>
                    <a:pt x="0" y="92"/>
                    <a:pt x="0" y="122"/>
                  </a:cubicBezTo>
                  <a:cubicBezTo>
                    <a:pt x="0" y="183"/>
                    <a:pt x="91" y="244"/>
                    <a:pt x="122" y="244"/>
                  </a:cubicBezTo>
                  <a:cubicBezTo>
                    <a:pt x="213" y="244"/>
                    <a:pt x="243" y="183"/>
                    <a:pt x="243" y="122"/>
                  </a:cubicBezTo>
                  <a:cubicBezTo>
                    <a:pt x="24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20"/>
            <p:cNvSpPr/>
            <p:nvPr/>
          </p:nvSpPr>
          <p:spPr>
            <a:xfrm>
              <a:off x="9371250" y="3768563"/>
              <a:ext cx="4575" cy="3825"/>
            </a:xfrm>
            <a:custGeom>
              <a:rect b="b" l="l" r="r" t="t"/>
              <a:pathLst>
                <a:path extrusionOk="0" h="153" w="183">
                  <a:moveTo>
                    <a:pt x="92" y="1"/>
                  </a:moveTo>
                  <a:cubicBezTo>
                    <a:pt x="61" y="1"/>
                    <a:pt x="1" y="31"/>
                    <a:pt x="1" y="62"/>
                  </a:cubicBezTo>
                  <a:cubicBezTo>
                    <a:pt x="1" y="122"/>
                    <a:pt x="61" y="153"/>
                    <a:pt x="92" y="153"/>
                  </a:cubicBezTo>
                  <a:cubicBezTo>
                    <a:pt x="122" y="153"/>
                    <a:pt x="183" y="122"/>
                    <a:pt x="183" y="62"/>
                  </a:cubicBezTo>
                  <a:cubicBezTo>
                    <a:pt x="18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20"/>
            <p:cNvSpPr/>
            <p:nvPr/>
          </p:nvSpPr>
          <p:spPr>
            <a:xfrm>
              <a:off x="9372775" y="3846838"/>
              <a:ext cx="1550" cy="2300"/>
            </a:xfrm>
            <a:custGeom>
              <a:rect b="b" l="l" r="r" t="t"/>
              <a:pathLst>
                <a:path extrusionOk="0" h="92" w="62">
                  <a:moveTo>
                    <a:pt x="31" y="0"/>
                  </a:moveTo>
                  <a:cubicBezTo>
                    <a:pt x="0" y="0"/>
                    <a:pt x="0" y="31"/>
                    <a:pt x="0" y="61"/>
                  </a:cubicBezTo>
                  <a:cubicBezTo>
                    <a:pt x="0" y="61"/>
                    <a:pt x="0"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20"/>
            <p:cNvSpPr/>
            <p:nvPr/>
          </p:nvSpPr>
          <p:spPr>
            <a:xfrm>
              <a:off x="9372775" y="3925863"/>
              <a:ext cx="1550" cy="1550"/>
            </a:xfrm>
            <a:custGeom>
              <a:rect b="b" l="l" r="r" t="t"/>
              <a:pathLst>
                <a:path extrusionOk="0" h="62" w="62">
                  <a:moveTo>
                    <a:pt x="31" y="1"/>
                  </a:moveTo>
                  <a:cubicBezTo>
                    <a:pt x="31" y="1"/>
                    <a:pt x="0" y="1"/>
                    <a:pt x="31" y="6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20"/>
            <p:cNvSpPr/>
            <p:nvPr/>
          </p:nvSpPr>
          <p:spPr>
            <a:xfrm>
              <a:off x="937352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20"/>
            <p:cNvSpPr/>
            <p:nvPr/>
          </p:nvSpPr>
          <p:spPr>
            <a:xfrm>
              <a:off x="943357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20"/>
            <p:cNvSpPr/>
            <p:nvPr/>
          </p:nvSpPr>
          <p:spPr>
            <a:xfrm>
              <a:off x="9434325" y="2905338"/>
              <a:ext cx="17500" cy="16750"/>
            </a:xfrm>
            <a:custGeom>
              <a:rect b="b" l="l" r="r" t="t"/>
              <a:pathLst>
                <a:path extrusionOk="0" h="670" w="700">
                  <a:moveTo>
                    <a:pt x="335" y="0"/>
                  </a:moveTo>
                  <a:cubicBezTo>
                    <a:pt x="152" y="0"/>
                    <a:pt x="0" y="152"/>
                    <a:pt x="0" y="335"/>
                  </a:cubicBezTo>
                  <a:cubicBezTo>
                    <a:pt x="0" y="517"/>
                    <a:pt x="152" y="669"/>
                    <a:pt x="335" y="669"/>
                  </a:cubicBezTo>
                  <a:cubicBezTo>
                    <a:pt x="548" y="669"/>
                    <a:pt x="700" y="517"/>
                    <a:pt x="700" y="335"/>
                  </a:cubicBezTo>
                  <a:cubicBezTo>
                    <a:pt x="700" y="152"/>
                    <a:pt x="54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20"/>
            <p:cNvSpPr/>
            <p:nvPr/>
          </p:nvSpPr>
          <p:spPr>
            <a:xfrm>
              <a:off x="943432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20"/>
            <p:cNvSpPr/>
            <p:nvPr/>
          </p:nvSpPr>
          <p:spPr>
            <a:xfrm>
              <a:off x="9435075" y="3061863"/>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20"/>
            <p:cNvSpPr/>
            <p:nvPr/>
          </p:nvSpPr>
          <p:spPr>
            <a:xfrm>
              <a:off x="9435850" y="3140888"/>
              <a:ext cx="13700" cy="12950"/>
            </a:xfrm>
            <a:custGeom>
              <a:rect b="b" l="l" r="r" t="t"/>
              <a:pathLst>
                <a:path extrusionOk="0" h="518" w="548">
                  <a:moveTo>
                    <a:pt x="274" y="1"/>
                  </a:moveTo>
                  <a:cubicBezTo>
                    <a:pt x="122" y="1"/>
                    <a:pt x="0" y="92"/>
                    <a:pt x="0" y="244"/>
                  </a:cubicBezTo>
                  <a:cubicBezTo>
                    <a:pt x="0" y="396"/>
                    <a:pt x="122" y="518"/>
                    <a:pt x="274" y="518"/>
                  </a:cubicBezTo>
                  <a:cubicBezTo>
                    <a:pt x="426" y="518"/>
                    <a:pt x="547"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20"/>
            <p:cNvSpPr/>
            <p:nvPr/>
          </p:nvSpPr>
          <p:spPr>
            <a:xfrm>
              <a:off x="9435850" y="3218413"/>
              <a:ext cx="13700" cy="13700"/>
            </a:xfrm>
            <a:custGeom>
              <a:rect b="b" l="l" r="r" t="t"/>
              <a:pathLst>
                <a:path extrusionOk="0" h="548" w="548">
                  <a:moveTo>
                    <a:pt x="274" y="0"/>
                  </a:moveTo>
                  <a:cubicBezTo>
                    <a:pt x="122" y="0"/>
                    <a:pt x="0" y="122"/>
                    <a:pt x="0" y="274"/>
                  </a:cubicBezTo>
                  <a:cubicBezTo>
                    <a:pt x="0" y="426"/>
                    <a:pt x="122" y="547"/>
                    <a:pt x="274" y="547"/>
                  </a:cubicBezTo>
                  <a:cubicBezTo>
                    <a:pt x="395" y="547"/>
                    <a:pt x="51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20"/>
            <p:cNvSpPr/>
            <p:nvPr/>
          </p:nvSpPr>
          <p:spPr>
            <a:xfrm>
              <a:off x="9437375" y="3297438"/>
              <a:ext cx="11400" cy="11425"/>
            </a:xfrm>
            <a:custGeom>
              <a:rect b="b" l="l" r="r" t="t"/>
              <a:pathLst>
                <a:path extrusionOk="0" h="457" w="456">
                  <a:moveTo>
                    <a:pt x="213" y="0"/>
                  </a:moveTo>
                  <a:cubicBezTo>
                    <a:pt x="91" y="0"/>
                    <a:pt x="0" y="92"/>
                    <a:pt x="0" y="213"/>
                  </a:cubicBezTo>
                  <a:cubicBezTo>
                    <a:pt x="0" y="335"/>
                    <a:pt x="91" y="456"/>
                    <a:pt x="213" y="456"/>
                  </a:cubicBezTo>
                  <a:cubicBezTo>
                    <a:pt x="334" y="456"/>
                    <a:pt x="456" y="335"/>
                    <a:pt x="456" y="213"/>
                  </a:cubicBezTo>
                  <a:cubicBezTo>
                    <a:pt x="456" y="92"/>
                    <a:pt x="334"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20"/>
            <p:cNvSpPr/>
            <p:nvPr/>
          </p:nvSpPr>
          <p:spPr>
            <a:xfrm>
              <a:off x="9438125" y="3376463"/>
              <a:ext cx="9900" cy="9150"/>
            </a:xfrm>
            <a:custGeom>
              <a:rect b="b" l="l" r="r" t="t"/>
              <a:pathLst>
                <a:path extrusionOk="0" h="366" w="396">
                  <a:moveTo>
                    <a:pt x="183" y="1"/>
                  </a:moveTo>
                  <a:cubicBezTo>
                    <a:pt x="92" y="1"/>
                    <a:pt x="0" y="61"/>
                    <a:pt x="0" y="183"/>
                  </a:cubicBezTo>
                  <a:cubicBezTo>
                    <a:pt x="0" y="305"/>
                    <a:pt x="92" y="365"/>
                    <a:pt x="183" y="365"/>
                  </a:cubicBezTo>
                  <a:cubicBezTo>
                    <a:pt x="304" y="365"/>
                    <a:pt x="396" y="305"/>
                    <a:pt x="396" y="183"/>
                  </a:cubicBezTo>
                  <a:cubicBezTo>
                    <a:pt x="396"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20"/>
            <p:cNvSpPr/>
            <p:nvPr/>
          </p:nvSpPr>
          <p:spPr>
            <a:xfrm>
              <a:off x="9438125" y="3453963"/>
              <a:ext cx="9900" cy="9925"/>
            </a:xfrm>
            <a:custGeom>
              <a:rect b="b" l="l" r="r" t="t"/>
              <a:pathLst>
                <a:path extrusionOk="0" h="397" w="396">
                  <a:moveTo>
                    <a:pt x="183" y="1"/>
                  </a:moveTo>
                  <a:cubicBezTo>
                    <a:pt x="92" y="1"/>
                    <a:pt x="0" y="92"/>
                    <a:pt x="0" y="183"/>
                  </a:cubicBezTo>
                  <a:cubicBezTo>
                    <a:pt x="0" y="305"/>
                    <a:pt x="92" y="396"/>
                    <a:pt x="183" y="396"/>
                  </a:cubicBezTo>
                  <a:cubicBezTo>
                    <a:pt x="274" y="396"/>
                    <a:pt x="335" y="305"/>
                    <a:pt x="396" y="183"/>
                  </a:cubicBezTo>
                  <a:cubicBezTo>
                    <a:pt x="396"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20"/>
            <p:cNvSpPr/>
            <p:nvPr/>
          </p:nvSpPr>
          <p:spPr>
            <a:xfrm>
              <a:off x="9438875" y="3533013"/>
              <a:ext cx="7625" cy="7625"/>
            </a:xfrm>
            <a:custGeom>
              <a:rect b="b" l="l" r="r" t="t"/>
              <a:pathLst>
                <a:path extrusionOk="0" h="305" w="305">
                  <a:moveTo>
                    <a:pt x="153" y="0"/>
                  </a:moveTo>
                  <a:cubicBezTo>
                    <a:pt x="92" y="0"/>
                    <a:pt x="1" y="61"/>
                    <a:pt x="1" y="152"/>
                  </a:cubicBezTo>
                  <a:cubicBezTo>
                    <a:pt x="1" y="213"/>
                    <a:pt x="92" y="304"/>
                    <a:pt x="153" y="304"/>
                  </a:cubicBezTo>
                  <a:cubicBezTo>
                    <a:pt x="24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20"/>
            <p:cNvSpPr/>
            <p:nvPr/>
          </p:nvSpPr>
          <p:spPr>
            <a:xfrm>
              <a:off x="9440400" y="3612788"/>
              <a:ext cx="5350" cy="5350"/>
            </a:xfrm>
            <a:custGeom>
              <a:rect b="b" l="l" r="r" t="t"/>
              <a:pathLst>
                <a:path extrusionOk="0" h="214" w="214">
                  <a:moveTo>
                    <a:pt x="92" y="1"/>
                  </a:moveTo>
                  <a:cubicBezTo>
                    <a:pt x="31" y="1"/>
                    <a:pt x="1" y="31"/>
                    <a:pt x="1" y="122"/>
                  </a:cubicBezTo>
                  <a:cubicBezTo>
                    <a:pt x="1" y="183"/>
                    <a:pt x="31" y="213"/>
                    <a:pt x="92" y="213"/>
                  </a:cubicBezTo>
                  <a:cubicBezTo>
                    <a:pt x="183" y="213"/>
                    <a:pt x="213" y="153"/>
                    <a:pt x="213" y="122"/>
                  </a:cubicBezTo>
                  <a:cubicBezTo>
                    <a:pt x="213" y="31"/>
                    <a:pt x="183"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20"/>
            <p:cNvSpPr/>
            <p:nvPr/>
          </p:nvSpPr>
          <p:spPr>
            <a:xfrm>
              <a:off x="9439650" y="3689538"/>
              <a:ext cx="6100" cy="6100"/>
            </a:xfrm>
            <a:custGeom>
              <a:rect b="b" l="l" r="r" t="t"/>
              <a:pathLst>
                <a:path extrusionOk="0" h="244" w="244">
                  <a:moveTo>
                    <a:pt x="122" y="1"/>
                  </a:moveTo>
                  <a:cubicBezTo>
                    <a:pt x="61" y="1"/>
                    <a:pt x="0" y="61"/>
                    <a:pt x="0" y="122"/>
                  </a:cubicBezTo>
                  <a:cubicBezTo>
                    <a:pt x="0" y="183"/>
                    <a:pt x="61" y="244"/>
                    <a:pt x="122" y="244"/>
                  </a:cubicBezTo>
                  <a:cubicBezTo>
                    <a:pt x="183" y="244"/>
                    <a:pt x="243" y="18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20"/>
            <p:cNvSpPr/>
            <p:nvPr/>
          </p:nvSpPr>
          <p:spPr>
            <a:xfrm>
              <a:off x="9441175" y="3768563"/>
              <a:ext cx="3800" cy="3825"/>
            </a:xfrm>
            <a:custGeom>
              <a:rect b="b" l="l" r="r" t="t"/>
              <a:pathLst>
                <a:path extrusionOk="0" h="153" w="152">
                  <a:moveTo>
                    <a:pt x="61" y="1"/>
                  </a:moveTo>
                  <a:cubicBezTo>
                    <a:pt x="30" y="1"/>
                    <a:pt x="0" y="31"/>
                    <a:pt x="0" y="62"/>
                  </a:cubicBezTo>
                  <a:cubicBezTo>
                    <a:pt x="0" y="122"/>
                    <a:pt x="30" y="153"/>
                    <a:pt x="61" y="153"/>
                  </a:cubicBezTo>
                  <a:cubicBezTo>
                    <a:pt x="122" y="153"/>
                    <a:pt x="152" y="122"/>
                    <a:pt x="152" y="62"/>
                  </a:cubicBezTo>
                  <a:cubicBezTo>
                    <a:pt x="152"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20"/>
            <p:cNvSpPr/>
            <p:nvPr/>
          </p:nvSpPr>
          <p:spPr>
            <a:xfrm>
              <a:off x="9441925" y="3846838"/>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20"/>
            <p:cNvSpPr/>
            <p:nvPr/>
          </p:nvSpPr>
          <p:spPr>
            <a:xfrm>
              <a:off x="9441925" y="3925863"/>
              <a:ext cx="775" cy="1550"/>
            </a:xfrm>
            <a:custGeom>
              <a:rect b="b" l="l" r="r" t="t"/>
              <a:pathLst>
                <a:path extrusionOk="0" h="62" w="31">
                  <a:moveTo>
                    <a:pt x="31" y="1"/>
                  </a:moveTo>
                  <a:cubicBezTo>
                    <a:pt x="31" y="1"/>
                    <a:pt x="0" y="1"/>
                    <a:pt x="31" y="61"/>
                  </a:cubicBezTo>
                  <a:lnTo>
                    <a:pt x="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20"/>
            <p:cNvSpPr/>
            <p:nvPr/>
          </p:nvSpPr>
          <p:spPr>
            <a:xfrm>
              <a:off x="94426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20"/>
            <p:cNvSpPr/>
            <p:nvPr/>
          </p:nvSpPr>
          <p:spPr>
            <a:xfrm>
              <a:off x="9501950" y="2826313"/>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20"/>
            <p:cNvSpPr/>
            <p:nvPr/>
          </p:nvSpPr>
          <p:spPr>
            <a:xfrm>
              <a:off x="9502725" y="2905338"/>
              <a:ext cx="17500" cy="16750"/>
            </a:xfrm>
            <a:custGeom>
              <a:rect b="b" l="l" r="r" t="t"/>
              <a:pathLst>
                <a:path extrusionOk="0" h="670" w="700">
                  <a:moveTo>
                    <a:pt x="334" y="0"/>
                  </a:moveTo>
                  <a:cubicBezTo>
                    <a:pt x="152" y="0"/>
                    <a:pt x="0" y="152"/>
                    <a:pt x="0" y="335"/>
                  </a:cubicBezTo>
                  <a:cubicBezTo>
                    <a:pt x="0" y="517"/>
                    <a:pt x="152" y="669"/>
                    <a:pt x="334" y="669"/>
                  </a:cubicBezTo>
                  <a:cubicBezTo>
                    <a:pt x="547" y="669"/>
                    <a:pt x="699" y="517"/>
                    <a:pt x="699" y="335"/>
                  </a:cubicBezTo>
                  <a:cubicBezTo>
                    <a:pt x="699" y="152"/>
                    <a:pt x="54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20"/>
            <p:cNvSpPr/>
            <p:nvPr/>
          </p:nvSpPr>
          <p:spPr>
            <a:xfrm>
              <a:off x="9502725" y="2982838"/>
              <a:ext cx="17500" cy="17500"/>
            </a:xfrm>
            <a:custGeom>
              <a:rect b="b" l="l" r="r" t="t"/>
              <a:pathLst>
                <a:path extrusionOk="0" h="700" w="700">
                  <a:moveTo>
                    <a:pt x="334" y="1"/>
                  </a:moveTo>
                  <a:cubicBezTo>
                    <a:pt x="152" y="1"/>
                    <a:pt x="0" y="153"/>
                    <a:pt x="0" y="335"/>
                  </a:cubicBezTo>
                  <a:cubicBezTo>
                    <a:pt x="0" y="548"/>
                    <a:pt x="152" y="700"/>
                    <a:pt x="334" y="700"/>
                  </a:cubicBezTo>
                  <a:cubicBezTo>
                    <a:pt x="547" y="700"/>
                    <a:pt x="699" y="548"/>
                    <a:pt x="699" y="335"/>
                  </a:cubicBezTo>
                  <a:cubicBezTo>
                    <a:pt x="699" y="153"/>
                    <a:pt x="54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20"/>
            <p:cNvSpPr/>
            <p:nvPr/>
          </p:nvSpPr>
          <p:spPr>
            <a:xfrm>
              <a:off x="9503475" y="3061863"/>
              <a:ext cx="15225" cy="15225"/>
            </a:xfrm>
            <a:custGeom>
              <a:rect b="b" l="l" r="r" t="t"/>
              <a:pathLst>
                <a:path extrusionOk="0" h="609" w="609">
                  <a:moveTo>
                    <a:pt x="304" y="1"/>
                  </a:moveTo>
                  <a:cubicBezTo>
                    <a:pt x="152" y="1"/>
                    <a:pt x="0" y="153"/>
                    <a:pt x="0" y="305"/>
                  </a:cubicBezTo>
                  <a:cubicBezTo>
                    <a:pt x="0" y="457"/>
                    <a:pt x="152" y="609"/>
                    <a:pt x="304" y="609"/>
                  </a:cubicBezTo>
                  <a:cubicBezTo>
                    <a:pt x="517"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20"/>
            <p:cNvSpPr/>
            <p:nvPr/>
          </p:nvSpPr>
          <p:spPr>
            <a:xfrm>
              <a:off x="9505000" y="3140888"/>
              <a:ext cx="12925" cy="12950"/>
            </a:xfrm>
            <a:custGeom>
              <a:rect b="b" l="l" r="r" t="t"/>
              <a:pathLst>
                <a:path extrusionOk="0" h="518" w="517">
                  <a:moveTo>
                    <a:pt x="243" y="1"/>
                  </a:moveTo>
                  <a:cubicBezTo>
                    <a:pt x="91" y="1"/>
                    <a:pt x="0" y="92"/>
                    <a:pt x="0" y="244"/>
                  </a:cubicBezTo>
                  <a:cubicBezTo>
                    <a:pt x="0" y="396"/>
                    <a:pt x="91" y="518"/>
                    <a:pt x="243" y="518"/>
                  </a:cubicBezTo>
                  <a:cubicBezTo>
                    <a:pt x="395" y="518"/>
                    <a:pt x="517" y="396"/>
                    <a:pt x="517" y="244"/>
                  </a:cubicBezTo>
                  <a:cubicBezTo>
                    <a:pt x="517" y="92"/>
                    <a:pt x="395" y="1"/>
                    <a:pt x="2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20"/>
            <p:cNvSpPr/>
            <p:nvPr/>
          </p:nvSpPr>
          <p:spPr>
            <a:xfrm>
              <a:off x="9505000" y="3218413"/>
              <a:ext cx="12925" cy="13700"/>
            </a:xfrm>
            <a:custGeom>
              <a:rect b="b" l="l" r="r" t="t"/>
              <a:pathLst>
                <a:path extrusionOk="0" h="548" w="517">
                  <a:moveTo>
                    <a:pt x="243" y="0"/>
                  </a:moveTo>
                  <a:cubicBezTo>
                    <a:pt x="91" y="0"/>
                    <a:pt x="0" y="122"/>
                    <a:pt x="0" y="274"/>
                  </a:cubicBezTo>
                  <a:cubicBezTo>
                    <a:pt x="0" y="426"/>
                    <a:pt x="91" y="547"/>
                    <a:pt x="243" y="547"/>
                  </a:cubicBezTo>
                  <a:cubicBezTo>
                    <a:pt x="395" y="547"/>
                    <a:pt x="517" y="426"/>
                    <a:pt x="517" y="274"/>
                  </a:cubicBezTo>
                  <a:cubicBezTo>
                    <a:pt x="517" y="122"/>
                    <a:pt x="39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20"/>
            <p:cNvSpPr/>
            <p:nvPr/>
          </p:nvSpPr>
          <p:spPr>
            <a:xfrm>
              <a:off x="9505750" y="3297438"/>
              <a:ext cx="11425" cy="11425"/>
            </a:xfrm>
            <a:custGeom>
              <a:rect b="b" l="l" r="r" t="t"/>
              <a:pathLst>
                <a:path extrusionOk="0" h="457" w="457">
                  <a:moveTo>
                    <a:pt x="213" y="0"/>
                  </a:moveTo>
                  <a:cubicBezTo>
                    <a:pt x="122" y="0"/>
                    <a:pt x="1" y="122"/>
                    <a:pt x="1" y="213"/>
                  </a:cubicBezTo>
                  <a:cubicBezTo>
                    <a:pt x="1" y="335"/>
                    <a:pt x="122" y="456"/>
                    <a:pt x="213" y="456"/>
                  </a:cubicBezTo>
                  <a:cubicBezTo>
                    <a:pt x="335" y="456"/>
                    <a:pt x="457" y="335"/>
                    <a:pt x="457" y="213"/>
                  </a:cubicBezTo>
                  <a:cubicBezTo>
                    <a:pt x="457" y="122"/>
                    <a:pt x="335"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20"/>
            <p:cNvSpPr/>
            <p:nvPr/>
          </p:nvSpPr>
          <p:spPr>
            <a:xfrm>
              <a:off x="9506525" y="3376463"/>
              <a:ext cx="9900" cy="9150"/>
            </a:xfrm>
            <a:custGeom>
              <a:rect b="b" l="l" r="r" t="t"/>
              <a:pathLst>
                <a:path extrusionOk="0" h="366" w="396">
                  <a:moveTo>
                    <a:pt x="182" y="1"/>
                  </a:moveTo>
                  <a:cubicBezTo>
                    <a:pt x="91" y="1"/>
                    <a:pt x="0" y="61"/>
                    <a:pt x="0" y="183"/>
                  </a:cubicBezTo>
                  <a:cubicBezTo>
                    <a:pt x="0" y="305"/>
                    <a:pt x="91" y="365"/>
                    <a:pt x="182" y="365"/>
                  </a:cubicBezTo>
                  <a:cubicBezTo>
                    <a:pt x="304" y="365"/>
                    <a:pt x="395" y="305"/>
                    <a:pt x="395" y="183"/>
                  </a:cubicBezTo>
                  <a:cubicBezTo>
                    <a:pt x="395" y="61"/>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20"/>
            <p:cNvSpPr/>
            <p:nvPr/>
          </p:nvSpPr>
          <p:spPr>
            <a:xfrm>
              <a:off x="9506525" y="3453963"/>
              <a:ext cx="9900" cy="9925"/>
            </a:xfrm>
            <a:custGeom>
              <a:rect b="b" l="l" r="r" t="t"/>
              <a:pathLst>
                <a:path extrusionOk="0" h="397" w="396">
                  <a:moveTo>
                    <a:pt x="182" y="1"/>
                  </a:moveTo>
                  <a:cubicBezTo>
                    <a:pt x="91" y="1"/>
                    <a:pt x="0" y="92"/>
                    <a:pt x="0" y="183"/>
                  </a:cubicBezTo>
                  <a:cubicBezTo>
                    <a:pt x="0" y="305"/>
                    <a:pt x="91" y="396"/>
                    <a:pt x="182" y="396"/>
                  </a:cubicBezTo>
                  <a:cubicBezTo>
                    <a:pt x="304" y="396"/>
                    <a:pt x="395" y="305"/>
                    <a:pt x="395" y="183"/>
                  </a:cubicBezTo>
                  <a:cubicBezTo>
                    <a:pt x="395" y="92"/>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20"/>
            <p:cNvSpPr/>
            <p:nvPr/>
          </p:nvSpPr>
          <p:spPr>
            <a:xfrm>
              <a:off x="9507275" y="3533013"/>
              <a:ext cx="7625" cy="7625"/>
            </a:xfrm>
            <a:custGeom>
              <a:rect b="b" l="l" r="r" t="t"/>
              <a:pathLst>
                <a:path extrusionOk="0" h="305" w="305">
                  <a:moveTo>
                    <a:pt x="152" y="0"/>
                  </a:moveTo>
                  <a:cubicBezTo>
                    <a:pt x="92" y="0"/>
                    <a:pt x="0" y="61"/>
                    <a:pt x="0" y="152"/>
                  </a:cubicBezTo>
                  <a:cubicBezTo>
                    <a:pt x="0" y="213"/>
                    <a:pt x="92" y="304"/>
                    <a:pt x="152" y="304"/>
                  </a:cubicBezTo>
                  <a:cubicBezTo>
                    <a:pt x="244" y="304"/>
                    <a:pt x="304" y="213"/>
                    <a:pt x="304" y="152"/>
                  </a:cubicBezTo>
                  <a:cubicBezTo>
                    <a:pt x="304" y="61"/>
                    <a:pt x="244"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20"/>
            <p:cNvSpPr/>
            <p:nvPr/>
          </p:nvSpPr>
          <p:spPr>
            <a:xfrm>
              <a:off x="9508800" y="3612788"/>
              <a:ext cx="5325" cy="5350"/>
            </a:xfrm>
            <a:custGeom>
              <a:rect b="b" l="l" r="r" t="t"/>
              <a:pathLst>
                <a:path extrusionOk="0" h="214" w="213">
                  <a:moveTo>
                    <a:pt x="91" y="1"/>
                  </a:moveTo>
                  <a:cubicBezTo>
                    <a:pt x="31" y="1"/>
                    <a:pt x="0" y="31"/>
                    <a:pt x="0" y="122"/>
                  </a:cubicBezTo>
                  <a:cubicBezTo>
                    <a:pt x="0" y="183"/>
                    <a:pt x="31" y="213"/>
                    <a:pt x="91" y="213"/>
                  </a:cubicBezTo>
                  <a:cubicBezTo>
                    <a:pt x="183" y="213"/>
                    <a:pt x="213" y="153"/>
                    <a:pt x="213" y="122"/>
                  </a:cubicBezTo>
                  <a:cubicBezTo>
                    <a:pt x="213" y="31"/>
                    <a:pt x="183"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20"/>
            <p:cNvSpPr/>
            <p:nvPr/>
          </p:nvSpPr>
          <p:spPr>
            <a:xfrm>
              <a:off x="9508800" y="3689538"/>
              <a:ext cx="5325" cy="6100"/>
            </a:xfrm>
            <a:custGeom>
              <a:rect b="b" l="l" r="r" t="t"/>
              <a:pathLst>
                <a:path extrusionOk="0" h="244" w="213">
                  <a:moveTo>
                    <a:pt x="91" y="1"/>
                  </a:moveTo>
                  <a:cubicBezTo>
                    <a:pt x="31" y="1"/>
                    <a:pt x="0" y="92"/>
                    <a:pt x="0" y="122"/>
                  </a:cubicBezTo>
                  <a:cubicBezTo>
                    <a:pt x="0" y="183"/>
                    <a:pt x="61" y="244"/>
                    <a:pt x="91" y="244"/>
                  </a:cubicBezTo>
                  <a:cubicBezTo>
                    <a:pt x="183" y="244"/>
                    <a:pt x="213" y="183"/>
                    <a:pt x="213" y="122"/>
                  </a:cubicBezTo>
                  <a:cubicBezTo>
                    <a:pt x="213" y="31"/>
                    <a:pt x="15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20"/>
            <p:cNvSpPr/>
            <p:nvPr/>
          </p:nvSpPr>
          <p:spPr>
            <a:xfrm>
              <a:off x="9509550" y="3768563"/>
              <a:ext cx="3825" cy="3825"/>
            </a:xfrm>
            <a:custGeom>
              <a:rect b="b" l="l" r="r" t="t"/>
              <a:pathLst>
                <a:path extrusionOk="0" h="153" w="153">
                  <a:moveTo>
                    <a:pt x="61" y="1"/>
                  </a:moveTo>
                  <a:cubicBezTo>
                    <a:pt x="31" y="1"/>
                    <a:pt x="1" y="31"/>
                    <a:pt x="1" y="62"/>
                  </a:cubicBezTo>
                  <a:cubicBezTo>
                    <a:pt x="1" y="92"/>
                    <a:pt x="31" y="153"/>
                    <a:pt x="61" y="153"/>
                  </a:cubicBezTo>
                  <a:cubicBezTo>
                    <a:pt x="122" y="153"/>
                    <a:pt x="153" y="122"/>
                    <a:pt x="153" y="62"/>
                  </a:cubicBezTo>
                  <a:cubicBezTo>
                    <a:pt x="153"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20"/>
            <p:cNvSpPr/>
            <p:nvPr/>
          </p:nvSpPr>
          <p:spPr>
            <a:xfrm>
              <a:off x="9510325" y="3848363"/>
              <a:ext cx="2300" cy="1550"/>
            </a:xfrm>
            <a:custGeom>
              <a:rect b="b" l="l" r="r" t="t"/>
              <a:pathLst>
                <a:path extrusionOk="0" h="62" w="92">
                  <a:moveTo>
                    <a:pt x="30" y="0"/>
                  </a:moveTo>
                  <a:cubicBezTo>
                    <a:pt x="30" y="0"/>
                    <a:pt x="0" y="0"/>
                    <a:pt x="0" y="31"/>
                  </a:cubicBezTo>
                  <a:cubicBezTo>
                    <a:pt x="0" y="31"/>
                    <a:pt x="0" y="61"/>
                    <a:pt x="30" y="61"/>
                  </a:cubicBezTo>
                  <a:cubicBezTo>
                    <a:pt x="91" y="61"/>
                    <a:pt x="91" y="31"/>
                    <a:pt x="91" y="31"/>
                  </a:cubicBezTo>
                  <a:cubicBezTo>
                    <a:pt x="91" y="31"/>
                    <a:pt x="91" y="0"/>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20"/>
            <p:cNvSpPr/>
            <p:nvPr/>
          </p:nvSpPr>
          <p:spPr>
            <a:xfrm>
              <a:off x="9510325" y="3925863"/>
              <a:ext cx="2300" cy="1550"/>
            </a:xfrm>
            <a:custGeom>
              <a:rect b="b" l="l" r="r" t="t"/>
              <a:pathLst>
                <a:path extrusionOk="0" h="62" w="92">
                  <a:moveTo>
                    <a:pt x="30" y="1"/>
                  </a:moveTo>
                  <a:cubicBezTo>
                    <a:pt x="30" y="1"/>
                    <a:pt x="0" y="1"/>
                    <a:pt x="30" y="61"/>
                  </a:cubicBezTo>
                  <a:cubicBezTo>
                    <a:pt x="91" y="1"/>
                    <a:pt x="91" y="1"/>
                    <a:pt x="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20"/>
            <p:cNvSpPr/>
            <p:nvPr/>
          </p:nvSpPr>
          <p:spPr>
            <a:xfrm>
              <a:off x="95110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20"/>
            <p:cNvSpPr/>
            <p:nvPr/>
          </p:nvSpPr>
          <p:spPr>
            <a:xfrm>
              <a:off x="9571100" y="2826313"/>
              <a:ext cx="19025" cy="19025"/>
            </a:xfrm>
            <a:custGeom>
              <a:rect b="b" l="l" r="r" t="t"/>
              <a:pathLst>
                <a:path extrusionOk="0" h="761" w="761">
                  <a:moveTo>
                    <a:pt x="365" y="0"/>
                  </a:moveTo>
                  <a:cubicBezTo>
                    <a:pt x="183" y="0"/>
                    <a:pt x="1" y="152"/>
                    <a:pt x="1" y="365"/>
                  </a:cubicBezTo>
                  <a:cubicBezTo>
                    <a:pt x="1" y="578"/>
                    <a:pt x="18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20"/>
            <p:cNvSpPr/>
            <p:nvPr/>
          </p:nvSpPr>
          <p:spPr>
            <a:xfrm>
              <a:off x="9571875" y="2905338"/>
              <a:ext cx="17500" cy="16750"/>
            </a:xfrm>
            <a:custGeom>
              <a:rect b="b" l="l" r="r" t="t"/>
              <a:pathLst>
                <a:path extrusionOk="0" h="670" w="700">
                  <a:moveTo>
                    <a:pt x="365" y="0"/>
                  </a:moveTo>
                  <a:cubicBezTo>
                    <a:pt x="152" y="0"/>
                    <a:pt x="0" y="152"/>
                    <a:pt x="0" y="335"/>
                  </a:cubicBezTo>
                  <a:cubicBezTo>
                    <a:pt x="0" y="517"/>
                    <a:pt x="152" y="669"/>
                    <a:pt x="365" y="669"/>
                  </a:cubicBezTo>
                  <a:cubicBezTo>
                    <a:pt x="547" y="669"/>
                    <a:pt x="699" y="517"/>
                    <a:pt x="699" y="335"/>
                  </a:cubicBezTo>
                  <a:cubicBezTo>
                    <a:pt x="699" y="152"/>
                    <a:pt x="547"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20"/>
            <p:cNvSpPr/>
            <p:nvPr/>
          </p:nvSpPr>
          <p:spPr>
            <a:xfrm>
              <a:off x="9571875" y="2982838"/>
              <a:ext cx="17500" cy="17500"/>
            </a:xfrm>
            <a:custGeom>
              <a:rect b="b" l="l" r="r" t="t"/>
              <a:pathLst>
                <a:path extrusionOk="0" h="700" w="700">
                  <a:moveTo>
                    <a:pt x="365" y="1"/>
                  </a:moveTo>
                  <a:cubicBezTo>
                    <a:pt x="152" y="1"/>
                    <a:pt x="0" y="153"/>
                    <a:pt x="0" y="335"/>
                  </a:cubicBezTo>
                  <a:cubicBezTo>
                    <a:pt x="0" y="548"/>
                    <a:pt x="152" y="700"/>
                    <a:pt x="365" y="700"/>
                  </a:cubicBezTo>
                  <a:cubicBezTo>
                    <a:pt x="517" y="700"/>
                    <a:pt x="669" y="548"/>
                    <a:pt x="699" y="335"/>
                  </a:cubicBezTo>
                  <a:cubicBezTo>
                    <a:pt x="699" y="153"/>
                    <a:pt x="547"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20"/>
            <p:cNvSpPr/>
            <p:nvPr/>
          </p:nvSpPr>
          <p:spPr>
            <a:xfrm>
              <a:off x="9573375" y="3061863"/>
              <a:ext cx="15225" cy="15225"/>
            </a:xfrm>
            <a:custGeom>
              <a:rect b="b" l="l" r="r" t="t"/>
              <a:pathLst>
                <a:path extrusionOk="0" h="609" w="609">
                  <a:moveTo>
                    <a:pt x="305" y="1"/>
                  </a:moveTo>
                  <a:cubicBezTo>
                    <a:pt x="153" y="1"/>
                    <a:pt x="1" y="153"/>
                    <a:pt x="1" y="305"/>
                  </a:cubicBezTo>
                  <a:cubicBezTo>
                    <a:pt x="1" y="457"/>
                    <a:pt x="153" y="609"/>
                    <a:pt x="305" y="609"/>
                  </a:cubicBezTo>
                  <a:cubicBezTo>
                    <a:pt x="457" y="609"/>
                    <a:pt x="609" y="457"/>
                    <a:pt x="578" y="305"/>
                  </a:cubicBezTo>
                  <a:cubicBezTo>
                    <a:pt x="578" y="153"/>
                    <a:pt x="45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20"/>
            <p:cNvSpPr/>
            <p:nvPr/>
          </p:nvSpPr>
          <p:spPr>
            <a:xfrm>
              <a:off x="9574150" y="3140888"/>
              <a:ext cx="12925" cy="12950"/>
            </a:xfrm>
            <a:custGeom>
              <a:rect b="b" l="l" r="r" t="t"/>
              <a:pathLst>
                <a:path extrusionOk="0" h="518" w="517">
                  <a:moveTo>
                    <a:pt x="274" y="1"/>
                  </a:moveTo>
                  <a:cubicBezTo>
                    <a:pt x="91" y="1"/>
                    <a:pt x="0" y="92"/>
                    <a:pt x="0" y="244"/>
                  </a:cubicBezTo>
                  <a:cubicBezTo>
                    <a:pt x="0" y="396"/>
                    <a:pt x="122" y="518"/>
                    <a:pt x="274" y="518"/>
                  </a:cubicBezTo>
                  <a:cubicBezTo>
                    <a:pt x="426" y="518"/>
                    <a:pt x="51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20"/>
            <p:cNvSpPr/>
            <p:nvPr/>
          </p:nvSpPr>
          <p:spPr>
            <a:xfrm>
              <a:off x="9574150" y="3218413"/>
              <a:ext cx="12925" cy="13700"/>
            </a:xfrm>
            <a:custGeom>
              <a:rect b="b" l="l" r="r" t="t"/>
              <a:pathLst>
                <a:path extrusionOk="0" h="548" w="517">
                  <a:moveTo>
                    <a:pt x="274" y="0"/>
                  </a:moveTo>
                  <a:cubicBezTo>
                    <a:pt x="91"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20"/>
            <p:cNvSpPr/>
            <p:nvPr/>
          </p:nvSpPr>
          <p:spPr>
            <a:xfrm>
              <a:off x="9574900" y="3297438"/>
              <a:ext cx="11425" cy="11425"/>
            </a:xfrm>
            <a:custGeom>
              <a:rect b="b" l="l" r="r" t="t"/>
              <a:pathLst>
                <a:path extrusionOk="0" h="457" w="457">
                  <a:moveTo>
                    <a:pt x="244" y="0"/>
                  </a:moveTo>
                  <a:cubicBezTo>
                    <a:pt x="122" y="0"/>
                    <a:pt x="1" y="122"/>
                    <a:pt x="1" y="213"/>
                  </a:cubicBezTo>
                  <a:cubicBezTo>
                    <a:pt x="1" y="335"/>
                    <a:pt x="122" y="456"/>
                    <a:pt x="244" y="456"/>
                  </a:cubicBezTo>
                  <a:cubicBezTo>
                    <a:pt x="335" y="456"/>
                    <a:pt x="457" y="335"/>
                    <a:pt x="457" y="213"/>
                  </a:cubicBezTo>
                  <a:cubicBezTo>
                    <a:pt x="457" y="122"/>
                    <a:pt x="33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20"/>
            <p:cNvSpPr/>
            <p:nvPr/>
          </p:nvSpPr>
          <p:spPr>
            <a:xfrm>
              <a:off x="9575675" y="3376463"/>
              <a:ext cx="9900" cy="9150"/>
            </a:xfrm>
            <a:custGeom>
              <a:rect b="b" l="l" r="r" t="t"/>
              <a:pathLst>
                <a:path extrusionOk="0" h="366" w="396">
                  <a:moveTo>
                    <a:pt x="213" y="1"/>
                  </a:moveTo>
                  <a:cubicBezTo>
                    <a:pt x="91" y="1"/>
                    <a:pt x="0" y="61"/>
                    <a:pt x="0" y="183"/>
                  </a:cubicBezTo>
                  <a:cubicBezTo>
                    <a:pt x="0" y="305"/>
                    <a:pt x="91" y="365"/>
                    <a:pt x="213" y="365"/>
                  </a:cubicBezTo>
                  <a:cubicBezTo>
                    <a:pt x="274" y="365"/>
                    <a:pt x="395" y="305"/>
                    <a:pt x="395" y="183"/>
                  </a:cubicBezTo>
                  <a:cubicBezTo>
                    <a:pt x="395" y="61"/>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20"/>
            <p:cNvSpPr/>
            <p:nvPr/>
          </p:nvSpPr>
          <p:spPr>
            <a:xfrm>
              <a:off x="9575675" y="3453963"/>
              <a:ext cx="9900" cy="9925"/>
            </a:xfrm>
            <a:custGeom>
              <a:rect b="b" l="l" r="r" t="t"/>
              <a:pathLst>
                <a:path extrusionOk="0" h="397" w="396">
                  <a:moveTo>
                    <a:pt x="213" y="1"/>
                  </a:moveTo>
                  <a:cubicBezTo>
                    <a:pt x="91" y="1"/>
                    <a:pt x="0" y="92"/>
                    <a:pt x="0" y="183"/>
                  </a:cubicBezTo>
                  <a:cubicBezTo>
                    <a:pt x="0" y="305"/>
                    <a:pt x="91" y="396"/>
                    <a:pt x="213" y="396"/>
                  </a:cubicBezTo>
                  <a:cubicBezTo>
                    <a:pt x="274" y="396"/>
                    <a:pt x="365" y="305"/>
                    <a:pt x="395" y="183"/>
                  </a:cubicBezTo>
                  <a:cubicBezTo>
                    <a:pt x="395" y="92"/>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20"/>
            <p:cNvSpPr/>
            <p:nvPr/>
          </p:nvSpPr>
          <p:spPr>
            <a:xfrm>
              <a:off x="9577175" y="3533013"/>
              <a:ext cx="7625" cy="7625"/>
            </a:xfrm>
            <a:custGeom>
              <a:rect b="b" l="l" r="r" t="t"/>
              <a:pathLst>
                <a:path extrusionOk="0" h="305" w="305">
                  <a:moveTo>
                    <a:pt x="153" y="0"/>
                  </a:moveTo>
                  <a:cubicBezTo>
                    <a:pt x="62" y="0"/>
                    <a:pt x="1" y="61"/>
                    <a:pt x="1" y="152"/>
                  </a:cubicBezTo>
                  <a:cubicBezTo>
                    <a:pt x="1" y="213"/>
                    <a:pt x="62" y="304"/>
                    <a:pt x="153" y="304"/>
                  </a:cubicBezTo>
                  <a:cubicBezTo>
                    <a:pt x="214" y="304"/>
                    <a:pt x="305" y="213"/>
                    <a:pt x="305" y="152"/>
                  </a:cubicBezTo>
                  <a:cubicBezTo>
                    <a:pt x="305" y="61"/>
                    <a:pt x="21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20"/>
            <p:cNvSpPr/>
            <p:nvPr/>
          </p:nvSpPr>
          <p:spPr>
            <a:xfrm>
              <a:off x="9577950" y="3612788"/>
              <a:ext cx="5325" cy="5350"/>
            </a:xfrm>
            <a:custGeom>
              <a:rect b="b" l="l" r="r" t="t"/>
              <a:pathLst>
                <a:path extrusionOk="0" h="214" w="213">
                  <a:moveTo>
                    <a:pt x="122" y="1"/>
                  </a:moveTo>
                  <a:cubicBezTo>
                    <a:pt x="31" y="1"/>
                    <a:pt x="0" y="31"/>
                    <a:pt x="0" y="122"/>
                  </a:cubicBezTo>
                  <a:cubicBezTo>
                    <a:pt x="0" y="183"/>
                    <a:pt x="31" y="213"/>
                    <a:pt x="122" y="213"/>
                  </a:cubicBezTo>
                  <a:cubicBezTo>
                    <a:pt x="152" y="213"/>
                    <a:pt x="213" y="153"/>
                    <a:pt x="213" y="122"/>
                  </a:cubicBezTo>
                  <a:cubicBezTo>
                    <a:pt x="21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20"/>
            <p:cNvSpPr/>
            <p:nvPr/>
          </p:nvSpPr>
          <p:spPr>
            <a:xfrm>
              <a:off x="9577950" y="3689538"/>
              <a:ext cx="5325" cy="6100"/>
            </a:xfrm>
            <a:custGeom>
              <a:rect b="b" l="l" r="r" t="t"/>
              <a:pathLst>
                <a:path extrusionOk="0" h="244" w="213">
                  <a:moveTo>
                    <a:pt x="122" y="1"/>
                  </a:moveTo>
                  <a:cubicBezTo>
                    <a:pt x="31" y="1"/>
                    <a:pt x="0" y="92"/>
                    <a:pt x="0" y="122"/>
                  </a:cubicBezTo>
                  <a:cubicBezTo>
                    <a:pt x="0" y="183"/>
                    <a:pt x="61" y="244"/>
                    <a:pt x="122" y="244"/>
                  </a:cubicBezTo>
                  <a:cubicBezTo>
                    <a:pt x="152" y="244"/>
                    <a:pt x="183" y="183"/>
                    <a:pt x="213" y="122"/>
                  </a:cubicBezTo>
                  <a:cubicBezTo>
                    <a:pt x="21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20"/>
            <p:cNvSpPr/>
            <p:nvPr/>
          </p:nvSpPr>
          <p:spPr>
            <a:xfrm>
              <a:off x="9578700" y="3768563"/>
              <a:ext cx="3825" cy="3825"/>
            </a:xfrm>
            <a:custGeom>
              <a:rect b="b" l="l" r="r" t="t"/>
              <a:pathLst>
                <a:path extrusionOk="0" h="153" w="153">
                  <a:moveTo>
                    <a:pt x="92" y="1"/>
                  </a:moveTo>
                  <a:cubicBezTo>
                    <a:pt x="31" y="1"/>
                    <a:pt x="1" y="31"/>
                    <a:pt x="1" y="62"/>
                  </a:cubicBezTo>
                  <a:cubicBezTo>
                    <a:pt x="1" y="92"/>
                    <a:pt x="31" y="153"/>
                    <a:pt x="92" y="153"/>
                  </a:cubicBezTo>
                  <a:cubicBezTo>
                    <a:pt x="122" y="153"/>
                    <a:pt x="153" y="122"/>
                    <a:pt x="153" y="62"/>
                  </a:cubicBezTo>
                  <a:cubicBezTo>
                    <a:pt x="15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20"/>
            <p:cNvSpPr/>
            <p:nvPr/>
          </p:nvSpPr>
          <p:spPr>
            <a:xfrm>
              <a:off x="9579475" y="3848363"/>
              <a:ext cx="2300" cy="1550"/>
            </a:xfrm>
            <a:custGeom>
              <a:rect b="b" l="l" r="r" t="t"/>
              <a:pathLst>
                <a:path extrusionOk="0" h="62" w="92">
                  <a:moveTo>
                    <a:pt x="61" y="0"/>
                  </a:moveTo>
                  <a:cubicBezTo>
                    <a:pt x="61" y="0"/>
                    <a:pt x="0" y="0"/>
                    <a:pt x="0" y="31"/>
                  </a:cubicBezTo>
                  <a:cubicBezTo>
                    <a:pt x="0" y="31"/>
                    <a:pt x="0" y="61"/>
                    <a:pt x="61" y="61"/>
                  </a:cubicBezTo>
                  <a:lnTo>
                    <a:pt x="91" y="31"/>
                  </a:lnTo>
                  <a:cubicBezTo>
                    <a:pt x="91" y="31"/>
                    <a:pt x="91"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20"/>
            <p:cNvSpPr/>
            <p:nvPr/>
          </p:nvSpPr>
          <p:spPr>
            <a:xfrm>
              <a:off x="9579475" y="3925863"/>
              <a:ext cx="1525" cy="1550"/>
            </a:xfrm>
            <a:custGeom>
              <a:rect b="b" l="l" r="r" t="t"/>
              <a:pathLst>
                <a:path extrusionOk="0" h="62" w="61">
                  <a:moveTo>
                    <a:pt x="61" y="1"/>
                  </a:moveTo>
                  <a:cubicBezTo>
                    <a:pt x="61" y="1"/>
                    <a:pt x="0" y="1"/>
                    <a:pt x="61" y="61"/>
                  </a:cubicBezTo>
                  <a:lnTo>
                    <a:pt x="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20"/>
            <p:cNvSpPr/>
            <p:nvPr/>
          </p:nvSpPr>
          <p:spPr>
            <a:xfrm>
              <a:off x="95809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20"/>
            <p:cNvSpPr/>
            <p:nvPr/>
          </p:nvSpPr>
          <p:spPr>
            <a:xfrm>
              <a:off x="9639500" y="2826313"/>
              <a:ext cx="19025" cy="19025"/>
            </a:xfrm>
            <a:custGeom>
              <a:rect b="b" l="l" r="r" t="t"/>
              <a:pathLst>
                <a:path extrusionOk="0" h="761" w="761">
                  <a:moveTo>
                    <a:pt x="395" y="0"/>
                  </a:moveTo>
                  <a:cubicBezTo>
                    <a:pt x="183" y="0"/>
                    <a:pt x="0" y="152"/>
                    <a:pt x="0" y="365"/>
                  </a:cubicBezTo>
                  <a:cubicBezTo>
                    <a:pt x="0" y="578"/>
                    <a:pt x="183" y="760"/>
                    <a:pt x="395" y="760"/>
                  </a:cubicBezTo>
                  <a:cubicBezTo>
                    <a:pt x="578" y="760"/>
                    <a:pt x="760" y="578"/>
                    <a:pt x="760" y="365"/>
                  </a:cubicBezTo>
                  <a:cubicBezTo>
                    <a:pt x="760" y="152"/>
                    <a:pt x="57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20"/>
            <p:cNvSpPr/>
            <p:nvPr/>
          </p:nvSpPr>
          <p:spPr>
            <a:xfrm>
              <a:off x="9640250" y="2905338"/>
              <a:ext cx="17500" cy="16750"/>
            </a:xfrm>
            <a:custGeom>
              <a:rect b="b" l="l" r="r" t="t"/>
              <a:pathLst>
                <a:path extrusionOk="0" h="670" w="700">
                  <a:moveTo>
                    <a:pt x="365" y="0"/>
                  </a:moveTo>
                  <a:cubicBezTo>
                    <a:pt x="153" y="0"/>
                    <a:pt x="1" y="152"/>
                    <a:pt x="1" y="335"/>
                  </a:cubicBezTo>
                  <a:cubicBezTo>
                    <a:pt x="1" y="517"/>
                    <a:pt x="153" y="669"/>
                    <a:pt x="365" y="669"/>
                  </a:cubicBezTo>
                  <a:cubicBezTo>
                    <a:pt x="548" y="669"/>
                    <a:pt x="700" y="517"/>
                    <a:pt x="700" y="335"/>
                  </a:cubicBezTo>
                  <a:cubicBezTo>
                    <a:pt x="700"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20"/>
            <p:cNvSpPr/>
            <p:nvPr/>
          </p:nvSpPr>
          <p:spPr>
            <a:xfrm>
              <a:off x="9640250" y="2982838"/>
              <a:ext cx="17500" cy="17500"/>
            </a:xfrm>
            <a:custGeom>
              <a:rect b="b" l="l" r="r" t="t"/>
              <a:pathLst>
                <a:path extrusionOk="0" h="700" w="700">
                  <a:moveTo>
                    <a:pt x="365" y="1"/>
                  </a:moveTo>
                  <a:cubicBezTo>
                    <a:pt x="153" y="1"/>
                    <a:pt x="1" y="153"/>
                    <a:pt x="1" y="335"/>
                  </a:cubicBezTo>
                  <a:cubicBezTo>
                    <a:pt x="1" y="548"/>
                    <a:pt x="153" y="700"/>
                    <a:pt x="365" y="700"/>
                  </a:cubicBezTo>
                  <a:cubicBezTo>
                    <a:pt x="548" y="700"/>
                    <a:pt x="700" y="548"/>
                    <a:pt x="700" y="335"/>
                  </a:cubicBezTo>
                  <a:cubicBezTo>
                    <a:pt x="700"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20"/>
            <p:cNvSpPr/>
            <p:nvPr/>
          </p:nvSpPr>
          <p:spPr>
            <a:xfrm>
              <a:off x="9641025" y="3061863"/>
              <a:ext cx="15975" cy="15225"/>
            </a:xfrm>
            <a:custGeom>
              <a:rect b="b" l="l" r="r" t="t"/>
              <a:pathLst>
                <a:path extrusionOk="0" h="609" w="639">
                  <a:moveTo>
                    <a:pt x="334" y="1"/>
                  </a:moveTo>
                  <a:cubicBezTo>
                    <a:pt x="152" y="1"/>
                    <a:pt x="0" y="122"/>
                    <a:pt x="0" y="305"/>
                  </a:cubicBezTo>
                  <a:cubicBezTo>
                    <a:pt x="0" y="457"/>
                    <a:pt x="152" y="609"/>
                    <a:pt x="334" y="609"/>
                  </a:cubicBezTo>
                  <a:cubicBezTo>
                    <a:pt x="486" y="609"/>
                    <a:pt x="638" y="457"/>
                    <a:pt x="638" y="305"/>
                  </a:cubicBezTo>
                  <a:cubicBezTo>
                    <a:pt x="638" y="122"/>
                    <a:pt x="486"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20"/>
            <p:cNvSpPr/>
            <p:nvPr/>
          </p:nvSpPr>
          <p:spPr>
            <a:xfrm>
              <a:off x="9642525" y="3140888"/>
              <a:ext cx="12950" cy="12950"/>
            </a:xfrm>
            <a:custGeom>
              <a:rect b="b" l="l" r="r" t="t"/>
              <a:pathLst>
                <a:path extrusionOk="0" h="518" w="518">
                  <a:moveTo>
                    <a:pt x="274" y="1"/>
                  </a:moveTo>
                  <a:cubicBezTo>
                    <a:pt x="92" y="1"/>
                    <a:pt x="1" y="92"/>
                    <a:pt x="1" y="244"/>
                  </a:cubicBezTo>
                  <a:cubicBezTo>
                    <a:pt x="1" y="396"/>
                    <a:pt x="122" y="518"/>
                    <a:pt x="274" y="518"/>
                  </a:cubicBezTo>
                  <a:cubicBezTo>
                    <a:pt x="426" y="518"/>
                    <a:pt x="518" y="396"/>
                    <a:pt x="518" y="244"/>
                  </a:cubicBezTo>
                  <a:cubicBezTo>
                    <a:pt x="51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20"/>
            <p:cNvSpPr/>
            <p:nvPr/>
          </p:nvSpPr>
          <p:spPr>
            <a:xfrm>
              <a:off x="9642525" y="3218413"/>
              <a:ext cx="12950" cy="13700"/>
            </a:xfrm>
            <a:custGeom>
              <a:rect b="b" l="l" r="r" t="t"/>
              <a:pathLst>
                <a:path extrusionOk="0" h="548" w="518">
                  <a:moveTo>
                    <a:pt x="274" y="0"/>
                  </a:moveTo>
                  <a:cubicBezTo>
                    <a:pt x="92" y="0"/>
                    <a:pt x="1" y="122"/>
                    <a:pt x="1" y="274"/>
                  </a:cubicBezTo>
                  <a:cubicBezTo>
                    <a:pt x="1" y="426"/>
                    <a:pt x="122" y="547"/>
                    <a:pt x="274" y="547"/>
                  </a:cubicBezTo>
                  <a:cubicBezTo>
                    <a:pt x="426" y="547"/>
                    <a:pt x="518" y="426"/>
                    <a:pt x="518" y="274"/>
                  </a:cubicBezTo>
                  <a:cubicBezTo>
                    <a:pt x="51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20"/>
            <p:cNvSpPr/>
            <p:nvPr/>
          </p:nvSpPr>
          <p:spPr>
            <a:xfrm>
              <a:off x="9643300" y="3297438"/>
              <a:ext cx="11425" cy="11425"/>
            </a:xfrm>
            <a:custGeom>
              <a:rect b="b" l="l" r="r" t="t"/>
              <a:pathLst>
                <a:path extrusionOk="0" h="457" w="457">
                  <a:moveTo>
                    <a:pt x="243" y="0"/>
                  </a:moveTo>
                  <a:cubicBezTo>
                    <a:pt x="122" y="0"/>
                    <a:pt x="0" y="122"/>
                    <a:pt x="0" y="213"/>
                  </a:cubicBezTo>
                  <a:cubicBezTo>
                    <a:pt x="0" y="335"/>
                    <a:pt x="122" y="456"/>
                    <a:pt x="243" y="456"/>
                  </a:cubicBezTo>
                  <a:cubicBezTo>
                    <a:pt x="335" y="456"/>
                    <a:pt x="456" y="335"/>
                    <a:pt x="456" y="213"/>
                  </a:cubicBezTo>
                  <a:cubicBezTo>
                    <a:pt x="456" y="122"/>
                    <a:pt x="33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20"/>
            <p:cNvSpPr/>
            <p:nvPr/>
          </p:nvSpPr>
          <p:spPr>
            <a:xfrm>
              <a:off x="9644050" y="3376463"/>
              <a:ext cx="9900" cy="9150"/>
            </a:xfrm>
            <a:custGeom>
              <a:rect b="b" l="l" r="r" t="t"/>
              <a:pathLst>
                <a:path extrusionOk="0" h="366" w="396">
                  <a:moveTo>
                    <a:pt x="213" y="1"/>
                  </a:moveTo>
                  <a:cubicBezTo>
                    <a:pt x="92" y="1"/>
                    <a:pt x="1" y="61"/>
                    <a:pt x="1" y="183"/>
                  </a:cubicBezTo>
                  <a:cubicBezTo>
                    <a:pt x="1" y="305"/>
                    <a:pt x="92" y="365"/>
                    <a:pt x="213" y="365"/>
                  </a:cubicBezTo>
                  <a:cubicBezTo>
                    <a:pt x="305" y="365"/>
                    <a:pt x="396" y="305"/>
                    <a:pt x="396" y="183"/>
                  </a:cubicBezTo>
                  <a:cubicBezTo>
                    <a:pt x="396" y="61"/>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20"/>
            <p:cNvSpPr/>
            <p:nvPr/>
          </p:nvSpPr>
          <p:spPr>
            <a:xfrm>
              <a:off x="9644050" y="3453963"/>
              <a:ext cx="9900" cy="9925"/>
            </a:xfrm>
            <a:custGeom>
              <a:rect b="b" l="l" r="r" t="t"/>
              <a:pathLst>
                <a:path extrusionOk="0" h="397" w="396">
                  <a:moveTo>
                    <a:pt x="213" y="1"/>
                  </a:moveTo>
                  <a:cubicBezTo>
                    <a:pt x="92" y="1"/>
                    <a:pt x="1" y="92"/>
                    <a:pt x="1" y="183"/>
                  </a:cubicBezTo>
                  <a:cubicBezTo>
                    <a:pt x="1" y="305"/>
                    <a:pt x="92" y="396"/>
                    <a:pt x="213" y="396"/>
                  </a:cubicBezTo>
                  <a:cubicBezTo>
                    <a:pt x="274" y="396"/>
                    <a:pt x="396" y="305"/>
                    <a:pt x="396" y="183"/>
                  </a:cubicBezTo>
                  <a:cubicBezTo>
                    <a:pt x="396" y="92"/>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20"/>
            <p:cNvSpPr/>
            <p:nvPr/>
          </p:nvSpPr>
          <p:spPr>
            <a:xfrm>
              <a:off x="9645575" y="3533013"/>
              <a:ext cx="7625" cy="7625"/>
            </a:xfrm>
            <a:custGeom>
              <a:rect b="b" l="l" r="r" t="t"/>
              <a:pathLst>
                <a:path extrusionOk="0" h="305" w="305">
                  <a:moveTo>
                    <a:pt x="152" y="0"/>
                  </a:moveTo>
                  <a:cubicBezTo>
                    <a:pt x="61" y="0"/>
                    <a:pt x="0" y="61"/>
                    <a:pt x="0" y="152"/>
                  </a:cubicBezTo>
                  <a:cubicBezTo>
                    <a:pt x="0" y="213"/>
                    <a:pt x="61" y="304"/>
                    <a:pt x="152" y="304"/>
                  </a:cubicBezTo>
                  <a:cubicBezTo>
                    <a:pt x="213" y="304"/>
                    <a:pt x="304" y="213"/>
                    <a:pt x="304" y="152"/>
                  </a:cubicBezTo>
                  <a:cubicBezTo>
                    <a:pt x="304" y="61"/>
                    <a:pt x="21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20"/>
            <p:cNvSpPr/>
            <p:nvPr/>
          </p:nvSpPr>
          <p:spPr>
            <a:xfrm>
              <a:off x="9646325" y="3612788"/>
              <a:ext cx="5350" cy="5350"/>
            </a:xfrm>
            <a:custGeom>
              <a:rect b="b" l="l" r="r" t="t"/>
              <a:pathLst>
                <a:path extrusionOk="0" h="214" w="214">
                  <a:moveTo>
                    <a:pt x="122" y="1"/>
                  </a:moveTo>
                  <a:cubicBezTo>
                    <a:pt x="31" y="1"/>
                    <a:pt x="1" y="31"/>
                    <a:pt x="1" y="122"/>
                  </a:cubicBezTo>
                  <a:cubicBezTo>
                    <a:pt x="1" y="183"/>
                    <a:pt x="31" y="213"/>
                    <a:pt x="122" y="213"/>
                  </a:cubicBezTo>
                  <a:cubicBezTo>
                    <a:pt x="183" y="213"/>
                    <a:pt x="214" y="153"/>
                    <a:pt x="214" y="122"/>
                  </a:cubicBezTo>
                  <a:cubicBezTo>
                    <a:pt x="214"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20"/>
            <p:cNvSpPr/>
            <p:nvPr/>
          </p:nvSpPr>
          <p:spPr>
            <a:xfrm>
              <a:off x="9646325" y="3689538"/>
              <a:ext cx="5350" cy="6100"/>
            </a:xfrm>
            <a:custGeom>
              <a:rect b="b" l="l" r="r" t="t"/>
              <a:pathLst>
                <a:path extrusionOk="0" h="244" w="214">
                  <a:moveTo>
                    <a:pt x="122" y="1"/>
                  </a:moveTo>
                  <a:cubicBezTo>
                    <a:pt x="31" y="1"/>
                    <a:pt x="1" y="92"/>
                    <a:pt x="1" y="122"/>
                  </a:cubicBezTo>
                  <a:cubicBezTo>
                    <a:pt x="1" y="183"/>
                    <a:pt x="62" y="244"/>
                    <a:pt x="122" y="244"/>
                  </a:cubicBezTo>
                  <a:cubicBezTo>
                    <a:pt x="153" y="244"/>
                    <a:pt x="214" y="183"/>
                    <a:pt x="214" y="122"/>
                  </a:cubicBezTo>
                  <a:cubicBezTo>
                    <a:pt x="21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20"/>
            <p:cNvSpPr/>
            <p:nvPr/>
          </p:nvSpPr>
          <p:spPr>
            <a:xfrm>
              <a:off x="9647100" y="3768563"/>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20"/>
            <p:cNvSpPr/>
            <p:nvPr/>
          </p:nvSpPr>
          <p:spPr>
            <a:xfrm>
              <a:off x="9647850" y="3848363"/>
              <a:ext cx="2300" cy="1550"/>
            </a:xfrm>
            <a:custGeom>
              <a:rect b="b" l="l" r="r" t="t"/>
              <a:pathLst>
                <a:path extrusionOk="0" h="62" w="92">
                  <a:moveTo>
                    <a:pt x="61" y="0"/>
                  </a:moveTo>
                  <a:cubicBezTo>
                    <a:pt x="61" y="0"/>
                    <a:pt x="1" y="0"/>
                    <a:pt x="1" y="31"/>
                  </a:cubicBezTo>
                  <a:cubicBezTo>
                    <a:pt x="1" y="31"/>
                    <a:pt x="1" y="61"/>
                    <a:pt x="61" y="61"/>
                  </a:cubicBezTo>
                  <a:cubicBezTo>
                    <a:pt x="92" y="61"/>
                    <a:pt x="92" y="31"/>
                    <a:pt x="92" y="31"/>
                  </a:cubicBezTo>
                  <a:cubicBezTo>
                    <a:pt x="92" y="31"/>
                    <a:pt x="92"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20"/>
            <p:cNvSpPr/>
            <p:nvPr/>
          </p:nvSpPr>
          <p:spPr>
            <a:xfrm>
              <a:off x="9647850" y="3925863"/>
              <a:ext cx="2300" cy="1550"/>
            </a:xfrm>
            <a:custGeom>
              <a:rect b="b" l="l" r="r" t="t"/>
              <a:pathLst>
                <a:path extrusionOk="0" h="62" w="92">
                  <a:moveTo>
                    <a:pt x="61" y="1"/>
                  </a:moveTo>
                  <a:cubicBezTo>
                    <a:pt x="61" y="1"/>
                    <a:pt x="1" y="1"/>
                    <a:pt x="61" y="61"/>
                  </a:cubicBezTo>
                  <a:cubicBezTo>
                    <a:pt x="92" y="1"/>
                    <a:pt x="61"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20"/>
            <p:cNvSpPr/>
            <p:nvPr/>
          </p:nvSpPr>
          <p:spPr>
            <a:xfrm>
              <a:off x="96493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2" name="Google Shape;4032;p20"/>
          <p:cNvGrpSpPr/>
          <p:nvPr/>
        </p:nvGrpSpPr>
        <p:grpSpPr>
          <a:xfrm flipH="1">
            <a:off x="817488" y="467850"/>
            <a:ext cx="669475" cy="486350"/>
            <a:chOff x="5710525" y="4183150"/>
            <a:chExt cx="669475" cy="486350"/>
          </a:xfrm>
        </p:grpSpPr>
        <p:sp>
          <p:nvSpPr>
            <p:cNvPr id="4033" name="Google Shape;4033;p20"/>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20"/>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20"/>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20"/>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20"/>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20"/>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20"/>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20"/>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20"/>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20"/>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20"/>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20"/>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20"/>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20"/>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20"/>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20"/>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9" name="Google Shape;4049;p20"/>
          <p:cNvGrpSpPr/>
          <p:nvPr/>
        </p:nvGrpSpPr>
        <p:grpSpPr>
          <a:xfrm flipH="1">
            <a:off x="6773850" y="3541688"/>
            <a:ext cx="544125" cy="750025"/>
            <a:chOff x="2551975" y="1324025"/>
            <a:chExt cx="544125" cy="750025"/>
          </a:xfrm>
        </p:grpSpPr>
        <p:sp>
          <p:nvSpPr>
            <p:cNvPr id="4050" name="Google Shape;4050;p20"/>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20"/>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20"/>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20"/>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20"/>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20"/>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20"/>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20"/>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20"/>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20"/>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20"/>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20"/>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20"/>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20"/>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20"/>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20"/>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6" name="Google Shape;4066;p20"/>
          <p:cNvGrpSpPr/>
          <p:nvPr/>
        </p:nvGrpSpPr>
        <p:grpSpPr>
          <a:xfrm>
            <a:off x="854588" y="4567400"/>
            <a:ext cx="997000" cy="25"/>
            <a:chOff x="854588" y="4567400"/>
            <a:chExt cx="997000" cy="25"/>
          </a:xfrm>
        </p:grpSpPr>
        <p:sp>
          <p:nvSpPr>
            <p:cNvPr id="4067" name="Google Shape;4067;p20"/>
            <p:cNvSpPr/>
            <p:nvPr/>
          </p:nvSpPr>
          <p:spPr>
            <a:xfrm rot="-5400000">
              <a:off x="854588"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20"/>
            <p:cNvSpPr/>
            <p:nvPr/>
          </p:nvSpPr>
          <p:spPr>
            <a:xfrm rot="-5400000">
              <a:off x="1353075" y="4193925"/>
              <a:ext cx="25" cy="746975"/>
            </a:xfrm>
            <a:custGeom>
              <a:rect b="b" l="l" r="r" t="t"/>
              <a:pathLst>
                <a:path extrusionOk="0" fill="none" h="29879" w="1">
                  <a:moveTo>
                    <a:pt x="1" y="0"/>
                  </a:moveTo>
                  <a:lnTo>
                    <a:pt x="1" y="29879"/>
                  </a:lnTo>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20"/>
            <p:cNvSpPr/>
            <p:nvPr/>
          </p:nvSpPr>
          <p:spPr>
            <a:xfrm rot="-5400000">
              <a:off x="1851563"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0" name="Google Shape;4070;p20"/>
          <p:cNvSpPr/>
          <p:nvPr/>
        </p:nvSpPr>
        <p:spPr>
          <a:xfrm>
            <a:off x="1307450" y="897348"/>
            <a:ext cx="544159" cy="544159"/>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20"/>
          <p:cNvSpPr txBox="1"/>
          <p:nvPr>
            <p:ph type="title"/>
          </p:nvPr>
        </p:nvSpPr>
        <p:spPr>
          <a:xfrm>
            <a:off x="717425" y="404125"/>
            <a:ext cx="7709100" cy="61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3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72" name="Google Shape;4072;p20"/>
          <p:cNvSpPr txBox="1"/>
          <p:nvPr>
            <p:ph idx="1" type="subTitle"/>
          </p:nvPr>
        </p:nvSpPr>
        <p:spPr>
          <a:xfrm>
            <a:off x="2101350" y="1735350"/>
            <a:ext cx="4941300" cy="1554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800"/>
              <a:buNone/>
              <a:defRPr sz="16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07" name="Shape 307"/>
        <p:cNvGrpSpPr/>
        <p:nvPr/>
      </p:nvGrpSpPr>
      <p:grpSpPr>
        <a:xfrm>
          <a:off x="0" y="0"/>
          <a:ext cx="0" cy="0"/>
          <a:chOff x="0" y="0"/>
          <a:chExt cx="0" cy="0"/>
        </a:xfrm>
      </p:grpSpPr>
      <p:sp>
        <p:nvSpPr>
          <p:cNvPr id="308" name="Google Shape;308;p3"/>
          <p:cNvSpPr txBox="1"/>
          <p:nvPr>
            <p:ph type="title"/>
          </p:nvPr>
        </p:nvSpPr>
        <p:spPr>
          <a:xfrm flipH="1">
            <a:off x="3651180" y="2396863"/>
            <a:ext cx="4779600" cy="8418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accent2"/>
              </a:buClr>
              <a:buSzPts val="3600"/>
              <a:buNone/>
              <a:defRPr sz="5200">
                <a:solidFill>
                  <a:schemeClr val="accent2"/>
                </a:solidFill>
              </a:defRPr>
            </a:lvl1pPr>
            <a:lvl2pPr lvl="1" rtl="0" algn="ctr">
              <a:spcBef>
                <a:spcPts val="0"/>
              </a:spcBef>
              <a:spcAft>
                <a:spcPts val="0"/>
              </a:spcAft>
              <a:buClr>
                <a:schemeClr val="accent2"/>
              </a:buClr>
              <a:buSzPts val="3600"/>
              <a:buNone/>
              <a:defRPr sz="3600">
                <a:solidFill>
                  <a:schemeClr val="accent2"/>
                </a:solidFill>
              </a:defRPr>
            </a:lvl2pPr>
            <a:lvl3pPr lvl="2" rtl="0" algn="ctr">
              <a:spcBef>
                <a:spcPts val="0"/>
              </a:spcBef>
              <a:spcAft>
                <a:spcPts val="0"/>
              </a:spcAft>
              <a:buClr>
                <a:schemeClr val="accent2"/>
              </a:buClr>
              <a:buSzPts val="3600"/>
              <a:buNone/>
              <a:defRPr sz="3600">
                <a:solidFill>
                  <a:schemeClr val="accent2"/>
                </a:solidFill>
              </a:defRPr>
            </a:lvl3pPr>
            <a:lvl4pPr lvl="3" rtl="0" algn="ctr">
              <a:spcBef>
                <a:spcPts val="0"/>
              </a:spcBef>
              <a:spcAft>
                <a:spcPts val="0"/>
              </a:spcAft>
              <a:buClr>
                <a:schemeClr val="accent2"/>
              </a:buClr>
              <a:buSzPts val="3600"/>
              <a:buNone/>
              <a:defRPr sz="3600">
                <a:solidFill>
                  <a:schemeClr val="accent2"/>
                </a:solidFill>
              </a:defRPr>
            </a:lvl4pPr>
            <a:lvl5pPr lvl="4" rtl="0" algn="ctr">
              <a:spcBef>
                <a:spcPts val="0"/>
              </a:spcBef>
              <a:spcAft>
                <a:spcPts val="0"/>
              </a:spcAft>
              <a:buClr>
                <a:schemeClr val="accent2"/>
              </a:buClr>
              <a:buSzPts val="3600"/>
              <a:buNone/>
              <a:defRPr sz="3600">
                <a:solidFill>
                  <a:schemeClr val="accent2"/>
                </a:solidFill>
              </a:defRPr>
            </a:lvl5pPr>
            <a:lvl6pPr lvl="5" rtl="0" algn="ctr">
              <a:spcBef>
                <a:spcPts val="0"/>
              </a:spcBef>
              <a:spcAft>
                <a:spcPts val="0"/>
              </a:spcAft>
              <a:buClr>
                <a:schemeClr val="accent2"/>
              </a:buClr>
              <a:buSzPts val="3600"/>
              <a:buNone/>
              <a:defRPr sz="3600">
                <a:solidFill>
                  <a:schemeClr val="accent2"/>
                </a:solidFill>
              </a:defRPr>
            </a:lvl6pPr>
            <a:lvl7pPr lvl="6" rtl="0" algn="ctr">
              <a:spcBef>
                <a:spcPts val="0"/>
              </a:spcBef>
              <a:spcAft>
                <a:spcPts val="0"/>
              </a:spcAft>
              <a:buClr>
                <a:schemeClr val="accent2"/>
              </a:buClr>
              <a:buSzPts val="3600"/>
              <a:buNone/>
              <a:defRPr sz="3600">
                <a:solidFill>
                  <a:schemeClr val="accent2"/>
                </a:solidFill>
              </a:defRPr>
            </a:lvl7pPr>
            <a:lvl8pPr lvl="7" rtl="0" algn="ctr">
              <a:spcBef>
                <a:spcPts val="0"/>
              </a:spcBef>
              <a:spcAft>
                <a:spcPts val="0"/>
              </a:spcAft>
              <a:buClr>
                <a:schemeClr val="accent2"/>
              </a:buClr>
              <a:buSzPts val="3600"/>
              <a:buNone/>
              <a:defRPr sz="3600">
                <a:solidFill>
                  <a:schemeClr val="accent2"/>
                </a:solidFill>
              </a:defRPr>
            </a:lvl8pPr>
            <a:lvl9pPr lvl="8" rtl="0" algn="ctr">
              <a:spcBef>
                <a:spcPts val="0"/>
              </a:spcBef>
              <a:spcAft>
                <a:spcPts val="0"/>
              </a:spcAft>
              <a:buClr>
                <a:schemeClr val="accent2"/>
              </a:buClr>
              <a:buSzPts val="3600"/>
              <a:buNone/>
              <a:defRPr sz="3600">
                <a:solidFill>
                  <a:schemeClr val="accent2"/>
                </a:solidFill>
              </a:defRPr>
            </a:lvl9pPr>
          </a:lstStyle>
          <a:p/>
        </p:txBody>
      </p:sp>
      <p:sp>
        <p:nvSpPr>
          <p:cNvPr id="309" name="Google Shape;309;p3"/>
          <p:cNvSpPr txBox="1"/>
          <p:nvPr>
            <p:ph idx="1" type="subTitle"/>
          </p:nvPr>
        </p:nvSpPr>
        <p:spPr>
          <a:xfrm flipH="1">
            <a:off x="5643780" y="3314688"/>
            <a:ext cx="2787000" cy="7302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accent2"/>
              </a:buClr>
              <a:buSzPts val="1800"/>
              <a:buNone/>
              <a:defRPr sz="1600">
                <a:solidFill>
                  <a:schemeClr val="dk1"/>
                </a:solidFill>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
        <p:nvSpPr>
          <p:cNvPr id="310" name="Google Shape;310;p3"/>
          <p:cNvSpPr txBox="1"/>
          <p:nvPr>
            <p:ph hasCustomPrompt="1" idx="2" type="title"/>
          </p:nvPr>
        </p:nvSpPr>
        <p:spPr>
          <a:xfrm flipH="1">
            <a:off x="5643780" y="1098613"/>
            <a:ext cx="2787000" cy="12504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accent2"/>
              </a:buClr>
              <a:buSzPts val="8900"/>
              <a:buNone/>
              <a:defRPr sz="8900">
                <a:solidFill>
                  <a:schemeClr val="accent3"/>
                </a:solidFill>
              </a:defRPr>
            </a:lvl1pPr>
            <a:lvl2pPr lvl="1" rtl="0" algn="ctr">
              <a:spcBef>
                <a:spcPts val="0"/>
              </a:spcBef>
              <a:spcAft>
                <a:spcPts val="0"/>
              </a:spcAft>
              <a:buClr>
                <a:schemeClr val="accent2"/>
              </a:buClr>
              <a:buSzPts val="8900"/>
              <a:buNone/>
              <a:defRPr sz="8900">
                <a:solidFill>
                  <a:schemeClr val="accent2"/>
                </a:solidFill>
              </a:defRPr>
            </a:lvl2pPr>
            <a:lvl3pPr lvl="2" rtl="0" algn="ctr">
              <a:spcBef>
                <a:spcPts val="0"/>
              </a:spcBef>
              <a:spcAft>
                <a:spcPts val="0"/>
              </a:spcAft>
              <a:buClr>
                <a:schemeClr val="accent2"/>
              </a:buClr>
              <a:buSzPts val="8900"/>
              <a:buNone/>
              <a:defRPr sz="8900">
                <a:solidFill>
                  <a:schemeClr val="accent2"/>
                </a:solidFill>
              </a:defRPr>
            </a:lvl3pPr>
            <a:lvl4pPr lvl="3" rtl="0" algn="ctr">
              <a:spcBef>
                <a:spcPts val="0"/>
              </a:spcBef>
              <a:spcAft>
                <a:spcPts val="0"/>
              </a:spcAft>
              <a:buClr>
                <a:schemeClr val="accent2"/>
              </a:buClr>
              <a:buSzPts val="8900"/>
              <a:buNone/>
              <a:defRPr sz="8900">
                <a:solidFill>
                  <a:schemeClr val="accent2"/>
                </a:solidFill>
              </a:defRPr>
            </a:lvl4pPr>
            <a:lvl5pPr lvl="4" rtl="0" algn="ctr">
              <a:spcBef>
                <a:spcPts val="0"/>
              </a:spcBef>
              <a:spcAft>
                <a:spcPts val="0"/>
              </a:spcAft>
              <a:buClr>
                <a:schemeClr val="accent2"/>
              </a:buClr>
              <a:buSzPts val="8900"/>
              <a:buNone/>
              <a:defRPr sz="8900">
                <a:solidFill>
                  <a:schemeClr val="accent2"/>
                </a:solidFill>
              </a:defRPr>
            </a:lvl5pPr>
            <a:lvl6pPr lvl="5" rtl="0" algn="ctr">
              <a:spcBef>
                <a:spcPts val="0"/>
              </a:spcBef>
              <a:spcAft>
                <a:spcPts val="0"/>
              </a:spcAft>
              <a:buClr>
                <a:schemeClr val="accent2"/>
              </a:buClr>
              <a:buSzPts val="8900"/>
              <a:buNone/>
              <a:defRPr sz="8900">
                <a:solidFill>
                  <a:schemeClr val="accent2"/>
                </a:solidFill>
              </a:defRPr>
            </a:lvl6pPr>
            <a:lvl7pPr lvl="6" rtl="0" algn="ctr">
              <a:spcBef>
                <a:spcPts val="0"/>
              </a:spcBef>
              <a:spcAft>
                <a:spcPts val="0"/>
              </a:spcAft>
              <a:buClr>
                <a:schemeClr val="accent2"/>
              </a:buClr>
              <a:buSzPts val="8900"/>
              <a:buNone/>
              <a:defRPr sz="8900">
                <a:solidFill>
                  <a:schemeClr val="accent2"/>
                </a:solidFill>
              </a:defRPr>
            </a:lvl7pPr>
            <a:lvl8pPr lvl="7" rtl="0" algn="ctr">
              <a:spcBef>
                <a:spcPts val="0"/>
              </a:spcBef>
              <a:spcAft>
                <a:spcPts val="0"/>
              </a:spcAft>
              <a:buClr>
                <a:schemeClr val="accent2"/>
              </a:buClr>
              <a:buSzPts val="8900"/>
              <a:buNone/>
              <a:defRPr sz="8900">
                <a:solidFill>
                  <a:schemeClr val="accent2"/>
                </a:solidFill>
              </a:defRPr>
            </a:lvl8pPr>
            <a:lvl9pPr lvl="8" rtl="0" algn="ctr">
              <a:spcBef>
                <a:spcPts val="0"/>
              </a:spcBef>
              <a:spcAft>
                <a:spcPts val="0"/>
              </a:spcAft>
              <a:buClr>
                <a:schemeClr val="accent2"/>
              </a:buClr>
              <a:buSzPts val="8900"/>
              <a:buNone/>
              <a:defRPr sz="8900">
                <a:solidFill>
                  <a:schemeClr val="accent2"/>
                </a:solidFill>
              </a:defRPr>
            </a:lvl9pPr>
          </a:lstStyle>
          <a:p>
            <a:r>
              <a:t>xx%</a:t>
            </a:r>
          </a:p>
        </p:txBody>
      </p:sp>
      <p:sp>
        <p:nvSpPr>
          <p:cNvPr id="311" name="Google Shape;311;p3"/>
          <p:cNvSpPr/>
          <p:nvPr/>
        </p:nvSpPr>
        <p:spPr>
          <a:xfrm flipH="1" rot="9899959">
            <a:off x="-780851" y="2531470"/>
            <a:ext cx="4025553" cy="2995700"/>
          </a:xfrm>
          <a:custGeom>
            <a:rect b="b" l="l" r="r" t="t"/>
            <a:pathLst>
              <a:path extrusionOk="0" h="35523" w="47735">
                <a:moveTo>
                  <a:pt x="37516" y="0"/>
                </a:moveTo>
                <a:cubicBezTo>
                  <a:pt x="37361" y="0"/>
                  <a:pt x="37204" y="5"/>
                  <a:pt x="37047" y="15"/>
                </a:cubicBezTo>
                <a:cubicBezTo>
                  <a:pt x="31727" y="347"/>
                  <a:pt x="27466" y="4779"/>
                  <a:pt x="22227" y="5637"/>
                </a:cubicBezTo>
                <a:cubicBezTo>
                  <a:pt x="21878" y="5695"/>
                  <a:pt x="21525" y="5742"/>
                  <a:pt x="21172" y="5783"/>
                </a:cubicBezTo>
                <a:cubicBezTo>
                  <a:pt x="16327" y="6342"/>
                  <a:pt x="11213" y="5507"/>
                  <a:pt x="6552" y="7269"/>
                </a:cubicBezTo>
                <a:cubicBezTo>
                  <a:pt x="4500" y="8042"/>
                  <a:pt x="2579" y="9590"/>
                  <a:pt x="1405" y="11442"/>
                </a:cubicBezTo>
                <a:cubicBezTo>
                  <a:pt x="455" y="12949"/>
                  <a:pt x="1" y="14825"/>
                  <a:pt x="455" y="16549"/>
                </a:cubicBezTo>
                <a:cubicBezTo>
                  <a:pt x="1296" y="19768"/>
                  <a:pt x="4516" y="21085"/>
                  <a:pt x="7322" y="22188"/>
                </a:cubicBezTo>
                <a:cubicBezTo>
                  <a:pt x="9779" y="23151"/>
                  <a:pt x="12259" y="24298"/>
                  <a:pt x="13966" y="26388"/>
                </a:cubicBezTo>
                <a:cubicBezTo>
                  <a:pt x="15831" y="28674"/>
                  <a:pt x="16103" y="31806"/>
                  <a:pt x="18305" y="33856"/>
                </a:cubicBezTo>
                <a:cubicBezTo>
                  <a:pt x="19554" y="35018"/>
                  <a:pt x="21179" y="35522"/>
                  <a:pt x="22832" y="35522"/>
                </a:cubicBezTo>
                <a:cubicBezTo>
                  <a:pt x="24137" y="35522"/>
                  <a:pt x="25460" y="35207"/>
                  <a:pt x="26628" y="34653"/>
                </a:cubicBezTo>
                <a:cubicBezTo>
                  <a:pt x="29525" y="33279"/>
                  <a:pt x="31646" y="30694"/>
                  <a:pt x="33533" y="28098"/>
                </a:cubicBezTo>
                <a:cubicBezTo>
                  <a:pt x="35382" y="25557"/>
                  <a:pt x="37247" y="22744"/>
                  <a:pt x="39786" y="20837"/>
                </a:cubicBezTo>
                <a:cubicBezTo>
                  <a:pt x="41554" y="19507"/>
                  <a:pt x="43654" y="18588"/>
                  <a:pt x="45136" y="16945"/>
                </a:cubicBezTo>
                <a:cubicBezTo>
                  <a:pt x="47321" y="14523"/>
                  <a:pt x="47735" y="10828"/>
                  <a:pt x="46680" y="7740"/>
                </a:cubicBezTo>
                <a:cubicBezTo>
                  <a:pt x="45369" y="3892"/>
                  <a:pt x="41914" y="0"/>
                  <a:pt x="375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
          <p:cNvSpPr/>
          <p:nvPr/>
        </p:nvSpPr>
        <p:spPr>
          <a:xfrm rot="10800000">
            <a:off x="5462999" y="42"/>
            <a:ext cx="3681001" cy="1160808"/>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 name="Google Shape;313;p3"/>
          <p:cNvGrpSpPr/>
          <p:nvPr/>
        </p:nvGrpSpPr>
        <p:grpSpPr>
          <a:xfrm flipH="1">
            <a:off x="605225" y="777325"/>
            <a:ext cx="669475" cy="486350"/>
            <a:chOff x="5710525" y="4183150"/>
            <a:chExt cx="669475" cy="486350"/>
          </a:xfrm>
        </p:grpSpPr>
        <p:sp>
          <p:nvSpPr>
            <p:cNvPr id="314" name="Google Shape;314;p3"/>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 name="Google Shape;330;p3"/>
          <p:cNvSpPr/>
          <p:nvPr/>
        </p:nvSpPr>
        <p:spPr>
          <a:xfrm>
            <a:off x="3651174" y="599588"/>
            <a:ext cx="841828" cy="841828"/>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 name="Google Shape;331;p3"/>
          <p:cNvGrpSpPr/>
          <p:nvPr/>
        </p:nvGrpSpPr>
        <p:grpSpPr>
          <a:xfrm>
            <a:off x="7255388" y="4567400"/>
            <a:ext cx="997000" cy="25"/>
            <a:chOff x="854588" y="4567400"/>
            <a:chExt cx="997000" cy="25"/>
          </a:xfrm>
        </p:grpSpPr>
        <p:sp>
          <p:nvSpPr>
            <p:cNvPr id="332" name="Google Shape;332;p3"/>
            <p:cNvSpPr/>
            <p:nvPr/>
          </p:nvSpPr>
          <p:spPr>
            <a:xfrm rot="-5400000">
              <a:off x="854588"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
            <p:cNvSpPr/>
            <p:nvPr/>
          </p:nvSpPr>
          <p:spPr>
            <a:xfrm rot="-5400000">
              <a:off x="1394488" y="4193925"/>
              <a:ext cx="25" cy="746975"/>
            </a:xfrm>
            <a:custGeom>
              <a:rect b="b" l="l" r="r" t="t"/>
              <a:pathLst>
                <a:path extrusionOk="0" fill="none" h="29879" w="1">
                  <a:moveTo>
                    <a:pt x="1" y="0"/>
                  </a:moveTo>
                  <a:lnTo>
                    <a:pt x="1" y="29879"/>
                  </a:lnTo>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
            <p:cNvSpPr/>
            <p:nvPr/>
          </p:nvSpPr>
          <p:spPr>
            <a:xfrm rot="-5400000">
              <a:off x="1851563"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3"/>
          <p:cNvGrpSpPr/>
          <p:nvPr/>
        </p:nvGrpSpPr>
        <p:grpSpPr>
          <a:xfrm>
            <a:off x="5184883" y="-88"/>
            <a:ext cx="611786" cy="1983735"/>
            <a:chOff x="9295275" y="2826313"/>
            <a:chExt cx="363250" cy="1177850"/>
          </a:xfrm>
        </p:grpSpPr>
        <p:sp>
          <p:nvSpPr>
            <p:cNvPr id="336" name="Google Shape;336;p3"/>
            <p:cNvSpPr/>
            <p:nvPr/>
          </p:nvSpPr>
          <p:spPr>
            <a:xfrm>
              <a:off x="9295275" y="2826313"/>
              <a:ext cx="19000" cy="19025"/>
            </a:xfrm>
            <a:custGeom>
              <a:rect b="b" l="l" r="r" t="t"/>
              <a:pathLst>
                <a:path extrusionOk="0" h="761" w="760">
                  <a:moveTo>
                    <a:pt x="395" y="0"/>
                  </a:moveTo>
                  <a:cubicBezTo>
                    <a:pt x="182" y="0"/>
                    <a:pt x="0" y="152"/>
                    <a:pt x="0" y="365"/>
                  </a:cubicBezTo>
                  <a:cubicBezTo>
                    <a:pt x="0" y="578"/>
                    <a:pt x="182" y="760"/>
                    <a:pt x="395" y="760"/>
                  </a:cubicBezTo>
                  <a:cubicBezTo>
                    <a:pt x="608" y="760"/>
                    <a:pt x="760" y="578"/>
                    <a:pt x="760" y="365"/>
                  </a:cubicBezTo>
                  <a:cubicBezTo>
                    <a:pt x="760" y="152"/>
                    <a:pt x="60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
            <p:cNvSpPr/>
            <p:nvPr/>
          </p:nvSpPr>
          <p:spPr>
            <a:xfrm>
              <a:off x="9296775" y="2905338"/>
              <a:ext cx="16750" cy="16750"/>
            </a:xfrm>
            <a:custGeom>
              <a:rect b="b" l="l" r="r" t="t"/>
              <a:pathLst>
                <a:path extrusionOk="0" h="670" w="670">
                  <a:moveTo>
                    <a:pt x="335" y="0"/>
                  </a:moveTo>
                  <a:cubicBezTo>
                    <a:pt x="153" y="0"/>
                    <a:pt x="1" y="152"/>
                    <a:pt x="1" y="335"/>
                  </a:cubicBezTo>
                  <a:cubicBezTo>
                    <a:pt x="1" y="517"/>
                    <a:pt x="153" y="669"/>
                    <a:pt x="335" y="669"/>
                  </a:cubicBezTo>
                  <a:cubicBezTo>
                    <a:pt x="518" y="669"/>
                    <a:pt x="670" y="517"/>
                    <a:pt x="670" y="335"/>
                  </a:cubicBezTo>
                  <a:cubicBezTo>
                    <a:pt x="670" y="152"/>
                    <a:pt x="51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
            <p:cNvSpPr/>
            <p:nvPr/>
          </p:nvSpPr>
          <p:spPr>
            <a:xfrm>
              <a:off x="9296775" y="2982838"/>
              <a:ext cx="16750" cy="17500"/>
            </a:xfrm>
            <a:custGeom>
              <a:rect b="b" l="l" r="r" t="t"/>
              <a:pathLst>
                <a:path extrusionOk="0" h="700" w="670">
                  <a:moveTo>
                    <a:pt x="335" y="1"/>
                  </a:moveTo>
                  <a:cubicBezTo>
                    <a:pt x="153" y="1"/>
                    <a:pt x="1" y="153"/>
                    <a:pt x="1" y="335"/>
                  </a:cubicBezTo>
                  <a:cubicBezTo>
                    <a:pt x="1" y="517"/>
                    <a:pt x="153" y="700"/>
                    <a:pt x="335" y="700"/>
                  </a:cubicBezTo>
                  <a:cubicBezTo>
                    <a:pt x="518" y="700"/>
                    <a:pt x="670" y="517"/>
                    <a:pt x="670" y="335"/>
                  </a:cubicBezTo>
                  <a:cubicBezTo>
                    <a:pt x="670" y="153"/>
                    <a:pt x="518"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
            <p:cNvSpPr/>
            <p:nvPr/>
          </p:nvSpPr>
          <p:spPr>
            <a:xfrm>
              <a:off x="9297550" y="3061863"/>
              <a:ext cx="15225" cy="15225"/>
            </a:xfrm>
            <a:custGeom>
              <a:rect b="b" l="l" r="r" t="t"/>
              <a:pathLst>
                <a:path extrusionOk="0" h="609" w="609">
                  <a:moveTo>
                    <a:pt x="304" y="1"/>
                  </a:moveTo>
                  <a:cubicBezTo>
                    <a:pt x="152" y="1"/>
                    <a:pt x="0" y="153"/>
                    <a:pt x="0" y="305"/>
                  </a:cubicBezTo>
                  <a:cubicBezTo>
                    <a:pt x="0" y="457"/>
                    <a:pt x="152" y="609"/>
                    <a:pt x="304" y="609"/>
                  </a:cubicBezTo>
                  <a:cubicBezTo>
                    <a:pt x="456"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
            <p:cNvSpPr/>
            <p:nvPr/>
          </p:nvSpPr>
          <p:spPr>
            <a:xfrm>
              <a:off x="9298300" y="3140888"/>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
            <p:cNvSpPr/>
            <p:nvPr/>
          </p:nvSpPr>
          <p:spPr>
            <a:xfrm>
              <a:off x="9298300" y="3218413"/>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
            <p:cNvSpPr/>
            <p:nvPr/>
          </p:nvSpPr>
          <p:spPr>
            <a:xfrm>
              <a:off x="9299075" y="3297438"/>
              <a:ext cx="11400" cy="11425"/>
            </a:xfrm>
            <a:custGeom>
              <a:rect b="b" l="l" r="r" t="t"/>
              <a:pathLst>
                <a:path extrusionOk="0" h="457" w="456">
                  <a:moveTo>
                    <a:pt x="243" y="0"/>
                  </a:moveTo>
                  <a:cubicBezTo>
                    <a:pt x="122" y="0"/>
                    <a:pt x="0" y="92"/>
                    <a:pt x="0" y="213"/>
                  </a:cubicBezTo>
                  <a:cubicBezTo>
                    <a:pt x="0" y="335"/>
                    <a:pt x="122" y="456"/>
                    <a:pt x="243" y="456"/>
                  </a:cubicBezTo>
                  <a:cubicBezTo>
                    <a:pt x="365" y="456"/>
                    <a:pt x="456" y="335"/>
                    <a:pt x="456" y="213"/>
                  </a:cubicBezTo>
                  <a:cubicBezTo>
                    <a:pt x="456" y="92"/>
                    <a:pt x="36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
            <p:cNvSpPr/>
            <p:nvPr/>
          </p:nvSpPr>
          <p:spPr>
            <a:xfrm>
              <a:off x="9300575" y="3376463"/>
              <a:ext cx="9150" cy="9150"/>
            </a:xfrm>
            <a:custGeom>
              <a:rect b="b" l="l" r="r" t="t"/>
              <a:pathLst>
                <a:path extrusionOk="0" h="366" w="366">
                  <a:moveTo>
                    <a:pt x="183" y="1"/>
                  </a:moveTo>
                  <a:cubicBezTo>
                    <a:pt x="62" y="1"/>
                    <a:pt x="1" y="61"/>
                    <a:pt x="1" y="183"/>
                  </a:cubicBezTo>
                  <a:cubicBezTo>
                    <a:pt x="1" y="305"/>
                    <a:pt x="62" y="365"/>
                    <a:pt x="183" y="365"/>
                  </a:cubicBezTo>
                  <a:cubicBezTo>
                    <a:pt x="305" y="365"/>
                    <a:pt x="366" y="305"/>
                    <a:pt x="366" y="183"/>
                  </a:cubicBezTo>
                  <a:cubicBezTo>
                    <a:pt x="36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
            <p:cNvSpPr/>
            <p:nvPr/>
          </p:nvSpPr>
          <p:spPr>
            <a:xfrm>
              <a:off x="9300575" y="3453963"/>
              <a:ext cx="9150" cy="9925"/>
            </a:xfrm>
            <a:custGeom>
              <a:rect b="b" l="l" r="r" t="t"/>
              <a:pathLst>
                <a:path extrusionOk="0" h="397" w="366">
                  <a:moveTo>
                    <a:pt x="183" y="1"/>
                  </a:moveTo>
                  <a:cubicBezTo>
                    <a:pt x="62" y="1"/>
                    <a:pt x="1" y="92"/>
                    <a:pt x="1" y="183"/>
                  </a:cubicBezTo>
                  <a:cubicBezTo>
                    <a:pt x="1" y="305"/>
                    <a:pt x="62" y="396"/>
                    <a:pt x="183" y="396"/>
                  </a:cubicBezTo>
                  <a:cubicBezTo>
                    <a:pt x="305" y="396"/>
                    <a:pt x="366" y="305"/>
                    <a:pt x="366" y="183"/>
                  </a:cubicBezTo>
                  <a:cubicBezTo>
                    <a:pt x="36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
            <p:cNvSpPr/>
            <p:nvPr/>
          </p:nvSpPr>
          <p:spPr>
            <a:xfrm>
              <a:off x="9301350" y="3533013"/>
              <a:ext cx="7625" cy="7625"/>
            </a:xfrm>
            <a:custGeom>
              <a:rect b="b" l="l" r="r" t="t"/>
              <a:pathLst>
                <a:path extrusionOk="0" h="305" w="305">
                  <a:moveTo>
                    <a:pt x="152" y="0"/>
                  </a:moveTo>
                  <a:cubicBezTo>
                    <a:pt x="91" y="0"/>
                    <a:pt x="0" y="61"/>
                    <a:pt x="0" y="152"/>
                  </a:cubicBezTo>
                  <a:cubicBezTo>
                    <a:pt x="0" y="213"/>
                    <a:pt x="61" y="304"/>
                    <a:pt x="152" y="304"/>
                  </a:cubicBezTo>
                  <a:cubicBezTo>
                    <a:pt x="243" y="304"/>
                    <a:pt x="304" y="213"/>
                    <a:pt x="304" y="152"/>
                  </a:cubicBezTo>
                  <a:cubicBezTo>
                    <a:pt x="304" y="61"/>
                    <a:pt x="24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
            <p:cNvSpPr/>
            <p:nvPr/>
          </p:nvSpPr>
          <p:spPr>
            <a:xfrm>
              <a:off x="9302100" y="3612788"/>
              <a:ext cx="6100" cy="5350"/>
            </a:xfrm>
            <a:custGeom>
              <a:rect b="b" l="l" r="r" t="t"/>
              <a:pathLst>
                <a:path extrusionOk="0" h="214" w="244">
                  <a:moveTo>
                    <a:pt x="122" y="1"/>
                  </a:moveTo>
                  <a:cubicBezTo>
                    <a:pt x="61" y="1"/>
                    <a:pt x="1" y="31"/>
                    <a:pt x="1" y="122"/>
                  </a:cubicBezTo>
                  <a:cubicBezTo>
                    <a:pt x="1" y="183"/>
                    <a:pt x="31" y="213"/>
                    <a:pt x="122" y="213"/>
                  </a:cubicBezTo>
                  <a:cubicBezTo>
                    <a:pt x="213" y="213"/>
                    <a:pt x="244" y="153"/>
                    <a:pt x="244" y="122"/>
                  </a:cubicBezTo>
                  <a:cubicBezTo>
                    <a:pt x="244" y="31"/>
                    <a:pt x="21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
            <p:cNvSpPr/>
            <p:nvPr/>
          </p:nvSpPr>
          <p:spPr>
            <a:xfrm>
              <a:off x="9302100" y="3689538"/>
              <a:ext cx="6100" cy="6100"/>
            </a:xfrm>
            <a:custGeom>
              <a:rect b="b" l="l" r="r" t="t"/>
              <a:pathLst>
                <a:path extrusionOk="0" h="244" w="244">
                  <a:moveTo>
                    <a:pt x="122" y="1"/>
                  </a:moveTo>
                  <a:cubicBezTo>
                    <a:pt x="61" y="1"/>
                    <a:pt x="1" y="92"/>
                    <a:pt x="1" y="122"/>
                  </a:cubicBezTo>
                  <a:cubicBezTo>
                    <a:pt x="1" y="183"/>
                    <a:pt x="92" y="244"/>
                    <a:pt x="122" y="244"/>
                  </a:cubicBezTo>
                  <a:cubicBezTo>
                    <a:pt x="153" y="244"/>
                    <a:pt x="244" y="183"/>
                    <a:pt x="244" y="122"/>
                  </a:cubicBezTo>
                  <a:cubicBezTo>
                    <a:pt x="24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
            <p:cNvSpPr/>
            <p:nvPr/>
          </p:nvSpPr>
          <p:spPr>
            <a:xfrm>
              <a:off x="9302875" y="3768563"/>
              <a:ext cx="4575" cy="3825"/>
            </a:xfrm>
            <a:custGeom>
              <a:rect b="b" l="l" r="r" t="t"/>
              <a:pathLst>
                <a:path extrusionOk="0" h="153" w="183">
                  <a:moveTo>
                    <a:pt x="91" y="1"/>
                  </a:moveTo>
                  <a:cubicBezTo>
                    <a:pt x="61" y="1"/>
                    <a:pt x="0" y="31"/>
                    <a:pt x="0" y="62"/>
                  </a:cubicBezTo>
                  <a:cubicBezTo>
                    <a:pt x="0" y="92"/>
                    <a:pt x="61" y="153"/>
                    <a:pt x="91" y="153"/>
                  </a:cubicBezTo>
                  <a:cubicBezTo>
                    <a:pt x="122" y="153"/>
                    <a:pt x="182" y="122"/>
                    <a:pt x="182" y="62"/>
                  </a:cubicBezTo>
                  <a:cubicBezTo>
                    <a:pt x="18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
            <p:cNvSpPr/>
            <p:nvPr/>
          </p:nvSpPr>
          <p:spPr>
            <a:xfrm>
              <a:off x="9304375" y="3846838"/>
              <a:ext cx="1550" cy="2300"/>
            </a:xfrm>
            <a:custGeom>
              <a:rect b="b" l="l" r="r" t="t"/>
              <a:pathLst>
                <a:path extrusionOk="0" h="92" w="62">
                  <a:moveTo>
                    <a:pt x="31" y="0"/>
                  </a:moveTo>
                  <a:cubicBezTo>
                    <a:pt x="1" y="0"/>
                    <a:pt x="1" y="31"/>
                    <a:pt x="1" y="61"/>
                  </a:cubicBezTo>
                  <a:cubicBezTo>
                    <a:pt x="1" y="61"/>
                    <a:pt x="1" y="92"/>
                    <a:pt x="31" y="92"/>
                  </a:cubicBezTo>
                  <a:cubicBezTo>
                    <a:pt x="62" y="92"/>
                    <a:pt x="62" y="61"/>
                    <a:pt x="62" y="61"/>
                  </a:cubicBezTo>
                  <a:cubicBezTo>
                    <a:pt x="62" y="31"/>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
            <p:cNvSpPr/>
            <p:nvPr/>
          </p:nvSpPr>
          <p:spPr>
            <a:xfrm>
              <a:off x="9304375" y="3925863"/>
              <a:ext cx="1550" cy="1550"/>
            </a:xfrm>
            <a:custGeom>
              <a:rect b="b" l="l" r="r" t="t"/>
              <a:pathLst>
                <a:path extrusionOk="0" h="62" w="62">
                  <a:moveTo>
                    <a:pt x="31" y="1"/>
                  </a:moveTo>
                  <a:cubicBezTo>
                    <a:pt x="31" y="1"/>
                    <a:pt x="1" y="1"/>
                    <a:pt x="31" y="61"/>
                  </a:cubicBezTo>
                  <a:cubicBezTo>
                    <a:pt x="62" y="1"/>
                    <a:pt x="3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
            <p:cNvSpPr/>
            <p:nvPr/>
          </p:nvSpPr>
          <p:spPr>
            <a:xfrm>
              <a:off x="9305150"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
            <p:cNvSpPr/>
            <p:nvPr/>
          </p:nvSpPr>
          <p:spPr>
            <a:xfrm>
              <a:off x="936442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
            <p:cNvSpPr/>
            <p:nvPr/>
          </p:nvSpPr>
          <p:spPr>
            <a:xfrm>
              <a:off x="9365175" y="2905338"/>
              <a:ext cx="18250" cy="16750"/>
            </a:xfrm>
            <a:custGeom>
              <a:rect b="b" l="l" r="r" t="t"/>
              <a:pathLst>
                <a:path extrusionOk="0" h="670" w="730">
                  <a:moveTo>
                    <a:pt x="335" y="0"/>
                  </a:moveTo>
                  <a:cubicBezTo>
                    <a:pt x="152" y="0"/>
                    <a:pt x="0" y="152"/>
                    <a:pt x="0" y="335"/>
                  </a:cubicBezTo>
                  <a:cubicBezTo>
                    <a:pt x="0" y="517"/>
                    <a:pt x="152" y="669"/>
                    <a:pt x="335" y="669"/>
                  </a:cubicBezTo>
                  <a:cubicBezTo>
                    <a:pt x="578" y="669"/>
                    <a:pt x="730" y="517"/>
                    <a:pt x="669" y="335"/>
                  </a:cubicBezTo>
                  <a:cubicBezTo>
                    <a:pt x="669" y="152"/>
                    <a:pt x="51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
            <p:cNvSpPr/>
            <p:nvPr/>
          </p:nvSpPr>
          <p:spPr>
            <a:xfrm>
              <a:off x="936517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
            <p:cNvSpPr/>
            <p:nvPr/>
          </p:nvSpPr>
          <p:spPr>
            <a:xfrm>
              <a:off x="9365925" y="3061863"/>
              <a:ext cx="15225" cy="15225"/>
            </a:xfrm>
            <a:custGeom>
              <a:rect b="b" l="l" r="r" t="t"/>
              <a:pathLst>
                <a:path extrusionOk="0" h="609" w="609">
                  <a:moveTo>
                    <a:pt x="305" y="1"/>
                  </a:moveTo>
                  <a:cubicBezTo>
                    <a:pt x="122" y="1"/>
                    <a:pt x="1" y="122"/>
                    <a:pt x="1" y="305"/>
                  </a:cubicBezTo>
                  <a:cubicBezTo>
                    <a:pt x="1" y="457"/>
                    <a:pt x="122"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
            <p:cNvSpPr/>
            <p:nvPr/>
          </p:nvSpPr>
          <p:spPr>
            <a:xfrm>
              <a:off x="9366700" y="3140888"/>
              <a:ext cx="14450" cy="12950"/>
            </a:xfrm>
            <a:custGeom>
              <a:rect b="b" l="l" r="r" t="t"/>
              <a:pathLst>
                <a:path extrusionOk="0" h="518" w="578">
                  <a:moveTo>
                    <a:pt x="274" y="1"/>
                  </a:moveTo>
                  <a:cubicBezTo>
                    <a:pt x="122" y="1"/>
                    <a:pt x="0" y="92"/>
                    <a:pt x="0" y="244"/>
                  </a:cubicBezTo>
                  <a:cubicBezTo>
                    <a:pt x="0" y="396"/>
                    <a:pt x="122" y="518"/>
                    <a:pt x="274" y="518"/>
                  </a:cubicBezTo>
                  <a:cubicBezTo>
                    <a:pt x="426" y="518"/>
                    <a:pt x="578"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
            <p:cNvSpPr/>
            <p:nvPr/>
          </p:nvSpPr>
          <p:spPr>
            <a:xfrm>
              <a:off x="9366700" y="3218413"/>
              <a:ext cx="13700" cy="13700"/>
            </a:xfrm>
            <a:custGeom>
              <a:rect b="b" l="l" r="r" t="t"/>
              <a:pathLst>
                <a:path extrusionOk="0" h="548" w="548">
                  <a:moveTo>
                    <a:pt x="274" y="0"/>
                  </a:moveTo>
                  <a:cubicBezTo>
                    <a:pt x="122" y="0"/>
                    <a:pt x="0" y="122"/>
                    <a:pt x="0" y="274"/>
                  </a:cubicBezTo>
                  <a:cubicBezTo>
                    <a:pt x="0" y="426"/>
                    <a:pt x="122" y="547"/>
                    <a:pt x="274" y="547"/>
                  </a:cubicBezTo>
                  <a:cubicBezTo>
                    <a:pt x="426" y="547"/>
                    <a:pt x="54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
            <p:cNvSpPr/>
            <p:nvPr/>
          </p:nvSpPr>
          <p:spPr>
            <a:xfrm>
              <a:off x="9367450" y="3297438"/>
              <a:ext cx="12175" cy="11425"/>
            </a:xfrm>
            <a:custGeom>
              <a:rect b="b" l="l" r="r" t="t"/>
              <a:pathLst>
                <a:path extrusionOk="0" h="457" w="487">
                  <a:moveTo>
                    <a:pt x="244" y="0"/>
                  </a:moveTo>
                  <a:cubicBezTo>
                    <a:pt x="122" y="0"/>
                    <a:pt x="1" y="92"/>
                    <a:pt x="1" y="213"/>
                  </a:cubicBezTo>
                  <a:cubicBezTo>
                    <a:pt x="1" y="335"/>
                    <a:pt x="122" y="456"/>
                    <a:pt x="244" y="456"/>
                  </a:cubicBezTo>
                  <a:cubicBezTo>
                    <a:pt x="365" y="456"/>
                    <a:pt x="487" y="335"/>
                    <a:pt x="487" y="213"/>
                  </a:cubicBezTo>
                  <a:cubicBezTo>
                    <a:pt x="487" y="9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
            <p:cNvSpPr/>
            <p:nvPr/>
          </p:nvSpPr>
          <p:spPr>
            <a:xfrm>
              <a:off x="9368975" y="3376463"/>
              <a:ext cx="10650" cy="9150"/>
            </a:xfrm>
            <a:custGeom>
              <a:rect b="b" l="l" r="r" t="t"/>
              <a:pathLst>
                <a:path extrusionOk="0" h="366" w="426">
                  <a:moveTo>
                    <a:pt x="183" y="1"/>
                  </a:moveTo>
                  <a:cubicBezTo>
                    <a:pt x="61" y="1"/>
                    <a:pt x="0" y="61"/>
                    <a:pt x="0" y="183"/>
                  </a:cubicBezTo>
                  <a:cubicBezTo>
                    <a:pt x="0" y="305"/>
                    <a:pt x="61" y="365"/>
                    <a:pt x="183" y="365"/>
                  </a:cubicBezTo>
                  <a:cubicBezTo>
                    <a:pt x="304" y="365"/>
                    <a:pt x="426" y="305"/>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
            <p:cNvSpPr/>
            <p:nvPr/>
          </p:nvSpPr>
          <p:spPr>
            <a:xfrm>
              <a:off x="9368975" y="3453963"/>
              <a:ext cx="9150" cy="9925"/>
            </a:xfrm>
            <a:custGeom>
              <a:rect b="b" l="l" r="r" t="t"/>
              <a:pathLst>
                <a:path extrusionOk="0" h="397" w="366">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
            <p:cNvSpPr/>
            <p:nvPr/>
          </p:nvSpPr>
          <p:spPr>
            <a:xfrm>
              <a:off x="9369725" y="3533013"/>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
            <p:cNvSpPr/>
            <p:nvPr/>
          </p:nvSpPr>
          <p:spPr>
            <a:xfrm>
              <a:off x="9370500" y="3611263"/>
              <a:ext cx="6100" cy="6100"/>
            </a:xfrm>
            <a:custGeom>
              <a:rect b="b" l="l" r="r" t="t"/>
              <a:pathLst>
                <a:path extrusionOk="0" h="244" w="244">
                  <a:moveTo>
                    <a:pt x="122" y="1"/>
                  </a:moveTo>
                  <a:cubicBezTo>
                    <a:pt x="61" y="1"/>
                    <a:pt x="0" y="62"/>
                    <a:pt x="0" y="122"/>
                  </a:cubicBezTo>
                  <a:cubicBezTo>
                    <a:pt x="0" y="183"/>
                    <a:pt x="61" y="244"/>
                    <a:pt x="122" y="244"/>
                  </a:cubicBezTo>
                  <a:cubicBezTo>
                    <a:pt x="183" y="244"/>
                    <a:pt x="243" y="183"/>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
            <p:cNvSpPr/>
            <p:nvPr/>
          </p:nvSpPr>
          <p:spPr>
            <a:xfrm>
              <a:off x="9370500" y="3689538"/>
              <a:ext cx="6100" cy="6100"/>
            </a:xfrm>
            <a:custGeom>
              <a:rect b="b" l="l" r="r" t="t"/>
              <a:pathLst>
                <a:path extrusionOk="0" h="244" w="244">
                  <a:moveTo>
                    <a:pt x="122" y="1"/>
                  </a:moveTo>
                  <a:cubicBezTo>
                    <a:pt x="61" y="1"/>
                    <a:pt x="0" y="92"/>
                    <a:pt x="0" y="122"/>
                  </a:cubicBezTo>
                  <a:cubicBezTo>
                    <a:pt x="0" y="183"/>
                    <a:pt x="91" y="244"/>
                    <a:pt x="122" y="244"/>
                  </a:cubicBezTo>
                  <a:cubicBezTo>
                    <a:pt x="213" y="244"/>
                    <a:pt x="243" y="183"/>
                    <a:pt x="243" y="122"/>
                  </a:cubicBezTo>
                  <a:cubicBezTo>
                    <a:pt x="24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
            <p:cNvSpPr/>
            <p:nvPr/>
          </p:nvSpPr>
          <p:spPr>
            <a:xfrm>
              <a:off x="9371250" y="3768563"/>
              <a:ext cx="4575" cy="3825"/>
            </a:xfrm>
            <a:custGeom>
              <a:rect b="b" l="l" r="r" t="t"/>
              <a:pathLst>
                <a:path extrusionOk="0" h="153" w="183">
                  <a:moveTo>
                    <a:pt x="92" y="1"/>
                  </a:moveTo>
                  <a:cubicBezTo>
                    <a:pt x="61" y="1"/>
                    <a:pt x="1" y="31"/>
                    <a:pt x="1" y="62"/>
                  </a:cubicBezTo>
                  <a:cubicBezTo>
                    <a:pt x="1" y="122"/>
                    <a:pt x="61" y="153"/>
                    <a:pt x="92" y="153"/>
                  </a:cubicBezTo>
                  <a:cubicBezTo>
                    <a:pt x="122" y="153"/>
                    <a:pt x="183" y="122"/>
                    <a:pt x="183" y="62"/>
                  </a:cubicBezTo>
                  <a:cubicBezTo>
                    <a:pt x="18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
            <p:cNvSpPr/>
            <p:nvPr/>
          </p:nvSpPr>
          <p:spPr>
            <a:xfrm>
              <a:off x="9372775" y="3846838"/>
              <a:ext cx="1550" cy="2300"/>
            </a:xfrm>
            <a:custGeom>
              <a:rect b="b" l="l" r="r" t="t"/>
              <a:pathLst>
                <a:path extrusionOk="0" h="92" w="62">
                  <a:moveTo>
                    <a:pt x="31" y="0"/>
                  </a:moveTo>
                  <a:cubicBezTo>
                    <a:pt x="0" y="0"/>
                    <a:pt x="0" y="31"/>
                    <a:pt x="0" y="61"/>
                  </a:cubicBezTo>
                  <a:cubicBezTo>
                    <a:pt x="0" y="61"/>
                    <a:pt x="0"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
            <p:cNvSpPr/>
            <p:nvPr/>
          </p:nvSpPr>
          <p:spPr>
            <a:xfrm>
              <a:off x="9372775" y="3925863"/>
              <a:ext cx="1550" cy="1550"/>
            </a:xfrm>
            <a:custGeom>
              <a:rect b="b" l="l" r="r" t="t"/>
              <a:pathLst>
                <a:path extrusionOk="0" h="62" w="62">
                  <a:moveTo>
                    <a:pt x="31" y="1"/>
                  </a:moveTo>
                  <a:cubicBezTo>
                    <a:pt x="31" y="1"/>
                    <a:pt x="0" y="1"/>
                    <a:pt x="31" y="6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
            <p:cNvSpPr/>
            <p:nvPr/>
          </p:nvSpPr>
          <p:spPr>
            <a:xfrm>
              <a:off x="937352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
            <p:cNvSpPr/>
            <p:nvPr/>
          </p:nvSpPr>
          <p:spPr>
            <a:xfrm>
              <a:off x="943357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
            <p:cNvSpPr/>
            <p:nvPr/>
          </p:nvSpPr>
          <p:spPr>
            <a:xfrm>
              <a:off x="9434325" y="2905338"/>
              <a:ext cx="17500" cy="16750"/>
            </a:xfrm>
            <a:custGeom>
              <a:rect b="b" l="l" r="r" t="t"/>
              <a:pathLst>
                <a:path extrusionOk="0" h="670" w="700">
                  <a:moveTo>
                    <a:pt x="335" y="0"/>
                  </a:moveTo>
                  <a:cubicBezTo>
                    <a:pt x="152" y="0"/>
                    <a:pt x="0" y="152"/>
                    <a:pt x="0" y="335"/>
                  </a:cubicBezTo>
                  <a:cubicBezTo>
                    <a:pt x="0" y="517"/>
                    <a:pt x="152" y="669"/>
                    <a:pt x="335" y="669"/>
                  </a:cubicBezTo>
                  <a:cubicBezTo>
                    <a:pt x="548" y="669"/>
                    <a:pt x="700" y="517"/>
                    <a:pt x="700" y="335"/>
                  </a:cubicBezTo>
                  <a:cubicBezTo>
                    <a:pt x="700" y="152"/>
                    <a:pt x="54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
            <p:cNvSpPr/>
            <p:nvPr/>
          </p:nvSpPr>
          <p:spPr>
            <a:xfrm>
              <a:off x="943432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
            <p:cNvSpPr/>
            <p:nvPr/>
          </p:nvSpPr>
          <p:spPr>
            <a:xfrm>
              <a:off x="9435075" y="3061863"/>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
            <p:cNvSpPr/>
            <p:nvPr/>
          </p:nvSpPr>
          <p:spPr>
            <a:xfrm>
              <a:off x="9435850" y="3140888"/>
              <a:ext cx="13700" cy="12950"/>
            </a:xfrm>
            <a:custGeom>
              <a:rect b="b" l="l" r="r" t="t"/>
              <a:pathLst>
                <a:path extrusionOk="0" h="518" w="548">
                  <a:moveTo>
                    <a:pt x="274" y="1"/>
                  </a:moveTo>
                  <a:cubicBezTo>
                    <a:pt x="122" y="1"/>
                    <a:pt x="0" y="92"/>
                    <a:pt x="0" y="244"/>
                  </a:cubicBezTo>
                  <a:cubicBezTo>
                    <a:pt x="0" y="396"/>
                    <a:pt x="122" y="518"/>
                    <a:pt x="274" y="518"/>
                  </a:cubicBezTo>
                  <a:cubicBezTo>
                    <a:pt x="426" y="518"/>
                    <a:pt x="547"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
            <p:cNvSpPr/>
            <p:nvPr/>
          </p:nvSpPr>
          <p:spPr>
            <a:xfrm>
              <a:off x="9435850" y="3218413"/>
              <a:ext cx="13700" cy="13700"/>
            </a:xfrm>
            <a:custGeom>
              <a:rect b="b" l="l" r="r" t="t"/>
              <a:pathLst>
                <a:path extrusionOk="0" h="548" w="548">
                  <a:moveTo>
                    <a:pt x="274" y="0"/>
                  </a:moveTo>
                  <a:cubicBezTo>
                    <a:pt x="122" y="0"/>
                    <a:pt x="0" y="122"/>
                    <a:pt x="0" y="274"/>
                  </a:cubicBezTo>
                  <a:cubicBezTo>
                    <a:pt x="0" y="426"/>
                    <a:pt x="122" y="547"/>
                    <a:pt x="274" y="547"/>
                  </a:cubicBezTo>
                  <a:cubicBezTo>
                    <a:pt x="395" y="547"/>
                    <a:pt x="51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
            <p:cNvSpPr/>
            <p:nvPr/>
          </p:nvSpPr>
          <p:spPr>
            <a:xfrm>
              <a:off x="9437375" y="3297438"/>
              <a:ext cx="11400" cy="11425"/>
            </a:xfrm>
            <a:custGeom>
              <a:rect b="b" l="l" r="r" t="t"/>
              <a:pathLst>
                <a:path extrusionOk="0" h="457" w="456">
                  <a:moveTo>
                    <a:pt x="213" y="0"/>
                  </a:moveTo>
                  <a:cubicBezTo>
                    <a:pt x="91" y="0"/>
                    <a:pt x="0" y="92"/>
                    <a:pt x="0" y="213"/>
                  </a:cubicBezTo>
                  <a:cubicBezTo>
                    <a:pt x="0" y="335"/>
                    <a:pt x="91" y="456"/>
                    <a:pt x="213" y="456"/>
                  </a:cubicBezTo>
                  <a:cubicBezTo>
                    <a:pt x="334" y="456"/>
                    <a:pt x="456" y="335"/>
                    <a:pt x="456" y="213"/>
                  </a:cubicBezTo>
                  <a:cubicBezTo>
                    <a:pt x="456" y="92"/>
                    <a:pt x="334"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
            <p:cNvSpPr/>
            <p:nvPr/>
          </p:nvSpPr>
          <p:spPr>
            <a:xfrm>
              <a:off x="9438125" y="3376463"/>
              <a:ext cx="9900" cy="9150"/>
            </a:xfrm>
            <a:custGeom>
              <a:rect b="b" l="l" r="r" t="t"/>
              <a:pathLst>
                <a:path extrusionOk="0" h="366" w="396">
                  <a:moveTo>
                    <a:pt x="183" y="1"/>
                  </a:moveTo>
                  <a:cubicBezTo>
                    <a:pt x="92" y="1"/>
                    <a:pt x="0" y="61"/>
                    <a:pt x="0" y="183"/>
                  </a:cubicBezTo>
                  <a:cubicBezTo>
                    <a:pt x="0" y="305"/>
                    <a:pt x="92" y="365"/>
                    <a:pt x="183" y="365"/>
                  </a:cubicBezTo>
                  <a:cubicBezTo>
                    <a:pt x="304" y="365"/>
                    <a:pt x="396" y="305"/>
                    <a:pt x="396" y="183"/>
                  </a:cubicBezTo>
                  <a:cubicBezTo>
                    <a:pt x="396"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
            <p:cNvSpPr/>
            <p:nvPr/>
          </p:nvSpPr>
          <p:spPr>
            <a:xfrm>
              <a:off x="9438125" y="3453963"/>
              <a:ext cx="9900" cy="9925"/>
            </a:xfrm>
            <a:custGeom>
              <a:rect b="b" l="l" r="r" t="t"/>
              <a:pathLst>
                <a:path extrusionOk="0" h="397" w="396">
                  <a:moveTo>
                    <a:pt x="183" y="1"/>
                  </a:moveTo>
                  <a:cubicBezTo>
                    <a:pt x="92" y="1"/>
                    <a:pt x="0" y="92"/>
                    <a:pt x="0" y="183"/>
                  </a:cubicBezTo>
                  <a:cubicBezTo>
                    <a:pt x="0" y="305"/>
                    <a:pt x="92" y="396"/>
                    <a:pt x="183" y="396"/>
                  </a:cubicBezTo>
                  <a:cubicBezTo>
                    <a:pt x="274" y="396"/>
                    <a:pt x="335" y="305"/>
                    <a:pt x="396" y="183"/>
                  </a:cubicBezTo>
                  <a:cubicBezTo>
                    <a:pt x="396"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
            <p:cNvSpPr/>
            <p:nvPr/>
          </p:nvSpPr>
          <p:spPr>
            <a:xfrm>
              <a:off x="9438875" y="3533013"/>
              <a:ext cx="7625" cy="7625"/>
            </a:xfrm>
            <a:custGeom>
              <a:rect b="b" l="l" r="r" t="t"/>
              <a:pathLst>
                <a:path extrusionOk="0" h="305" w="305">
                  <a:moveTo>
                    <a:pt x="153" y="0"/>
                  </a:moveTo>
                  <a:cubicBezTo>
                    <a:pt x="92" y="0"/>
                    <a:pt x="1" y="61"/>
                    <a:pt x="1" y="152"/>
                  </a:cubicBezTo>
                  <a:cubicBezTo>
                    <a:pt x="1" y="213"/>
                    <a:pt x="92" y="304"/>
                    <a:pt x="153" y="304"/>
                  </a:cubicBezTo>
                  <a:cubicBezTo>
                    <a:pt x="24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
            <p:cNvSpPr/>
            <p:nvPr/>
          </p:nvSpPr>
          <p:spPr>
            <a:xfrm>
              <a:off x="9440400" y="3612788"/>
              <a:ext cx="5350" cy="5350"/>
            </a:xfrm>
            <a:custGeom>
              <a:rect b="b" l="l" r="r" t="t"/>
              <a:pathLst>
                <a:path extrusionOk="0" h="214" w="214">
                  <a:moveTo>
                    <a:pt x="92" y="1"/>
                  </a:moveTo>
                  <a:cubicBezTo>
                    <a:pt x="31" y="1"/>
                    <a:pt x="1" y="31"/>
                    <a:pt x="1" y="122"/>
                  </a:cubicBezTo>
                  <a:cubicBezTo>
                    <a:pt x="1" y="183"/>
                    <a:pt x="31" y="213"/>
                    <a:pt x="92" y="213"/>
                  </a:cubicBezTo>
                  <a:cubicBezTo>
                    <a:pt x="183" y="213"/>
                    <a:pt x="213" y="153"/>
                    <a:pt x="213" y="122"/>
                  </a:cubicBezTo>
                  <a:cubicBezTo>
                    <a:pt x="213" y="31"/>
                    <a:pt x="183"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
            <p:cNvSpPr/>
            <p:nvPr/>
          </p:nvSpPr>
          <p:spPr>
            <a:xfrm>
              <a:off x="9439650" y="3689538"/>
              <a:ext cx="6100" cy="6100"/>
            </a:xfrm>
            <a:custGeom>
              <a:rect b="b" l="l" r="r" t="t"/>
              <a:pathLst>
                <a:path extrusionOk="0" h="244" w="244">
                  <a:moveTo>
                    <a:pt x="122" y="1"/>
                  </a:moveTo>
                  <a:cubicBezTo>
                    <a:pt x="61" y="1"/>
                    <a:pt x="0" y="61"/>
                    <a:pt x="0" y="122"/>
                  </a:cubicBezTo>
                  <a:cubicBezTo>
                    <a:pt x="0" y="183"/>
                    <a:pt x="61" y="244"/>
                    <a:pt x="122" y="244"/>
                  </a:cubicBezTo>
                  <a:cubicBezTo>
                    <a:pt x="183" y="244"/>
                    <a:pt x="243" y="18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
            <p:cNvSpPr/>
            <p:nvPr/>
          </p:nvSpPr>
          <p:spPr>
            <a:xfrm>
              <a:off x="9441175" y="3768563"/>
              <a:ext cx="3800" cy="3825"/>
            </a:xfrm>
            <a:custGeom>
              <a:rect b="b" l="l" r="r" t="t"/>
              <a:pathLst>
                <a:path extrusionOk="0" h="153" w="152">
                  <a:moveTo>
                    <a:pt x="61" y="1"/>
                  </a:moveTo>
                  <a:cubicBezTo>
                    <a:pt x="30" y="1"/>
                    <a:pt x="0" y="31"/>
                    <a:pt x="0" y="62"/>
                  </a:cubicBezTo>
                  <a:cubicBezTo>
                    <a:pt x="0" y="122"/>
                    <a:pt x="30" y="153"/>
                    <a:pt x="61" y="153"/>
                  </a:cubicBezTo>
                  <a:cubicBezTo>
                    <a:pt x="122" y="153"/>
                    <a:pt x="152" y="122"/>
                    <a:pt x="152" y="62"/>
                  </a:cubicBezTo>
                  <a:cubicBezTo>
                    <a:pt x="152"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
            <p:cNvSpPr/>
            <p:nvPr/>
          </p:nvSpPr>
          <p:spPr>
            <a:xfrm>
              <a:off x="9441925" y="3846838"/>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
            <p:cNvSpPr/>
            <p:nvPr/>
          </p:nvSpPr>
          <p:spPr>
            <a:xfrm>
              <a:off x="9441925" y="3925863"/>
              <a:ext cx="775" cy="1550"/>
            </a:xfrm>
            <a:custGeom>
              <a:rect b="b" l="l" r="r" t="t"/>
              <a:pathLst>
                <a:path extrusionOk="0" h="62" w="31">
                  <a:moveTo>
                    <a:pt x="31" y="1"/>
                  </a:moveTo>
                  <a:cubicBezTo>
                    <a:pt x="31" y="1"/>
                    <a:pt x="0" y="1"/>
                    <a:pt x="31" y="61"/>
                  </a:cubicBezTo>
                  <a:lnTo>
                    <a:pt x="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
            <p:cNvSpPr/>
            <p:nvPr/>
          </p:nvSpPr>
          <p:spPr>
            <a:xfrm>
              <a:off x="94426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
            <p:cNvSpPr/>
            <p:nvPr/>
          </p:nvSpPr>
          <p:spPr>
            <a:xfrm>
              <a:off x="9501950" y="2826313"/>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
            <p:cNvSpPr/>
            <p:nvPr/>
          </p:nvSpPr>
          <p:spPr>
            <a:xfrm>
              <a:off x="9502725" y="2905338"/>
              <a:ext cx="17500" cy="16750"/>
            </a:xfrm>
            <a:custGeom>
              <a:rect b="b" l="l" r="r" t="t"/>
              <a:pathLst>
                <a:path extrusionOk="0" h="670" w="700">
                  <a:moveTo>
                    <a:pt x="334" y="0"/>
                  </a:moveTo>
                  <a:cubicBezTo>
                    <a:pt x="152" y="0"/>
                    <a:pt x="0" y="152"/>
                    <a:pt x="0" y="335"/>
                  </a:cubicBezTo>
                  <a:cubicBezTo>
                    <a:pt x="0" y="517"/>
                    <a:pt x="152" y="669"/>
                    <a:pt x="334" y="669"/>
                  </a:cubicBezTo>
                  <a:cubicBezTo>
                    <a:pt x="547" y="669"/>
                    <a:pt x="699" y="517"/>
                    <a:pt x="699" y="335"/>
                  </a:cubicBezTo>
                  <a:cubicBezTo>
                    <a:pt x="699" y="152"/>
                    <a:pt x="54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
            <p:cNvSpPr/>
            <p:nvPr/>
          </p:nvSpPr>
          <p:spPr>
            <a:xfrm>
              <a:off x="9502725" y="2982838"/>
              <a:ext cx="17500" cy="17500"/>
            </a:xfrm>
            <a:custGeom>
              <a:rect b="b" l="l" r="r" t="t"/>
              <a:pathLst>
                <a:path extrusionOk="0" h="700" w="700">
                  <a:moveTo>
                    <a:pt x="334" y="1"/>
                  </a:moveTo>
                  <a:cubicBezTo>
                    <a:pt x="152" y="1"/>
                    <a:pt x="0" y="153"/>
                    <a:pt x="0" y="335"/>
                  </a:cubicBezTo>
                  <a:cubicBezTo>
                    <a:pt x="0" y="548"/>
                    <a:pt x="152" y="700"/>
                    <a:pt x="334" y="700"/>
                  </a:cubicBezTo>
                  <a:cubicBezTo>
                    <a:pt x="547" y="700"/>
                    <a:pt x="699" y="548"/>
                    <a:pt x="699" y="335"/>
                  </a:cubicBezTo>
                  <a:cubicBezTo>
                    <a:pt x="699" y="153"/>
                    <a:pt x="54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
            <p:cNvSpPr/>
            <p:nvPr/>
          </p:nvSpPr>
          <p:spPr>
            <a:xfrm>
              <a:off x="9503475" y="3061863"/>
              <a:ext cx="15225" cy="15225"/>
            </a:xfrm>
            <a:custGeom>
              <a:rect b="b" l="l" r="r" t="t"/>
              <a:pathLst>
                <a:path extrusionOk="0" h="609" w="609">
                  <a:moveTo>
                    <a:pt x="304" y="1"/>
                  </a:moveTo>
                  <a:cubicBezTo>
                    <a:pt x="152" y="1"/>
                    <a:pt x="0" y="153"/>
                    <a:pt x="0" y="305"/>
                  </a:cubicBezTo>
                  <a:cubicBezTo>
                    <a:pt x="0" y="457"/>
                    <a:pt x="152" y="609"/>
                    <a:pt x="304" y="609"/>
                  </a:cubicBezTo>
                  <a:cubicBezTo>
                    <a:pt x="517"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
            <p:cNvSpPr/>
            <p:nvPr/>
          </p:nvSpPr>
          <p:spPr>
            <a:xfrm>
              <a:off x="9505000" y="3140888"/>
              <a:ext cx="12925" cy="12950"/>
            </a:xfrm>
            <a:custGeom>
              <a:rect b="b" l="l" r="r" t="t"/>
              <a:pathLst>
                <a:path extrusionOk="0" h="518" w="517">
                  <a:moveTo>
                    <a:pt x="243" y="1"/>
                  </a:moveTo>
                  <a:cubicBezTo>
                    <a:pt x="91" y="1"/>
                    <a:pt x="0" y="92"/>
                    <a:pt x="0" y="244"/>
                  </a:cubicBezTo>
                  <a:cubicBezTo>
                    <a:pt x="0" y="396"/>
                    <a:pt x="91" y="518"/>
                    <a:pt x="243" y="518"/>
                  </a:cubicBezTo>
                  <a:cubicBezTo>
                    <a:pt x="395" y="518"/>
                    <a:pt x="517" y="396"/>
                    <a:pt x="517" y="244"/>
                  </a:cubicBezTo>
                  <a:cubicBezTo>
                    <a:pt x="517" y="92"/>
                    <a:pt x="395" y="1"/>
                    <a:pt x="2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
            <p:cNvSpPr/>
            <p:nvPr/>
          </p:nvSpPr>
          <p:spPr>
            <a:xfrm>
              <a:off x="9505000" y="3218413"/>
              <a:ext cx="12925" cy="13700"/>
            </a:xfrm>
            <a:custGeom>
              <a:rect b="b" l="l" r="r" t="t"/>
              <a:pathLst>
                <a:path extrusionOk="0" h="548" w="517">
                  <a:moveTo>
                    <a:pt x="243" y="0"/>
                  </a:moveTo>
                  <a:cubicBezTo>
                    <a:pt x="91" y="0"/>
                    <a:pt x="0" y="122"/>
                    <a:pt x="0" y="274"/>
                  </a:cubicBezTo>
                  <a:cubicBezTo>
                    <a:pt x="0" y="426"/>
                    <a:pt x="91" y="547"/>
                    <a:pt x="243" y="547"/>
                  </a:cubicBezTo>
                  <a:cubicBezTo>
                    <a:pt x="395" y="547"/>
                    <a:pt x="517" y="426"/>
                    <a:pt x="517" y="274"/>
                  </a:cubicBezTo>
                  <a:cubicBezTo>
                    <a:pt x="517" y="122"/>
                    <a:pt x="39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
            <p:cNvSpPr/>
            <p:nvPr/>
          </p:nvSpPr>
          <p:spPr>
            <a:xfrm>
              <a:off x="9505750" y="3297438"/>
              <a:ext cx="11425" cy="11425"/>
            </a:xfrm>
            <a:custGeom>
              <a:rect b="b" l="l" r="r" t="t"/>
              <a:pathLst>
                <a:path extrusionOk="0" h="457" w="457">
                  <a:moveTo>
                    <a:pt x="213" y="0"/>
                  </a:moveTo>
                  <a:cubicBezTo>
                    <a:pt x="122" y="0"/>
                    <a:pt x="1" y="122"/>
                    <a:pt x="1" y="213"/>
                  </a:cubicBezTo>
                  <a:cubicBezTo>
                    <a:pt x="1" y="335"/>
                    <a:pt x="122" y="456"/>
                    <a:pt x="213" y="456"/>
                  </a:cubicBezTo>
                  <a:cubicBezTo>
                    <a:pt x="335" y="456"/>
                    <a:pt x="457" y="335"/>
                    <a:pt x="457" y="213"/>
                  </a:cubicBezTo>
                  <a:cubicBezTo>
                    <a:pt x="457" y="122"/>
                    <a:pt x="335"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
            <p:cNvSpPr/>
            <p:nvPr/>
          </p:nvSpPr>
          <p:spPr>
            <a:xfrm>
              <a:off x="9506525" y="3376463"/>
              <a:ext cx="9900" cy="9150"/>
            </a:xfrm>
            <a:custGeom>
              <a:rect b="b" l="l" r="r" t="t"/>
              <a:pathLst>
                <a:path extrusionOk="0" h="366" w="396">
                  <a:moveTo>
                    <a:pt x="182" y="1"/>
                  </a:moveTo>
                  <a:cubicBezTo>
                    <a:pt x="91" y="1"/>
                    <a:pt x="0" y="61"/>
                    <a:pt x="0" y="183"/>
                  </a:cubicBezTo>
                  <a:cubicBezTo>
                    <a:pt x="0" y="305"/>
                    <a:pt x="91" y="365"/>
                    <a:pt x="182" y="365"/>
                  </a:cubicBezTo>
                  <a:cubicBezTo>
                    <a:pt x="304" y="365"/>
                    <a:pt x="395" y="305"/>
                    <a:pt x="395" y="183"/>
                  </a:cubicBezTo>
                  <a:cubicBezTo>
                    <a:pt x="395" y="61"/>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
            <p:cNvSpPr/>
            <p:nvPr/>
          </p:nvSpPr>
          <p:spPr>
            <a:xfrm>
              <a:off x="9506525" y="3453963"/>
              <a:ext cx="9900" cy="9925"/>
            </a:xfrm>
            <a:custGeom>
              <a:rect b="b" l="l" r="r" t="t"/>
              <a:pathLst>
                <a:path extrusionOk="0" h="397" w="396">
                  <a:moveTo>
                    <a:pt x="182" y="1"/>
                  </a:moveTo>
                  <a:cubicBezTo>
                    <a:pt x="91" y="1"/>
                    <a:pt x="0" y="92"/>
                    <a:pt x="0" y="183"/>
                  </a:cubicBezTo>
                  <a:cubicBezTo>
                    <a:pt x="0" y="305"/>
                    <a:pt x="91" y="396"/>
                    <a:pt x="182" y="396"/>
                  </a:cubicBezTo>
                  <a:cubicBezTo>
                    <a:pt x="304" y="396"/>
                    <a:pt x="395" y="305"/>
                    <a:pt x="395" y="183"/>
                  </a:cubicBezTo>
                  <a:cubicBezTo>
                    <a:pt x="395" y="92"/>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
            <p:cNvSpPr/>
            <p:nvPr/>
          </p:nvSpPr>
          <p:spPr>
            <a:xfrm>
              <a:off x="9507275" y="3533013"/>
              <a:ext cx="7625" cy="7625"/>
            </a:xfrm>
            <a:custGeom>
              <a:rect b="b" l="l" r="r" t="t"/>
              <a:pathLst>
                <a:path extrusionOk="0" h="305" w="305">
                  <a:moveTo>
                    <a:pt x="152" y="0"/>
                  </a:moveTo>
                  <a:cubicBezTo>
                    <a:pt x="92" y="0"/>
                    <a:pt x="0" y="61"/>
                    <a:pt x="0" y="152"/>
                  </a:cubicBezTo>
                  <a:cubicBezTo>
                    <a:pt x="0" y="213"/>
                    <a:pt x="92" y="304"/>
                    <a:pt x="152" y="304"/>
                  </a:cubicBezTo>
                  <a:cubicBezTo>
                    <a:pt x="244" y="304"/>
                    <a:pt x="304" y="213"/>
                    <a:pt x="304" y="152"/>
                  </a:cubicBezTo>
                  <a:cubicBezTo>
                    <a:pt x="304" y="61"/>
                    <a:pt x="244"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
            <p:cNvSpPr/>
            <p:nvPr/>
          </p:nvSpPr>
          <p:spPr>
            <a:xfrm>
              <a:off x="9508800" y="3612788"/>
              <a:ext cx="5325" cy="5350"/>
            </a:xfrm>
            <a:custGeom>
              <a:rect b="b" l="l" r="r" t="t"/>
              <a:pathLst>
                <a:path extrusionOk="0" h="214" w="213">
                  <a:moveTo>
                    <a:pt x="91" y="1"/>
                  </a:moveTo>
                  <a:cubicBezTo>
                    <a:pt x="31" y="1"/>
                    <a:pt x="0" y="31"/>
                    <a:pt x="0" y="122"/>
                  </a:cubicBezTo>
                  <a:cubicBezTo>
                    <a:pt x="0" y="183"/>
                    <a:pt x="31" y="213"/>
                    <a:pt x="91" y="213"/>
                  </a:cubicBezTo>
                  <a:cubicBezTo>
                    <a:pt x="183" y="213"/>
                    <a:pt x="213" y="153"/>
                    <a:pt x="213" y="122"/>
                  </a:cubicBezTo>
                  <a:cubicBezTo>
                    <a:pt x="213" y="31"/>
                    <a:pt x="183"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
            <p:cNvSpPr/>
            <p:nvPr/>
          </p:nvSpPr>
          <p:spPr>
            <a:xfrm>
              <a:off x="9508800" y="3689538"/>
              <a:ext cx="5325" cy="6100"/>
            </a:xfrm>
            <a:custGeom>
              <a:rect b="b" l="l" r="r" t="t"/>
              <a:pathLst>
                <a:path extrusionOk="0" h="244" w="213">
                  <a:moveTo>
                    <a:pt x="91" y="1"/>
                  </a:moveTo>
                  <a:cubicBezTo>
                    <a:pt x="31" y="1"/>
                    <a:pt x="0" y="92"/>
                    <a:pt x="0" y="122"/>
                  </a:cubicBezTo>
                  <a:cubicBezTo>
                    <a:pt x="0" y="183"/>
                    <a:pt x="61" y="244"/>
                    <a:pt x="91" y="244"/>
                  </a:cubicBezTo>
                  <a:cubicBezTo>
                    <a:pt x="183" y="244"/>
                    <a:pt x="213" y="183"/>
                    <a:pt x="213" y="122"/>
                  </a:cubicBezTo>
                  <a:cubicBezTo>
                    <a:pt x="213" y="31"/>
                    <a:pt x="15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
            <p:cNvSpPr/>
            <p:nvPr/>
          </p:nvSpPr>
          <p:spPr>
            <a:xfrm>
              <a:off x="9509550" y="3768563"/>
              <a:ext cx="3825" cy="3825"/>
            </a:xfrm>
            <a:custGeom>
              <a:rect b="b" l="l" r="r" t="t"/>
              <a:pathLst>
                <a:path extrusionOk="0" h="153" w="153">
                  <a:moveTo>
                    <a:pt x="61" y="1"/>
                  </a:moveTo>
                  <a:cubicBezTo>
                    <a:pt x="31" y="1"/>
                    <a:pt x="1" y="31"/>
                    <a:pt x="1" y="62"/>
                  </a:cubicBezTo>
                  <a:cubicBezTo>
                    <a:pt x="1" y="92"/>
                    <a:pt x="31" y="153"/>
                    <a:pt x="61" y="153"/>
                  </a:cubicBezTo>
                  <a:cubicBezTo>
                    <a:pt x="122" y="153"/>
                    <a:pt x="153" y="122"/>
                    <a:pt x="153" y="62"/>
                  </a:cubicBezTo>
                  <a:cubicBezTo>
                    <a:pt x="153"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
            <p:cNvSpPr/>
            <p:nvPr/>
          </p:nvSpPr>
          <p:spPr>
            <a:xfrm>
              <a:off x="9510325" y="3848363"/>
              <a:ext cx="2300" cy="1550"/>
            </a:xfrm>
            <a:custGeom>
              <a:rect b="b" l="l" r="r" t="t"/>
              <a:pathLst>
                <a:path extrusionOk="0" h="62" w="92">
                  <a:moveTo>
                    <a:pt x="30" y="0"/>
                  </a:moveTo>
                  <a:cubicBezTo>
                    <a:pt x="30" y="0"/>
                    <a:pt x="0" y="0"/>
                    <a:pt x="0" y="31"/>
                  </a:cubicBezTo>
                  <a:cubicBezTo>
                    <a:pt x="0" y="31"/>
                    <a:pt x="0" y="61"/>
                    <a:pt x="30" y="61"/>
                  </a:cubicBezTo>
                  <a:cubicBezTo>
                    <a:pt x="91" y="61"/>
                    <a:pt x="91" y="31"/>
                    <a:pt x="91" y="31"/>
                  </a:cubicBezTo>
                  <a:cubicBezTo>
                    <a:pt x="91" y="31"/>
                    <a:pt x="91" y="0"/>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
            <p:cNvSpPr/>
            <p:nvPr/>
          </p:nvSpPr>
          <p:spPr>
            <a:xfrm>
              <a:off x="9510325" y="3925863"/>
              <a:ext cx="2300" cy="1550"/>
            </a:xfrm>
            <a:custGeom>
              <a:rect b="b" l="l" r="r" t="t"/>
              <a:pathLst>
                <a:path extrusionOk="0" h="62" w="92">
                  <a:moveTo>
                    <a:pt x="30" y="1"/>
                  </a:moveTo>
                  <a:cubicBezTo>
                    <a:pt x="30" y="1"/>
                    <a:pt x="0" y="1"/>
                    <a:pt x="30" y="61"/>
                  </a:cubicBezTo>
                  <a:cubicBezTo>
                    <a:pt x="91" y="1"/>
                    <a:pt x="91" y="1"/>
                    <a:pt x="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
            <p:cNvSpPr/>
            <p:nvPr/>
          </p:nvSpPr>
          <p:spPr>
            <a:xfrm>
              <a:off x="95110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
            <p:cNvSpPr/>
            <p:nvPr/>
          </p:nvSpPr>
          <p:spPr>
            <a:xfrm>
              <a:off x="9571100" y="2826313"/>
              <a:ext cx="19025" cy="19025"/>
            </a:xfrm>
            <a:custGeom>
              <a:rect b="b" l="l" r="r" t="t"/>
              <a:pathLst>
                <a:path extrusionOk="0" h="761" w="761">
                  <a:moveTo>
                    <a:pt x="365" y="0"/>
                  </a:moveTo>
                  <a:cubicBezTo>
                    <a:pt x="183" y="0"/>
                    <a:pt x="1" y="152"/>
                    <a:pt x="1" y="365"/>
                  </a:cubicBezTo>
                  <a:cubicBezTo>
                    <a:pt x="1" y="578"/>
                    <a:pt x="18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
            <p:cNvSpPr/>
            <p:nvPr/>
          </p:nvSpPr>
          <p:spPr>
            <a:xfrm>
              <a:off x="9571875" y="2905338"/>
              <a:ext cx="17500" cy="16750"/>
            </a:xfrm>
            <a:custGeom>
              <a:rect b="b" l="l" r="r" t="t"/>
              <a:pathLst>
                <a:path extrusionOk="0" h="670" w="700">
                  <a:moveTo>
                    <a:pt x="365" y="0"/>
                  </a:moveTo>
                  <a:cubicBezTo>
                    <a:pt x="152" y="0"/>
                    <a:pt x="0" y="152"/>
                    <a:pt x="0" y="335"/>
                  </a:cubicBezTo>
                  <a:cubicBezTo>
                    <a:pt x="0" y="517"/>
                    <a:pt x="152" y="669"/>
                    <a:pt x="365" y="669"/>
                  </a:cubicBezTo>
                  <a:cubicBezTo>
                    <a:pt x="547" y="669"/>
                    <a:pt x="699" y="517"/>
                    <a:pt x="699" y="335"/>
                  </a:cubicBezTo>
                  <a:cubicBezTo>
                    <a:pt x="699" y="152"/>
                    <a:pt x="547"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
            <p:cNvSpPr/>
            <p:nvPr/>
          </p:nvSpPr>
          <p:spPr>
            <a:xfrm>
              <a:off x="9571875" y="2982838"/>
              <a:ext cx="17500" cy="17500"/>
            </a:xfrm>
            <a:custGeom>
              <a:rect b="b" l="l" r="r" t="t"/>
              <a:pathLst>
                <a:path extrusionOk="0" h="700" w="700">
                  <a:moveTo>
                    <a:pt x="365" y="1"/>
                  </a:moveTo>
                  <a:cubicBezTo>
                    <a:pt x="152" y="1"/>
                    <a:pt x="0" y="153"/>
                    <a:pt x="0" y="335"/>
                  </a:cubicBezTo>
                  <a:cubicBezTo>
                    <a:pt x="0" y="548"/>
                    <a:pt x="152" y="700"/>
                    <a:pt x="365" y="700"/>
                  </a:cubicBezTo>
                  <a:cubicBezTo>
                    <a:pt x="517" y="700"/>
                    <a:pt x="669" y="548"/>
                    <a:pt x="699" y="335"/>
                  </a:cubicBezTo>
                  <a:cubicBezTo>
                    <a:pt x="699" y="153"/>
                    <a:pt x="547"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
            <p:cNvSpPr/>
            <p:nvPr/>
          </p:nvSpPr>
          <p:spPr>
            <a:xfrm>
              <a:off x="9573375" y="3061863"/>
              <a:ext cx="15225" cy="15225"/>
            </a:xfrm>
            <a:custGeom>
              <a:rect b="b" l="l" r="r" t="t"/>
              <a:pathLst>
                <a:path extrusionOk="0" h="609" w="609">
                  <a:moveTo>
                    <a:pt x="305" y="1"/>
                  </a:moveTo>
                  <a:cubicBezTo>
                    <a:pt x="153" y="1"/>
                    <a:pt x="1" y="153"/>
                    <a:pt x="1" y="305"/>
                  </a:cubicBezTo>
                  <a:cubicBezTo>
                    <a:pt x="1" y="457"/>
                    <a:pt x="153" y="609"/>
                    <a:pt x="305" y="609"/>
                  </a:cubicBezTo>
                  <a:cubicBezTo>
                    <a:pt x="457" y="609"/>
                    <a:pt x="609" y="457"/>
                    <a:pt x="578" y="305"/>
                  </a:cubicBezTo>
                  <a:cubicBezTo>
                    <a:pt x="578" y="153"/>
                    <a:pt x="45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
            <p:cNvSpPr/>
            <p:nvPr/>
          </p:nvSpPr>
          <p:spPr>
            <a:xfrm>
              <a:off x="9574150" y="3140888"/>
              <a:ext cx="12925" cy="12950"/>
            </a:xfrm>
            <a:custGeom>
              <a:rect b="b" l="l" r="r" t="t"/>
              <a:pathLst>
                <a:path extrusionOk="0" h="518" w="517">
                  <a:moveTo>
                    <a:pt x="274" y="1"/>
                  </a:moveTo>
                  <a:cubicBezTo>
                    <a:pt x="91" y="1"/>
                    <a:pt x="0" y="92"/>
                    <a:pt x="0" y="244"/>
                  </a:cubicBezTo>
                  <a:cubicBezTo>
                    <a:pt x="0" y="396"/>
                    <a:pt x="122" y="518"/>
                    <a:pt x="274" y="518"/>
                  </a:cubicBezTo>
                  <a:cubicBezTo>
                    <a:pt x="426" y="518"/>
                    <a:pt x="51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
            <p:cNvSpPr/>
            <p:nvPr/>
          </p:nvSpPr>
          <p:spPr>
            <a:xfrm>
              <a:off x="9574150" y="3218413"/>
              <a:ext cx="12925" cy="13700"/>
            </a:xfrm>
            <a:custGeom>
              <a:rect b="b" l="l" r="r" t="t"/>
              <a:pathLst>
                <a:path extrusionOk="0" h="548" w="517">
                  <a:moveTo>
                    <a:pt x="274" y="0"/>
                  </a:moveTo>
                  <a:cubicBezTo>
                    <a:pt x="91"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
            <p:cNvSpPr/>
            <p:nvPr/>
          </p:nvSpPr>
          <p:spPr>
            <a:xfrm>
              <a:off x="9574900" y="3297438"/>
              <a:ext cx="11425" cy="11425"/>
            </a:xfrm>
            <a:custGeom>
              <a:rect b="b" l="l" r="r" t="t"/>
              <a:pathLst>
                <a:path extrusionOk="0" h="457" w="457">
                  <a:moveTo>
                    <a:pt x="244" y="0"/>
                  </a:moveTo>
                  <a:cubicBezTo>
                    <a:pt x="122" y="0"/>
                    <a:pt x="1" y="122"/>
                    <a:pt x="1" y="213"/>
                  </a:cubicBezTo>
                  <a:cubicBezTo>
                    <a:pt x="1" y="335"/>
                    <a:pt x="122" y="456"/>
                    <a:pt x="244" y="456"/>
                  </a:cubicBezTo>
                  <a:cubicBezTo>
                    <a:pt x="335" y="456"/>
                    <a:pt x="457" y="335"/>
                    <a:pt x="457" y="213"/>
                  </a:cubicBezTo>
                  <a:cubicBezTo>
                    <a:pt x="457" y="122"/>
                    <a:pt x="33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
            <p:cNvSpPr/>
            <p:nvPr/>
          </p:nvSpPr>
          <p:spPr>
            <a:xfrm>
              <a:off x="9575675" y="3376463"/>
              <a:ext cx="9900" cy="9150"/>
            </a:xfrm>
            <a:custGeom>
              <a:rect b="b" l="l" r="r" t="t"/>
              <a:pathLst>
                <a:path extrusionOk="0" h="366" w="396">
                  <a:moveTo>
                    <a:pt x="213" y="1"/>
                  </a:moveTo>
                  <a:cubicBezTo>
                    <a:pt x="91" y="1"/>
                    <a:pt x="0" y="61"/>
                    <a:pt x="0" y="183"/>
                  </a:cubicBezTo>
                  <a:cubicBezTo>
                    <a:pt x="0" y="305"/>
                    <a:pt x="91" y="365"/>
                    <a:pt x="213" y="365"/>
                  </a:cubicBezTo>
                  <a:cubicBezTo>
                    <a:pt x="274" y="365"/>
                    <a:pt x="395" y="305"/>
                    <a:pt x="395" y="183"/>
                  </a:cubicBezTo>
                  <a:cubicBezTo>
                    <a:pt x="395" y="61"/>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
            <p:cNvSpPr/>
            <p:nvPr/>
          </p:nvSpPr>
          <p:spPr>
            <a:xfrm>
              <a:off x="9575675" y="3453963"/>
              <a:ext cx="9900" cy="9925"/>
            </a:xfrm>
            <a:custGeom>
              <a:rect b="b" l="l" r="r" t="t"/>
              <a:pathLst>
                <a:path extrusionOk="0" h="397" w="396">
                  <a:moveTo>
                    <a:pt x="213" y="1"/>
                  </a:moveTo>
                  <a:cubicBezTo>
                    <a:pt x="91" y="1"/>
                    <a:pt x="0" y="92"/>
                    <a:pt x="0" y="183"/>
                  </a:cubicBezTo>
                  <a:cubicBezTo>
                    <a:pt x="0" y="305"/>
                    <a:pt x="91" y="396"/>
                    <a:pt x="213" y="396"/>
                  </a:cubicBezTo>
                  <a:cubicBezTo>
                    <a:pt x="274" y="396"/>
                    <a:pt x="365" y="305"/>
                    <a:pt x="395" y="183"/>
                  </a:cubicBezTo>
                  <a:cubicBezTo>
                    <a:pt x="395" y="92"/>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
            <p:cNvSpPr/>
            <p:nvPr/>
          </p:nvSpPr>
          <p:spPr>
            <a:xfrm>
              <a:off x="9577175" y="3533013"/>
              <a:ext cx="7625" cy="7625"/>
            </a:xfrm>
            <a:custGeom>
              <a:rect b="b" l="l" r="r" t="t"/>
              <a:pathLst>
                <a:path extrusionOk="0" h="305" w="305">
                  <a:moveTo>
                    <a:pt x="153" y="0"/>
                  </a:moveTo>
                  <a:cubicBezTo>
                    <a:pt x="62" y="0"/>
                    <a:pt x="1" y="61"/>
                    <a:pt x="1" y="152"/>
                  </a:cubicBezTo>
                  <a:cubicBezTo>
                    <a:pt x="1" y="213"/>
                    <a:pt x="62" y="304"/>
                    <a:pt x="153" y="304"/>
                  </a:cubicBezTo>
                  <a:cubicBezTo>
                    <a:pt x="214" y="304"/>
                    <a:pt x="305" y="213"/>
                    <a:pt x="305" y="152"/>
                  </a:cubicBezTo>
                  <a:cubicBezTo>
                    <a:pt x="305" y="61"/>
                    <a:pt x="21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
            <p:cNvSpPr/>
            <p:nvPr/>
          </p:nvSpPr>
          <p:spPr>
            <a:xfrm>
              <a:off x="9577950" y="3612788"/>
              <a:ext cx="5325" cy="5350"/>
            </a:xfrm>
            <a:custGeom>
              <a:rect b="b" l="l" r="r" t="t"/>
              <a:pathLst>
                <a:path extrusionOk="0" h="214" w="213">
                  <a:moveTo>
                    <a:pt x="122" y="1"/>
                  </a:moveTo>
                  <a:cubicBezTo>
                    <a:pt x="31" y="1"/>
                    <a:pt x="0" y="31"/>
                    <a:pt x="0" y="122"/>
                  </a:cubicBezTo>
                  <a:cubicBezTo>
                    <a:pt x="0" y="183"/>
                    <a:pt x="31" y="213"/>
                    <a:pt x="122" y="213"/>
                  </a:cubicBezTo>
                  <a:cubicBezTo>
                    <a:pt x="152" y="213"/>
                    <a:pt x="213" y="153"/>
                    <a:pt x="213" y="122"/>
                  </a:cubicBezTo>
                  <a:cubicBezTo>
                    <a:pt x="21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
            <p:cNvSpPr/>
            <p:nvPr/>
          </p:nvSpPr>
          <p:spPr>
            <a:xfrm>
              <a:off x="9577950" y="3689538"/>
              <a:ext cx="5325" cy="6100"/>
            </a:xfrm>
            <a:custGeom>
              <a:rect b="b" l="l" r="r" t="t"/>
              <a:pathLst>
                <a:path extrusionOk="0" h="244" w="213">
                  <a:moveTo>
                    <a:pt x="122" y="1"/>
                  </a:moveTo>
                  <a:cubicBezTo>
                    <a:pt x="31" y="1"/>
                    <a:pt x="0" y="92"/>
                    <a:pt x="0" y="122"/>
                  </a:cubicBezTo>
                  <a:cubicBezTo>
                    <a:pt x="0" y="183"/>
                    <a:pt x="61" y="244"/>
                    <a:pt x="122" y="244"/>
                  </a:cubicBezTo>
                  <a:cubicBezTo>
                    <a:pt x="152" y="244"/>
                    <a:pt x="183" y="183"/>
                    <a:pt x="213" y="122"/>
                  </a:cubicBezTo>
                  <a:cubicBezTo>
                    <a:pt x="21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
            <p:cNvSpPr/>
            <p:nvPr/>
          </p:nvSpPr>
          <p:spPr>
            <a:xfrm>
              <a:off x="9578700" y="3768563"/>
              <a:ext cx="3825" cy="3825"/>
            </a:xfrm>
            <a:custGeom>
              <a:rect b="b" l="l" r="r" t="t"/>
              <a:pathLst>
                <a:path extrusionOk="0" h="153" w="153">
                  <a:moveTo>
                    <a:pt x="92" y="1"/>
                  </a:moveTo>
                  <a:cubicBezTo>
                    <a:pt x="31" y="1"/>
                    <a:pt x="1" y="31"/>
                    <a:pt x="1" y="62"/>
                  </a:cubicBezTo>
                  <a:cubicBezTo>
                    <a:pt x="1" y="92"/>
                    <a:pt x="31" y="153"/>
                    <a:pt x="92" y="153"/>
                  </a:cubicBezTo>
                  <a:cubicBezTo>
                    <a:pt x="122" y="153"/>
                    <a:pt x="153" y="122"/>
                    <a:pt x="153" y="62"/>
                  </a:cubicBezTo>
                  <a:cubicBezTo>
                    <a:pt x="15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
            <p:cNvSpPr/>
            <p:nvPr/>
          </p:nvSpPr>
          <p:spPr>
            <a:xfrm>
              <a:off x="9579475" y="3848363"/>
              <a:ext cx="2300" cy="1550"/>
            </a:xfrm>
            <a:custGeom>
              <a:rect b="b" l="l" r="r" t="t"/>
              <a:pathLst>
                <a:path extrusionOk="0" h="62" w="92">
                  <a:moveTo>
                    <a:pt x="61" y="0"/>
                  </a:moveTo>
                  <a:cubicBezTo>
                    <a:pt x="61" y="0"/>
                    <a:pt x="0" y="0"/>
                    <a:pt x="0" y="31"/>
                  </a:cubicBezTo>
                  <a:cubicBezTo>
                    <a:pt x="0" y="31"/>
                    <a:pt x="0" y="61"/>
                    <a:pt x="61" y="61"/>
                  </a:cubicBezTo>
                  <a:lnTo>
                    <a:pt x="91" y="31"/>
                  </a:lnTo>
                  <a:cubicBezTo>
                    <a:pt x="91" y="31"/>
                    <a:pt x="91"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
            <p:cNvSpPr/>
            <p:nvPr/>
          </p:nvSpPr>
          <p:spPr>
            <a:xfrm>
              <a:off x="9579475" y="3925863"/>
              <a:ext cx="1525" cy="1550"/>
            </a:xfrm>
            <a:custGeom>
              <a:rect b="b" l="l" r="r" t="t"/>
              <a:pathLst>
                <a:path extrusionOk="0" h="62" w="61">
                  <a:moveTo>
                    <a:pt x="61" y="1"/>
                  </a:moveTo>
                  <a:cubicBezTo>
                    <a:pt x="61" y="1"/>
                    <a:pt x="0" y="1"/>
                    <a:pt x="61" y="61"/>
                  </a:cubicBezTo>
                  <a:lnTo>
                    <a:pt x="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
            <p:cNvSpPr/>
            <p:nvPr/>
          </p:nvSpPr>
          <p:spPr>
            <a:xfrm>
              <a:off x="95809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
            <p:cNvSpPr/>
            <p:nvPr/>
          </p:nvSpPr>
          <p:spPr>
            <a:xfrm>
              <a:off x="9639500" y="2826313"/>
              <a:ext cx="19025" cy="19025"/>
            </a:xfrm>
            <a:custGeom>
              <a:rect b="b" l="l" r="r" t="t"/>
              <a:pathLst>
                <a:path extrusionOk="0" h="761" w="761">
                  <a:moveTo>
                    <a:pt x="395" y="0"/>
                  </a:moveTo>
                  <a:cubicBezTo>
                    <a:pt x="183" y="0"/>
                    <a:pt x="0" y="152"/>
                    <a:pt x="0" y="365"/>
                  </a:cubicBezTo>
                  <a:cubicBezTo>
                    <a:pt x="0" y="578"/>
                    <a:pt x="183" y="760"/>
                    <a:pt x="395" y="760"/>
                  </a:cubicBezTo>
                  <a:cubicBezTo>
                    <a:pt x="578" y="760"/>
                    <a:pt x="760" y="578"/>
                    <a:pt x="760" y="365"/>
                  </a:cubicBezTo>
                  <a:cubicBezTo>
                    <a:pt x="760" y="152"/>
                    <a:pt x="57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
            <p:cNvSpPr/>
            <p:nvPr/>
          </p:nvSpPr>
          <p:spPr>
            <a:xfrm>
              <a:off x="9640250" y="2905338"/>
              <a:ext cx="17500" cy="16750"/>
            </a:xfrm>
            <a:custGeom>
              <a:rect b="b" l="l" r="r" t="t"/>
              <a:pathLst>
                <a:path extrusionOk="0" h="670" w="700">
                  <a:moveTo>
                    <a:pt x="365" y="0"/>
                  </a:moveTo>
                  <a:cubicBezTo>
                    <a:pt x="153" y="0"/>
                    <a:pt x="1" y="152"/>
                    <a:pt x="1" y="335"/>
                  </a:cubicBezTo>
                  <a:cubicBezTo>
                    <a:pt x="1" y="517"/>
                    <a:pt x="153" y="669"/>
                    <a:pt x="365" y="669"/>
                  </a:cubicBezTo>
                  <a:cubicBezTo>
                    <a:pt x="548" y="669"/>
                    <a:pt x="700" y="517"/>
                    <a:pt x="700" y="335"/>
                  </a:cubicBezTo>
                  <a:cubicBezTo>
                    <a:pt x="700"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
            <p:cNvSpPr/>
            <p:nvPr/>
          </p:nvSpPr>
          <p:spPr>
            <a:xfrm>
              <a:off x="9640250" y="2982838"/>
              <a:ext cx="17500" cy="17500"/>
            </a:xfrm>
            <a:custGeom>
              <a:rect b="b" l="l" r="r" t="t"/>
              <a:pathLst>
                <a:path extrusionOk="0" h="700" w="700">
                  <a:moveTo>
                    <a:pt x="365" y="1"/>
                  </a:moveTo>
                  <a:cubicBezTo>
                    <a:pt x="153" y="1"/>
                    <a:pt x="1" y="153"/>
                    <a:pt x="1" y="335"/>
                  </a:cubicBezTo>
                  <a:cubicBezTo>
                    <a:pt x="1" y="548"/>
                    <a:pt x="153" y="700"/>
                    <a:pt x="365" y="700"/>
                  </a:cubicBezTo>
                  <a:cubicBezTo>
                    <a:pt x="548" y="700"/>
                    <a:pt x="700" y="548"/>
                    <a:pt x="700" y="335"/>
                  </a:cubicBezTo>
                  <a:cubicBezTo>
                    <a:pt x="700"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
            <p:cNvSpPr/>
            <p:nvPr/>
          </p:nvSpPr>
          <p:spPr>
            <a:xfrm>
              <a:off x="9641025" y="3061863"/>
              <a:ext cx="15975" cy="15225"/>
            </a:xfrm>
            <a:custGeom>
              <a:rect b="b" l="l" r="r" t="t"/>
              <a:pathLst>
                <a:path extrusionOk="0" h="609" w="639">
                  <a:moveTo>
                    <a:pt x="334" y="1"/>
                  </a:moveTo>
                  <a:cubicBezTo>
                    <a:pt x="152" y="1"/>
                    <a:pt x="0" y="122"/>
                    <a:pt x="0" y="305"/>
                  </a:cubicBezTo>
                  <a:cubicBezTo>
                    <a:pt x="0" y="457"/>
                    <a:pt x="152" y="609"/>
                    <a:pt x="334" y="609"/>
                  </a:cubicBezTo>
                  <a:cubicBezTo>
                    <a:pt x="486" y="609"/>
                    <a:pt x="638" y="457"/>
                    <a:pt x="638" y="305"/>
                  </a:cubicBezTo>
                  <a:cubicBezTo>
                    <a:pt x="638" y="122"/>
                    <a:pt x="486"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
            <p:cNvSpPr/>
            <p:nvPr/>
          </p:nvSpPr>
          <p:spPr>
            <a:xfrm>
              <a:off x="9642525" y="3140888"/>
              <a:ext cx="12950" cy="12950"/>
            </a:xfrm>
            <a:custGeom>
              <a:rect b="b" l="l" r="r" t="t"/>
              <a:pathLst>
                <a:path extrusionOk="0" h="518" w="518">
                  <a:moveTo>
                    <a:pt x="274" y="1"/>
                  </a:moveTo>
                  <a:cubicBezTo>
                    <a:pt x="92" y="1"/>
                    <a:pt x="1" y="92"/>
                    <a:pt x="1" y="244"/>
                  </a:cubicBezTo>
                  <a:cubicBezTo>
                    <a:pt x="1" y="396"/>
                    <a:pt x="122" y="518"/>
                    <a:pt x="274" y="518"/>
                  </a:cubicBezTo>
                  <a:cubicBezTo>
                    <a:pt x="426" y="518"/>
                    <a:pt x="518" y="396"/>
                    <a:pt x="518" y="244"/>
                  </a:cubicBezTo>
                  <a:cubicBezTo>
                    <a:pt x="51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
            <p:cNvSpPr/>
            <p:nvPr/>
          </p:nvSpPr>
          <p:spPr>
            <a:xfrm>
              <a:off x="9642525" y="3218413"/>
              <a:ext cx="12950" cy="13700"/>
            </a:xfrm>
            <a:custGeom>
              <a:rect b="b" l="l" r="r" t="t"/>
              <a:pathLst>
                <a:path extrusionOk="0" h="548" w="518">
                  <a:moveTo>
                    <a:pt x="274" y="0"/>
                  </a:moveTo>
                  <a:cubicBezTo>
                    <a:pt x="92" y="0"/>
                    <a:pt x="1" y="122"/>
                    <a:pt x="1" y="274"/>
                  </a:cubicBezTo>
                  <a:cubicBezTo>
                    <a:pt x="1" y="426"/>
                    <a:pt x="122" y="547"/>
                    <a:pt x="274" y="547"/>
                  </a:cubicBezTo>
                  <a:cubicBezTo>
                    <a:pt x="426" y="547"/>
                    <a:pt x="518" y="426"/>
                    <a:pt x="518" y="274"/>
                  </a:cubicBezTo>
                  <a:cubicBezTo>
                    <a:pt x="51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
            <p:cNvSpPr/>
            <p:nvPr/>
          </p:nvSpPr>
          <p:spPr>
            <a:xfrm>
              <a:off x="9643300" y="3297438"/>
              <a:ext cx="11425" cy="11425"/>
            </a:xfrm>
            <a:custGeom>
              <a:rect b="b" l="l" r="r" t="t"/>
              <a:pathLst>
                <a:path extrusionOk="0" h="457" w="457">
                  <a:moveTo>
                    <a:pt x="243" y="0"/>
                  </a:moveTo>
                  <a:cubicBezTo>
                    <a:pt x="122" y="0"/>
                    <a:pt x="0" y="122"/>
                    <a:pt x="0" y="213"/>
                  </a:cubicBezTo>
                  <a:cubicBezTo>
                    <a:pt x="0" y="335"/>
                    <a:pt x="122" y="456"/>
                    <a:pt x="243" y="456"/>
                  </a:cubicBezTo>
                  <a:cubicBezTo>
                    <a:pt x="335" y="456"/>
                    <a:pt x="456" y="335"/>
                    <a:pt x="456" y="213"/>
                  </a:cubicBezTo>
                  <a:cubicBezTo>
                    <a:pt x="456" y="122"/>
                    <a:pt x="33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
            <p:cNvSpPr/>
            <p:nvPr/>
          </p:nvSpPr>
          <p:spPr>
            <a:xfrm>
              <a:off x="9644050" y="3376463"/>
              <a:ext cx="9900" cy="9150"/>
            </a:xfrm>
            <a:custGeom>
              <a:rect b="b" l="l" r="r" t="t"/>
              <a:pathLst>
                <a:path extrusionOk="0" h="366" w="396">
                  <a:moveTo>
                    <a:pt x="213" y="1"/>
                  </a:moveTo>
                  <a:cubicBezTo>
                    <a:pt x="92" y="1"/>
                    <a:pt x="1" y="61"/>
                    <a:pt x="1" y="183"/>
                  </a:cubicBezTo>
                  <a:cubicBezTo>
                    <a:pt x="1" y="305"/>
                    <a:pt x="92" y="365"/>
                    <a:pt x="213" y="365"/>
                  </a:cubicBezTo>
                  <a:cubicBezTo>
                    <a:pt x="305" y="365"/>
                    <a:pt x="396" y="305"/>
                    <a:pt x="396" y="183"/>
                  </a:cubicBezTo>
                  <a:cubicBezTo>
                    <a:pt x="396" y="61"/>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
            <p:cNvSpPr/>
            <p:nvPr/>
          </p:nvSpPr>
          <p:spPr>
            <a:xfrm>
              <a:off x="9644050" y="3453963"/>
              <a:ext cx="9900" cy="9925"/>
            </a:xfrm>
            <a:custGeom>
              <a:rect b="b" l="l" r="r" t="t"/>
              <a:pathLst>
                <a:path extrusionOk="0" h="397" w="396">
                  <a:moveTo>
                    <a:pt x="213" y="1"/>
                  </a:moveTo>
                  <a:cubicBezTo>
                    <a:pt x="92" y="1"/>
                    <a:pt x="1" y="92"/>
                    <a:pt x="1" y="183"/>
                  </a:cubicBezTo>
                  <a:cubicBezTo>
                    <a:pt x="1" y="305"/>
                    <a:pt x="92" y="396"/>
                    <a:pt x="213" y="396"/>
                  </a:cubicBezTo>
                  <a:cubicBezTo>
                    <a:pt x="274" y="396"/>
                    <a:pt x="396" y="305"/>
                    <a:pt x="396" y="183"/>
                  </a:cubicBezTo>
                  <a:cubicBezTo>
                    <a:pt x="396" y="92"/>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
            <p:cNvSpPr/>
            <p:nvPr/>
          </p:nvSpPr>
          <p:spPr>
            <a:xfrm>
              <a:off x="9645575" y="3533013"/>
              <a:ext cx="7625" cy="7625"/>
            </a:xfrm>
            <a:custGeom>
              <a:rect b="b" l="l" r="r" t="t"/>
              <a:pathLst>
                <a:path extrusionOk="0" h="305" w="305">
                  <a:moveTo>
                    <a:pt x="152" y="0"/>
                  </a:moveTo>
                  <a:cubicBezTo>
                    <a:pt x="61" y="0"/>
                    <a:pt x="0" y="61"/>
                    <a:pt x="0" y="152"/>
                  </a:cubicBezTo>
                  <a:cubicBezTo>
                    <a:pt x="0" y="213"/>
                    <a:pt x="61" y="304"/>
                    <a:pt x="152" y="304"/>
                  </a:cubicBezTo>
                  <a:cubicBezTo>
                    <a:pt x="213" y="304"/>
                    <a:pt x="304" y="213"/>
                    <a:pt x="304" y="152"/>
                  </a:cubicBezTo>
                  <a:cubicBezTo>
                    <a:pt x="304" y="61"/>
                    <a:pt x="21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
            <p:cNvSpPr/>
            <p:nvPr/>
          </p:nvSpPr>
          <p:spPr>
            <a:xfrm>
              <a:off x="9646325" y="3612788"/>
              <a:ext cx="5350" cy="5350"/>
            </a:xfrm>
            <a:custGeom>
              <a:rect b="b" l="l" r="r" t="t"/>
              <a:pathLst>
                <a:path extrusionOk="0" h="214" w="214">
                  <a:moveTo>
                    <a:pt x="122" y="1"/>
                  </a:moveTo>
                  <a:cubicBezTo>
                    <a:pt x="31" y="1"/>
                    <a:pt x="1" y="31"/>
                    <a:pt x="1" y="122"/>
                  </a:cubicBezTo>
                  <a:cubicBezTo>
                    <a:pt x="1" y="183"/>
                    <a:pt x="31" y="213"/>
                    <a:pt x="122" y="213"/>
                  </a:cubicBezTo>
                  <a:cubicBezTo>
                    <a:pt x="183" y="213"/>
                    <a:pt x="214" y="153"/>
                    <a:pt x="214" y="122"/>
                  </a:cubicBezTo>
                  <a:cubicBezTo>
                    <a:pt x="214"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
            <p:cNvSpPr/>
            <p:nvPr/>
          </p:nvSpPr>
          <p:spPr>
            <a:xfrm>
              <a:off x="9646325" y="3689538"/>
              <a:ext cx="5350" cy="6100"/>
            </a:xfrm>
            <a:custGeom>
              <a:rect b="b" l="l" r="r" t="t"/>
              <a:pathLst>
                <a:path extrusionOk="0" h="244" w="214">
                  <a:moveTo>
                    <a:pt x="122" y="1"/>
                  </a:moveTo>
                  <a:cubicBezTo>
                    <a:pt x="31" y="1"/>
                    <a:pt x="1" y="92"/>
                    <a:pt x="1" y="122"/>
                  </a:cubicBezTo>
                  <a:cubicBezTo>
                    <a:pt x="1" y="183"/>
                    <a:pt x="62" y="244"/>
                    <a:pt x="122" y="244"/>
                  </a:cubicBezTo>
                  <a:cubicBezTo>
                    <a:pt x="153" y="244"/>
                    <a:pt x="214" y="183"/>
                    <a:pt x="214" y="122"/>
                  </a:cubicBezTo>
                  <a:cubicBezTo>
                    <a:pt x="21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
            <p:cNvSpPr/>
            <p:nvPr/>
          </p:nvSpPr>
          <p:spPr>
            <a:xfrm>
              <a:off x="9647100" y="3768563"/>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
            <p:cNvSpPr/>
            <p:nvPr/>
          </p:nvSpPr>
          <p:spPr>
            <a:xfrm>
              <a:off x="9647850" y="3848363"/>
              <a:ext cx="2300" cy="1550"/>
            </a:xfrm>
            <a:custGeom>
              <a:rect b="b" l="l" r="r" t="t"/>
              <a:pathLst>
                <a:path extrusionOk="0" h="62" w="92">
                  <a:moveTo>
                    <a:pt x="61" y="0"/>
                  </a:moveTo>
                  <a:cubicBezTo>
                    <a:pt x="61" y="0"/>
                    <a:pt x="1" y="0"/>
                    <a:pt x="1" y="31"/>
                  </a:cubicBezTo>
                  <a:cubicBezTo>
                    <a:pt x="1" y="31"/>
                    <a:pt x="1" y="61"/>
                    <a:pt x="61" y="61"/>
                  </a:cubicBezTo>
                  <a:cubicBezTo>
                    <a:pt x="92" y="61"/>
                    <a:pt x="92" y="31"/>
                    <a:pt x="92" y="31"/>
                  </a:cubicBezTo>
                  <a:cubicBezTo>
                    <a:pt x="92" y="31"/>
                    <a:pt x="92"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
            <p:cNvSpPr/>
            <p:nvPr/>
          </p:nvSpPr>
          <p:spPr>
            <a:xfrm>
              <a:off x="9647850" y="3925863"/>
              <a:ext cx="2300" cy="1550"/>
            </a:xfrm>
            <a:custGeom>
              <a:rect b="b" l="l" r="r" t="t"/>
              <a:pathLst>
                <a:path extrusionOk="0" h="62" w="92">
                  <a:moveTo>
                    <a:pt x="61" y="1"/>
                  </a:moveTo>
                  <a:cubicBezTo>
                    <a:pt x="61" y="1"/>
                    <a:pt x="1" y="1"/>
                    <a:pt x="61" y="61"/>
                  </a:cubicBezTo>
                  <a:cubicBezTo>
                    <a:pt x="92" y="1"/>
                    <a:pt x="61"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
            <p:cNvSpPr/>
            <p:nvPr/>
          </p:nvSpPr>
          <p:spPr>
            <a:xfrm>
              <a:off x="96493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8">
    <p:spTree>
      <p:nvGrpSpPr>
        <p:cNvPr id="4073" name="Shape 4073"/>
        <p:cNvGrpSpPr/>
        <p:nvPr/>
      </p:nvGrpSpPr>
      <p:grpSpPr>
        <a:xfrm>
          <a:off x="0" y="0"/>
          <a:ext cx="0" cy="0"/>
          <a:chOff x="0" y="0"/>
          <a:chExt cx="0" cy="0"/>
        </a:xfrm>
      </p:grpSpPr>
      <p:sp>
        <p:nvSpPr>
          <p:cNvPr id="4074" name="Google Shape;4074;p21"/>
          <p:cNvSpPr/>
          <p:nvPr/>
        </p:nvSpPr>
        <p:spPr>
          <a:xfrm flipH="1">
            <a:off x="4847600" y="2076873"/>
            <a:ext cx="4935502" cy="3066637"/>
          </a:xfrm>
          <a:custGeom>
            <a:rect b="b" l="l" r="r" t="t"/>
            <a:pathLst>
              <a:path extrusionOk="0" h="58903" w="94795">
                <a:moveTo>
                  <a:pt x="32627" y="1"/>
                </a:moveTo>
                <a:cubicBezTo>
                  <a:pt x="28737" y="1"/>
                  <a:pt x="24890" y="1139"/>
                  <a:pt x="21845" y="3546"/>
                </a:cubicBezTo>
                <a:cubicBezTo>
                  <a:pt x="16017" y="8157"/>
                  <a:pt x="14109" y="16463"/>
                  <a:pt x="15442" y="23775"/>
                </a:cubicBezTo>
                <a:cubicBezTo>
                  <a:pt x="15914" y="26366"/>
                  <a:pt x="16736" y="28913"/>
                  <a:pt x="16820" y="31547"/>
                </a:cubicBezTo>
                <a:cubicBezTo>
                  <a:pt x="16900" y="34182"/>
                  <a:pt x="16074" y="37039"/>
                  <a:pt x="13919" y="38554"/>
                </a:cubicBezTo>
                <a:cubicBezTo>
                  <a:pt x="10996" y="40609"/>
                  <a:pt x="6740" y="39550"/>
                  <a:pt x="3703" y="41431"/>
                </a:cubicBezTo>
                <a:cubicBezTo>
                  <a:pt x="876" y="43179"/>
                  <a:pt x="1" y="47052"/>
                  <a:pt x="769" y="50285"/>
                </a:cubicBezTo>
                <a:cubicBezTo>
                  <a:pt x="1542" y="53516"/>
                  <a:pt x="3606" y="56262"/>
                  <a:pt x="5621" y="58903"/>
                </a:cubicBezTo>
                <a:lnTo>
                  <a:pt x="84991" y="58903"/>
                </a:lnTo>
                <a:lnTo>
                  <a:pt x="88994" y="55080"/>
                </a:lnTo>
                <a:cubicBezTo>
                  <a:pt x="93136" y="51251"/>
                  <a:pt x="94794" y="44951"/>
                  <a:pt x="93073" y="39582"/>
                </a:cubicBezTo>
                <a:cubicBezTo>
                  <a:pt x="91348" y="34211"/>
                  <a:pt x="86336" y="30052"/>
                  <a:pt x="80742" y="29350"/>
                </a:cubicBezTo>
                <a:cubicBezTo>
                  <a:pt x="80023" y="29259"/>
                  <a:pt x="79304" y="29221"/>
                  <a:pt x="78584" y="29221"/>
                </a:cubicBezTo>
                <a:cubicBezTo>
                  <a:pt x="75805" y="29221"/>
                  <a:pt x="73018" y="29784"/>
                  <a:pt x="70236" y="30046"/>
                </a:cubicBezTo>
                <a:cubicBezTo>
                  <a:pt x="69439" y="30121"/>
                  <a:pt x="68626" y="30166"/>
                  <a:pt x="67813" y="30166"/>
                </a:cubicBezTo>
                <a:cubicBezTo>
                  <a:pt x="65050" y="30166"/>
                  <a:pt x="62288" y="29641"/>
                  <a:pt x="60149" y="27961"/>
                </a:cubicBezTo>
                <a:cubicBezTo>
                  <a:pt x="56986" y="25470"/>
                  <a:pt x="56030" y="21184"/>
                  <a:pt x="54622" y="17412"/>
                </a:cubicBezTo>
                <a:cubicBezTo>
                  <a:pt x="52201" y="10935"/>
                  <a:pt x="47682" y="5048"/>
                  <a:pt x="41462" y="2024"/>
                </a:cubicBezTo>
                <a:cubicBezTo>
                  <a:pt x="38733" y="696"/>
                  <a:pt x="35667" y="1"/>
                  <a:pt x="326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21"/>
          <p:cNvSpPr/>
          <p:nvPr/>
        </p:nvSpPr>
        <p:spPr>
          <a:xfrm flipH="1" rot="10800000">
            <a:off x="0" y="-30"/>
            <a:ext cx="2598804" cy="1614353"/>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6" name="Google Shape;4076;p21"/>
          <p:cNvGrpSpPr/>
          <p:nvPr/>
        </p:nvGrpSpPr>
        <p:grpSpPr>
          <a:xfrm flipH="1">
            <a:off x="463900" y="807000"/>
            <a:ext cx="544125" cy="750025"/>
            <a:chOff x="2551975" y="1324025"/>
            <a:chExt cx="544125" cy="750025"/>
          </a:xfrm>
        </p:grpSpPr>
        <p:sp>
          <p:nvSpPr>
            <p:cNvPr id="4077" name="Google Shape;4077;p21"/>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21"/>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21"/>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21"/>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21"/>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21"/>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21"/>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21"/>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21"/>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21"/>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21"/>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21"/>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21"/>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21"/>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21"/>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21"/>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3" name="Google Shape;4093;p21"/>
          <p:cNvGrpSpPr/>
          <p:nvPr/>
        </p:nvGrpSpPr>
        <p:grpSpPr>
          <a:xfrm flipH="1">
            <a:off x="4634225" y="4324250"/>
            <a:ext cx="669475" cy="486350"/>
            <a:chOff x="5710525" y="4183150"/>
            <a:chExt cx="669475" cy="486350"/>
          </a:xfrm>
        </p:grpSpPr>
        <p:sp>
          <p:nvSpPr>
            <p:cNvPr id="4094" name="Google Shape;4094;p21"/>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21"/>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21"/>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21"/>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21"/>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21"/>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21"/>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21"/>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21"/>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21"/>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21"/>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21"/>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21"/>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21"/>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21"/>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21"/>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0" name="Google Shape;4110;p21"/>
          <p:cNvGrpSpPr/>
          <p:nvPr/>
        </p:nvGrpSpPr>
        <p:grpSpPr>
          <a:xfrm>
            <a:off x="854588" y="4567400"/>
            <a:ext cx="997000" cy="25"/>
            <a:chOff x="854588" y="4567400"/>
            <a:chExt cx="997000" cy="25"/>
          </a:xfrm>
        </p:grpSpPr>
        <p:sp>
          <p:nvSpPr>
            <p:cNvPr id="4111" name="Google Shape;4111;p21"/>
            <p:cNvSpPr/>
            <p:nvPr/>
          </p:nvSpPr>
          <p:spPr>
            <a:xfrm rot="-5400000">
              <a:off x="854588"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21"/>
            <p:cNvSpPr/>
            <p:nvPr/>
          </p:nvSpPr>
          <p:spPr>
            <a:xfrm rot="-5400000">
              <a:off x="1353075" y="4193925"/>
              <a:ext cx="25" cy="746975"/>
            </a:xfrm>
            <a:custGeom>
              <a:rect b="b" l="l" r="r" t="t"/>
              <a:pathLst>
                <a:path extrusionOk="0" fill="none" h="29879" w="1">
                  <a:moveTo>
                    <a:pt x="1" y="0"/>
                  </a:moveTo>
                  <a:lnTo>
                    <a:pt x="1" y="29879"/>
                  </a:lnTo>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21"/>
            <p:cNvSpPr/>
            <p:nvPr/>
          </p:nvSpPr>
          <p:spPr>
            <a:xfrm rot="-5400000">
              <a:off x="1851563"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4" name="Google Shape;4114;p21"/>
          <p:cNvGrpSpPr/>
          <p:nvPr/>
        </p:nvGrpSpPr>
        <p:grpSpPr>
          <a:xfrm flipH="1">
            <a:off x="7207447" y="199"/>
            <a:ext cx="1936545" cy="2086109"/>
            <a:chOff x="-3116825" y="4035300"/>
            <a:chExt cx="1101875" cy="1186975"/>
          </a:xfrm>
        </p:grpSpPr>
        <p:sp>
          <p:nvSpPr>
            <p:cNvPr id="4115" name="Google Shape;4115;p21"/>
            <p:cNvSpPr/>
            <p:nvPr/>
          </p:nvSpPr>
          <p:spPr>
            <a:xfrm>
              <a:off x="-2033975" y="40353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21"/>
            <p:cNvSpPr/>
            <p:nvPr/>
          </p:nvSpPr>
          <p:spPr>
            <a:xfrm>
              <a:off x="-2111475" y="40360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21"/>
            <p:cNvSpPr/>
            <p:nvPr/>
          </p:nvSpPr>
          <p:spPr>
            <a:xfrm>
              <a:off x="-2188975" y="4036050"/>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21"/>
            <p:cNvSpPr/>
            <p:nvPr/>
          </p:nvSpPr>
          <p:spPr>
            <a:xfrm>
              <a:off x="-2266500" y="40368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21"/>
            <p:cNvSpPr/>
            <p:nvPr/>
          </p:nvSpPr>
          <p:spPr>
            <a:xfrm>
              <a:off x="-2343250" y="403757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21"/>
            <p:cNvSpPr/>
            <p:nvPr/>
          </p:nvSpPr>
          <p:spPr>
            <a:xfrm>
              <a:off x="-2420750" y="403757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21"/>
            <p:cNvSpPr/>
            <p:nvPr/>
          </p:nvSpPr>
          <p:spPr>
            <a:xfrm>
              <a:off x="-2499025" y="40391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21"/>
            <p:cNvSpPr/>
            <p:nvPr/>
          </p:nvSpPr>
          <p:spPr>
            <a:xfrm>
              <a:off x="-2575775" y="4039850"/>
              <a:ext cx="10675" cy="9900"/>
            </a:xfrm>
            <a:custGeom>
              <a:rect b="b" l="l" r="r" t="t"/>
              <a:pathLst>
                <a:path extrusionOk="0" h="396"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21"/>
            <p:cNvSpPr/>
            <p:nvPr/>
          </p:nvSpPr>
          <p:spPr>
            <a:xfrm>
              <a:off x="-2653275" y="4039850"/>
              <a:ext cx="9125" cy="9900"/>
            </a:xfrm>
            <a:custGeom>
              <a:rect b="b" l="l" r="r" t="t"/>
              <a:pathLst>
                <a:path extrusionOk="0" h="396" w="365">
                  <a:moveTo>
                    <a:pt x="183" y="1"/>
                  </a:moveTo>
                  <a:cubicBezTo>
                    <a:pt x="61" y="1"/>
                    <a:pt x="0" y="92"/>
                    <a:pt x="0" y="183"/>
                  </a:cubicBezTo>
                  <a:cubicBezTo>
                    <a:pt x="0" y="305"/>
                    <a:pt x="61" y="396"/>
                    <a:pt x="183" y="396"/>
                  </a:cubicBezTo>
                  <a:cubicBezTo>
                    <a:pt x="304" y="396"/>
                    <a:pt x="365" y="274"/>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21"/>
            <p:cNvSpPr/>
            <p:nvPr/>
          </p:nvSpPr>
          <p:spPr>
            <a:xfrm>
              <a:off x="-2730800" y="40406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21"/>
            <p:cNvSpPr/>
            <p:nvPr/>
          </p:nvSpPr>
          <p:spPr>
            <a:xfrm>
              <a:off x="-2807550" y="4042125"/>
              <a:ext cx="6125" cy="5350"/>
            </a:xfrm>
            <a:custGeom>
              <a:rect b="b" l="l" r="r" t="t"/>
              <a:pathLst>
                <a:path extrusionOk="0" h="214" w="245">
                  <a:moveTo>
                    <a:pt x="123" y="1"/>
                  </a:moveTo>
                  <a:cubicBezTo>
                    <a:pt x="31" y="1"/>
                    <a:pt x="1" y="31"/>
                    <a:pt x="1" y="92"/>
                  </a:cubicBezTo>
                  <a:cubicBezTo>
                    <a:pt x="1" y="183"/>
                    <a:pt x="31" y="214"/>
                    <a:pt x="123" y="214"/>
                  </a:cubicBezTo>
                  <a:cubicBezTo>
                    <a:pt x="183" y="214"/>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21"/>
            <p:cNvSpPr/>
            <p:nvPr/>
          </p:nvSpPr>
          <p:spPr>
            <a:xfrm>
              <a:off x="-2885800" y="4042125"/>
              <a:ext cx="6100" cy="5350"/>
            </a:xfrm>
            <a:custGeom>
              <a:rect b="b" l="l" r="r" t="t"/>
              <a:pathLst>
                <a:path extrusionOk="0" h="214" w="244">
                  <a:moveTo>
                    <a:pt x="122" y="1"/>
                  </a:moveTo>
                  <a:cubicBezTo>
                    <a:pt x="61" y="1"/>
                    <a:pt x="0" y="62"/>
                    <a:pt x="0" y="92"/>
                  </a:cubicBezTo>
                  <a:cubicBezTo>
                    <a:pt x="0" y="183"/>
                    <a:pt x="91" y="214"/>
                    <a:pt x="122" y="214"/>
                  </a:cubicBezTo>
                  <a:cubicBezTo>
                    <a:pt x="213" y="214"/>
                    <a:pt x="243" y="15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21"/>
            <p:cNvSpPr/>
            <p:nvPr/>
          </p:nvSpPr>
          <p:spPr>
            <a:xfrm>
              <a:off x="-2962550" y="40429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21"/>
            <p:cNvSpPr/>
            <p:nvPr/>
          </p:nvSpPr>
          <p:spPr>
            <a:xfrm>
              <a:off x="-3039300" y="4043650"/>
              <a:ext cx="3050" cy="2300"/>
            </a:xfrm>
            <a:custGeom>
              <a:rect b="b" l="l" r="r" t="t"/>
              <a:pathLst>
                <a:path extrusionOk="0" h="92" w="122">
                  <a:moveTo>
                    <a:pt x="31" y="1"/>
                  </a:moveTo>
                  <a:cubicBezTo>
                    <a:pt x="31" y="1"/>
                    <a:pt x="0" y="1"/>
                    <a:pt x="0" y="31"/>
                  </a:cubicBezTo>
                  <a:cubicBezTo>
                    <a:pt x="0" y="31"/>
                    <a:pt x="0" y="92"/>
                    <a:pt x="31" y="92"/>
                  </a:cubicBezTo>
                  <a:cubicBezTo>
                    <a:pt x="91" y="92"/>
                    <a:pt x="122" y="9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21"/>
            <p:cNvSpPr/>
            <p:nvPr/>
          </p:nvSpPr>
          <p:spPr>
            <a:xfrm>
              <a:off x="-3116825" y="4044125"/>
              <a:ext cx="1500" cy="1825"/>
            </a:xfrm>
            <a:custGeom>
              <a:rect b="b" l="l" r="r" t="t"/>
              <a:pathLst>
                <a:path extrusionOk="0" h="73" w="60">
                  <a:moveTo>
                    <a:pt x="49" y="0"/>
                  </a:moveTo>
                  <a:cubicBezTo>
                    <a:pt x="45" y="0"/>
                    <a:pt x="39" y="4"/>
                    <a:pt x="31" y="12"/>
                  </a:cubicBezTo>
                  <a:cubicBezTo>
                    <a:pt x="31" y="12"/>
                    <a:pt x="1" y="12"/>
                    <a:pt x="31" y="73"/>
                  </a:cubicBezTo>
                  <a:cubicBezTo>
                    <a:pt x="54" y="28"/>
                    <a:pt x="59" y="0"/>
                    <a:pt x="49" y="0"/>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21"/>
            <p:cNvSpPr/>
            <p:nvPr/>
          </p:nvSpPr>
          <p:spPr>
            <a:xfrm>
              <a:off x="-2033975" y="41036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21"/>
            <p:cNvSpPr/>
            <p:nvPr/>
          </p:nvSpPr>
          <p:spPr>
            <a:xfrm>
              <a:off x="-2111475" y="410520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21"/>
            <p:cNvSpPr/>
            <p:nvPr/>
          </p:nvSpPr>
          <p:spPr>
            <a:xfrm>
              <a:off x="-2188975" y="4104450"/>
              <a:ext cx="16725" cy="17500"/>
            </a:xfrm>
            <a:custGeom>
              <a:rect b="b" l="l" r="r" t="t"/>
              <a:pathLst>
                <a:path extrusionOk="0" h="700" w="669">
                  <a:moveTo>
                    <a:pt x="334" y="0"/>
                  </a:moveTo>
                  <a:cubicBezTo>
                    <a:pt x="152" y="0"/>
                    <a:pt x="0" y="152"/>
                    <a:pt x="0" y="335"/>
                  </a:cubicBezTo>
                  <a:cubicBezTo>
                    <a:pt x="0" y="547"/>
                    <a:pt x="152" y="699"/>
                    <a:pt x="334" y="699"/>
                  </a:cubicBezTo>
                  <a:cubicBezTo>
                    <a:pt x="486" y="699"/>
                    <a:pt x="638" y="54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21"/>
            <p:cNvSpPr/>
            <p:nvPr/>
          </p:nvSpPr>
          <p:spPr>
            <a:xfrm>
              <a:off x="-2266500" y="4105200"/>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51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21"/>
            <p:cNvSpPr/>
            <p:nvPr/>
          </p:nvSpPr>
          <p:spPr>
            <a:xfrm>
              <a:off x="-2343250" y="4107475"/>
              <a:ext cx="13700" cy="12950"/>
            </a:xfrm>
            <a:custGeom>
              <a:rect b="b" l="l" r="r" t="t"/>
              <a:pathLst>
                <a:path extrusionOk="0" h="518" w="548">
                  <a:moveTo>
                    <a:pt x="274" y="1"/>
                  </a:moveTo>
                  <a:cubicBezTo>
                    <a:pt x="122" y="1"/>
                    <a:pt x="1" y="92"/>
                    <a:pt x="1" y="244"/>
                  </a:cubicBezTo>
                  <a:cubicBezTo>
                    <a:pt x="1" y="426"/>
                    <a:pt x="122" y="518"/>
                    <a:pt x="274" y="518"/>
                  </a:cubicBezTo>
                  <a:cubicBezTo>
                    <a:pt x="426" y="518"/>
                    <a:pt x="548" y="36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21"/>
            <p:cNvSpPr/>
            <p:nvPr/>
          </p:nvSpPr>
          <p:spPr>
            <a:xfrm>
              <a:off x="-2420750" y="410597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21"/>
            <p:cNvSpPr/>
            <p:nvPr/>
          </p:nvSpPr>
          <p:spPr>
            <a:xfrm>
              <a:off x="-2499025" y="41074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66"/>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21"/>
            <p:cNvSpPr/>
            <p:nvPr/>
          </p:nvSpPr>
          <p:spPr>
            <a:xfrm>
              <a:off x="-2575775" y="4109000"/>
              <a:ext cx="10675" cy="9900"/>
            </a:xfrm>
            <a:custGeom>
              <a:rect b="b" l="l" r="r" t="t"/>
              <a:pathLst>
                <a:path extrusionOk="0" h="396" w="427">
                  <a:moveTo>
                    <a:pt x="183" y="1"/>
                  </a:moveTo>
                  <a:cubicBezTo>
                    <a:pt x="92" y="1"/>
                    <a:pt x="1" y="92"/>
                    <a:pt x="1" y="213"/>
                  </a:cubicBezTo>
                  <a:cubicBezTo>
                    <a:pt x="1" y="305"/>
                    <a:pt x="92" y="396"/>
                    <a:pt x="183" y="396"/>
                  </a:cubicBezTo>
                  <a:cubicBezTo>
                    <a:pt x="305" y="396"/>
                    <a:pt x="426" y="27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21"/>
            <p:cNvSpPr/>
            <p:nvPr/>
          </p:nvSpPr>
          <p:spPr>
            <a:xfrm>
              <a:off x="-2653275" y="4108250"/>
              <a:ext cx="9125" cy="9900"/>
            </a:xfrm>
            <a:custGeom>
              <a:rect b="b" l="l" r="r" t="t"/>
              <a:pathLst>
                <a:path extrusionOk="0" h="396" w="365">
                  <a:moveTo>
                    <a:pt x="183" y="0"/>
                  </a:moveTo>
                  <a:cubicBezTo>
                    <a:pt x="61" y="0"/>
                    <a:pt x="0" y="91"/>
                    <a:pt x="0" y="183"/>
                  </a:cubicBezTo>
                  <a:cubicBezTo>
                    <a:pt x="0" y="304"/>
                    <a:pt x="61" y="395"/>
                    <a:pt x="183" y="395"/>
                  </a:cubicBezTo>
                  <a:cubicBezTo>
                    <a:pt x="304" y="395"/>
                    <a:pt x="365" y="304"/>
                    <a:pt x="365" y="18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21"/>
            <p:cNvSpPr/>
            <p:nvPr/>
          </p:nvSpPr>
          <p:spPr>
            <a:xfrm>
              <a:off x="-2730800" y="41090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21"/>
            <p:cNvSpPr/>
            <p:nvPr/>
          </p:nvSpPr>
          <p:spPr>
            <a:xfrm>
              <a:off x="-2807550" y="4111275"/>
              <a:ext cx="6875" cy="5350"/>
            </a:xfrm>
            <a:custGeom>
              <a:rect b="b" l="l" r="r" t="t"/>
              <a:pathLst>
                <a:path extrusionOk="0" h="214" w="275">
                  <a:moveTo>
                    <a:pt x="123" y="1"/>
                  </a:moveTo>
                  <a:cubicBezTo>
                    <a:pt x="31" y="1"/>
                    <a:pt x="1" y="31"/>
                    <a:pt x="1" y="122"/>
                  </a:cubicBezTo>
                  <a:cubicBezTo>
                    <a:pt x="1" y="183"/>
                    <a:pt x="31" y="214"/>
                    <a:pt x="123" y="214"/>
                  </a:cubicBezTo>
                  <a:cubicBezTo>
                    <a:pt x="183" y="214"/>
                    <a:pt x="274" y="15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21"/>
            <p:cNvSpPr/>
            <p:nvPr/>
          </p:nvSpPr>
          <p:spPr>
            <a:xfrm>
              <a:off x="-2885800" y="4110525"/>
              <a:ext cx="6100" cy="5350"/>
            </a:xfrm>
            <a:custGeom>
              <a:rect b="b" l="l" r="r" t="t"/>
              <a:pathLst>
                <a:path extrusionOk="0" h="214" w="244">
                  <a:moveTo>
                    <a:pt x="122" y="0"/>
                  </a:moveTo>
                  <a:cubicBezTo>
                    <a:pt x="61" y="0"/>
                    <a:pt x="0" y="61"/>
                    <a:pt x="0" y="92"/>
                  </a:cubicBezTo>
                  <a:cubicBezTo>
                    <a:pt x="0" y="183"/>
                    <a:pt x="91" y="213"/>
                    <a:pt x="122" y="213"/>
                  </a:cubicBezTo>
                  <a:cubicBezTo>
                    <a:pt x="213" y="213"/>
                    <a:pt x="243" y="183"/>
                    <a:pt x="243" y="9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21"/>
            <p:cNvSpPr/>
            <p:nvPr/>
          </p:nvSpPr>
          <p:spPr>
            <a:xfrm>
              <a:off x="-2962550" y="4111275"/>
              <a:ext cx="3825" cy="3825"/>
            </a:xfrm>
            <a:custGeom>
              <a:rect b="b" l="l" r="r" t="t"/>
              <a:pathLst>
                <a:path extrusionOk="0" h="153" w="153">
                  <a:moveTo>
                    <a:pt x="91" y="1"/>
                  </a:moveTo>
                  <a:cubicBezTo>
                    <a:pt x="61" y="1"/>
                    <a:pt x="0" y="31"/>
                    <a:pt x="0" y="62"/>
                  </a:cubicBezTo>
                  <a:cubicBezTo>
                    <a:pt x="0" y="122"/>
                    <a:pt x="6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21"/>
            <p:cNvSpPr/>
            <p:nvPr/>
          </p:nvSpPr>
          <p:spPr>
            <a:xfrm>
              <a:off x="-3039300" y="4112800"/>
              <a:ext cx="3050" cy="2300"/>
            </a:xfrm>
            <a:custGeom>
              <a:rect b="b" l="l" r="r" t="t"/>
              <a:pathLst>
                <a:path extrusionOk="0" h="92" w="122">
                  <a:moveTo>
                    <a:pt x="31" y="1"/>
                  </a:moveTo>
                  <a:cubicBezTo>
                    <a:pt x="31" y="1"/>
                    <a:pt x="0" y="1"/>
                    <a:pt x="0" y="61"/>
                  </a:cubicBezTo>
                  <a:cubicBezTo>
                    <a:pt x="0" y="61"/>
                    <a:pt x="0" y="92"/>
                    <a:pt x="31" y="92"/>
                  </a:cubicBezTo>
                  <a:cubicBezTo>
                    <a:pt x="91" y="92"/>
                    <a:pt x="122" y="61"/>
                    <a:pt x="61" y="61"/>
                  </a:cubicBezTo>
                  <a:cubicBezTo>
                    <a:pt x="61" y="6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21"/>
            <p:cNvSpPr/>
            <p:nvPr/>
          </p:nvSpPr>
          <p:spPr>
            <a:xfrm>
              <a:off x="-3116825" y="4112800"/>
              <a:ext cx="1550" cy="1550"/>
            </a:xfrm>
            <a:custGeom>
              <a:rect b="b" l="l" r="r" t="t"/>
              <a:pathLst>
                <a:path extrusionOk="0" h="62" w="62">
                  <a:moveTo>
                    <a:pt x="31" y="1"/>
                  </a:moveTo>
                  <a:cubicBezTo>
                    <a:pt x="31" y="1"/>
                    <a:pt x="1" y="1"/>
                    <a:pt x="31" y="6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21"/>
            <p:cNvSpPr/>
            <p:nvPr/>
          </p:nvSpPr>
          <p:spPr>
            <a:xfrm>
              <a:off x="-2033975" y="4172825"/>
              <a:ext cx="19025" cy="19025"/>
            </a:xfrm>
            <a:custGeom>
              <a:rect b="b" l="l" r="r" t="t"/>
              <a:pathLst>
                <a:path extrusionOk="0" h="761" w="761">
                  <a:moveTo>
                    <a:pt x="365" y="1"/>
                  </a:moveTo>
                  <a:cubicBezTo>
                    <a:pt x="153" y="1"/>
                    <a:pt x="1" y="183"/>
                    <a:pt x="1" y="366"/>
                  </a:cubicBezTo>
                  <a:cubicBezTo>
                    <a:pt x="1" y="578"/>
                    <a:pt x="153" y="761"/>
                    <a:pt x="365" y="761"/>
                  </a:cubicBezTo>
                  <a:cubicBezTo>
                    <a:pt x="578" y="761"/>
                    <a:pt x="761" y="578"/>
                    <a:pt x="761" y="36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21"/>
            <p:cNvSpPr/>
            <p:nvPr/>
          </p:nvSpPr>
          <p:spPr>
            <a:xfrm>
              <a:off x="-2111475" y="4173600"/>
              <a:ext cx="17500" cy="17500"/>
            </a:xfrm>
            <a:custGeom>
              <a:rect b="b" l="l" r="r" t="t"/>
              <a:pathLst>
                <a:path extrusionOk="0" h="700" w="700">
                  <a:moveTo>
                    <a:pt x="365" y="0"/>
                  </a:moveTo>
                  <a:cubicBezTo>
                    <a:pt x="152" y="0"/>
                    <a:pt x="0" y="152"/>
                    <a:pt x="0" y="335"/>
                  </a:cubicBezTo>
                  <a:cubicBezTo>
                    <a:pt x="0" y="547"/>
                    <a:pt x="152" y="699"/>
                    <a:pt x="365" y="699"/>
                  </a:cubicBezTo>
                  <a:cubicBezTo>
                    <a:pt x="548" y="699"/>
                    <a:pt x="699" y="54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21"/>
            <p:cNvSpPr/>
            <p:nvPr/>
          </p:nvSpPr>
          <p:spPr>
            <a:xfrm>
              <a:off x="-2188975" y="41728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21"/>
            <p:cNvSpPr/>
            <p:nvPr/>
          </p:nvSpPr>
          <p:spPr>
            <a:xfrm>
              <a:off x="-2266500" y="417435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21"/>
            <p:cNvSpPr/>
            <p:nvPr/>
          </p:nvSpPr>
          <p:spPr>
            <a:xfrm>
              <a:off x="-2343250" y="4175875"/>
              <a:ext cx="13700" cy="12950"/>
            </a:xfrm>
            <a:custGeom>
              <a:rect b="b" l="l" r="r" t="t"/>
              <a:pathLst>
                <a:path extrusionOk="0" h="518" w="548">
                  <a:moveTo>
                    <a:pt x="274" y="1"/>
                  </a:moveTo>
                  <a:cubicBezTo>
                    <a:pt x="122" y="1"/>
                    <a:pt x="1" y="92"/>
                    <a:pt x="1" y="244"/>
                  </a:cubicBezTo>
                  <a:cubicBezTo>
                    <a:pt x="1" y="426"/>
                    <a:pt x="122" y="517"/>
                    <a:pt x="274" y="517"/>
                  </a:cubicBezTo>
                  <a:cubicBezTo>
                    <a:pt x="426" y="517"/>
                    <a:pt x="548" y="42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21"/>
            <p:cNvSpPr/>
            <p:nvPr/>
          </p:nvSpPr>
          <p:spPr>
            <a:xfrm>
              <a:off x="-2420750" y="41751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21"/>
            <p:cNvSpPr/>
            <p:nvPr/>
          </p:nvSpPr>
          <p:spPr>
            <a:xfrm>
              <a:off x="-2499025" y="4176625"/>
              <a:ext cx="11425" cy="11425"/>
            </a:xfrm>
            <a:custGeom>
              <a:rect b="b" l="l" r="r" t="t"/>
              <a:pathLst>
                <a:path extrusionOk="0" h="457" w="457">
                  <a:moveTo>
                    <a:pt x="244" y="1"/>
                  </a:moveTo>
                  <a:cubicBezTo>
                    <a:pt x="122" y="1"/>
                    <a:pt x="1" y="92"/>
                    <a:pt x="1" y="214"/>
                  </a:cubicBezTo>
                  <a:cubicBezTo>
                    <a:pt x="1" y="366"/>
                    <a:pt x="122" y="457"/>
                    <a:pt x="244" y="457"/>
                  </a:cubicBezTo>
                  <a:cubicBezTo>
                    <a:pt x="365" y="457"/>
                    <a:pt x="457" y="366"/>
                    <a:pt x="457" y="21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21"/>
            <p:cNvSpPr/>
            <p:nvPr/>
          </p:nvSpPr>
          <p:spPr>
            <a:xfrm>
              <a:off x="-2575775" y="4177400"/>
              <a:ext cx="10675" cy="9900"/>
            </a:xfrm>
            <a:custGeom>
              <a:rect b="b" l="l" r="r" t="t"/>
              <a:pathLst>
                <a:path extrusionOk="0" h="396" w="427">
                  <a:moveTo>
                    <a:pt x="183" y="0"/>
                  </a:moveTo>
                  <a:cubicBezTo>
                    <a:pt x="92" y="0"/>
                    <a:pt x="1" y="91"/>
                    <a:pt x="1" y="183"/>
                  </a:cubicBezTo>
                  <a:cubicBezTo>
                    <a:pt x="1" y="304"/>
                    <a:pt x="92" y="395"/>
                    <a:pt x="183" y="395"/>
                  </a:cubicBezTo>
                  <a:cubicBezTo>
                    <a:pt x="305" y="395"/>
                    <a:pt x="426" y="304"/>
                    <a:pt x="396" y="18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21"/>
            <p:cNvSpPr/>
            <p:nvPr/>
          </p:nvSpPr>
          <p:spPr>
            <a:xfrm>
              <a:off x="-2653275" y="41766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21"/>
            <p:cNvSpPr/>
            <p:nvPr/>
          </p:nvSpPr>
          <p:spPr>
            <a:xfrm>
              <a:off x="-2730800" y="4178150"/>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21"/>
            <p:cNvSpPr/>
            <p:nvPr/>
          </p:nvSpPr>
          <p:spPr>
            <a:xfrm>
              <a:off x="-2807550" y="41796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21"/>
            <p:cNvSpPr/>
            <p:nvPr/>
          </p:nvSpPr>
          <p:spPr>
            <a:xfrm>
              <a:off x="-2885800" y="4178925"/>
              <a:ext cx="6100" cy="5325"/>
            </a:xfrm>
            <a:custGeom>
              <a:rect b="b" l="l" r="r" t="t"/>
              <a:pathLst>
                <a:path extrusionOk="0" h="213" w="244">
                  <a:moveTo>
                    <a:pt x="122" y="0"/>
                  </a:moveTo>
                  <a:cubicBezTo>
                    <a:pt x="61" y="0"/>
                    <a:pt x="0" y="30"/>
                    <a:pt x="0" y="91"/>
                  </a:cubicBezTo>
                  <a:cubicBezTo>
                    <a:pt x="0" y="182"/>
                    <a:pt x="91" y="213"/>
                    <a:pt x="122" y="213"/>
                  </a:cubicBezTo>
                  <a:cubicBezTo>
                    <a:pt x="213" y="213"/>
                    <a:pt x="243" y="182"/>
                    <a:pt x="243" y="91"/>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21"/>
            <p:cNvSpPr/>
            <p:nvPr/>
          </p:nvSpPr>
          <p:spPr>
            <a:xfrm>
              <a:off x="-2962550" y="418042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21"/>
            <p:cNvSpPr/>
            <p:nvPr/>
          </p:nvSpPr>
          <p:spPr>
            <a:xfrm>
              <a:off x="-3039300" y="4181200"/>
              <a:ext cx="2725" cy="2300"/>
            </a:xfrm>
            <a:custGeom>
              <a:rect b="b" l="l" r="r" t="t"/>
              <a:pathLst>
                <a:path extrusionOk="0" h="92" w="109">
                  <a:moveTo>
                    <a:pt x="31" y="0"/>
                  </a:moveTo>
                  <a:cubicBezTo>
                    <a:pt x="31" y="0"/>
                    <a:pt x="0" y="0"/>
                    <a:pt x="0" y="61"/>
                  </a:cubicBezTo>
                  <a:cubicBezTo>
                    <a:pt x="0" y="61"/>
                    <a:pt x="0" y="91"/>
                    <a:pt x="31" y="91"/>
                  </a:cubicBezTo>
                  <a:cubicBezTo>
                    <a:pt x="79" y="91"/>
                    <a:pt x="108" y="53"/>
                    <a:pt x="87" y="53"/>
                  </a:cubicBezTo>
                  <a:cubicBezTo>
                    <a:pt x="82" y="53"/>
                    <a:pt x="73" y="55"/>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21"/>
            <p:cNvSpPr/>
            <p:nvPr/>
          </p:nvSpPr>
          <p:spPr>
            <a:xfrm>
              <a:off x="-3116825" y="41812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21"/>
            <p:cNvSpPr/>
            <p:nvPr/>
          </p:nvSpPr>
          <p:spPr>
            <a:xfrm>
              <a:off x="-2033975" y="4241225"/>
              <a:ext cx="19025" cy="19025"/>
            </a:xfrm>
            <a:custGeom>
              <a:rect b="b" l="l" r="r" t="t"/>
              <a:pathLst>
                <a:path extrusionOk="0" h="761" w="761">
                  <a:moveTo>
                    <a:pt x="365" y="1"/>
                  </a:moveTo>
                  <a:cubicBezTo>
                    <a:pt x="153" y="1"/>
                    <a:pt x="1" y="183"/>
                    <a:pt x="1" y="396"/>
                  </a:cubicBezTo>
                  <a:cubicBezTo>
                    <a:pt x="1" y="578"/>
                    <a:pt x="153" y="760"/>
                    <a:pt x="365" y="760"/>
                  </a:cubicBezTo>
                  <a:cubicBezTo>
                    <a:pt x="578" y="760"/>
                    <a:pt x="761" y="578"/>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21"/>
            <p:cNvSpPr/>
            <p:nvPr/>
          </p:nvSpPr>
          <p:spPr>
            <a:xfrm>
              <a:off x="-2111475" y="4241975"/>
              <a:ext cx="17500" cy="17525"/>
            </a:xfrm>
            <a:custGeom>
              <a:rect b="b" l="l" r="r" t="t"/>
              <a:pathLst>
                <a:path extrusionOk="0" h="701" w="700">
                  <a:moveTo>
                    <a:pt x="365" y="1"/>
                  </a:moveTo>
                  <a:cubicBezTo>
                    <a:pt x="152" y="1"/>
                    <a:pt x="0" y="153"/>
                    <a:pt x="0" y="366"/>
                  </a:cubicBezTo>
                  <a:cubicBezTo>
                    <a:pt x="0" y="548"/>
                    <a:pt x="152" y="700"/>
                    <a:pt x="365" y="700"/>
                  </a:cubicBezTo>
                  <a:cubicBezTo>
                    <a:pt x="548" y="700"/>
                    <a:pt x="699" y="548"/>
                    <a:pt x="699" y="366"/>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21"/>
            <p:cNvSpPr/>
            <p:nvPr/>
          </p:nvSpPr>
          <p:spPr>
            <a:xfrm>
              <a:off x="-2188975" y="4241975"/>
              <a:ext cx="16725" cy="17525"/>
            </a:xfrm>
            <a:custGeom>
              <a:rect b="b" l="l" r="r" t="t"/>
              <a:pathLst>
                <a:path extrusionOk="0" h="701" w="669">
                  <a:moveTo>
                    <a:pt x="334" y="1"/>
                  </a:moveTo>
                  <a:cubicBezTo>
                    <a:pt x="152" y="1"/>
                    <a:pt x="0" y="153"/>
                    <a:pt x="0" y="366"/>
                  </a:cubicBezTo>
                  <a:cubicBezTo>
                    <a:pt x="0" y="548"/>
                    <a:pt x="152" y="700"/>
                    <a:pt x="334" y="700"/>
                  </a:cubicBezTo>
                  <a:cubicBezTo>
                    <a:pt x="486" y="700"/>
                    <a:pt x="638" y="548"/>
                    <a:pt x="669" y="366"/>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21"/>
            <p:cNvSpPr/>
            <p:nvPr/>
          </p:nvSpPr>
          <p:spPr>
            <a:xfrm>
              <a:off x="-2266500" y="4243500"/>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21"/>
            <p:cNvSpPr/>
            <p:nvPr/>
          </p:nvSpPr>
          <p:spPr>
            <a:xfrm>
              <a:off x="-2343250" y="4244275"/>
              <a:ext cx="13700" cy="12925"/>
            </a:xfrm>
            <a:custGeom>
              <a:rect b="b" l="l" r="r" t="t"/>
              <a:pathLst>
                <a:path extrusionOk="0" h="517" w="548">
                  <a:moveTo>
                    <a:pt x="274" y="0"/>
                  </a:moveTo>
                  <a:cubicBezTo>
                    <a:pt x="122" y="0"/>
                    <a:pt x="1" y="91"/>
                    <a:pt x="1" y="274"/>
                  </a:cubicBezTo>
                  <a:cubicBezTo>
                    <a:pt x="1" y="426"/>
                    <a:pt x="122" y="517"/>
                    <a:pt x="274" y="517"/>
                  </a:cubicBezTo>
                  <a:cubicBezTo>
                    <a:pt x="426" y="517"/>
                    <a:pt x="548" y="426"/>
                    <a:pt x="548" y="274"/>
                  </a:cubicBezTo>
                  <a:cubicBezTo>
                    <a:pt x="548"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21"/>
            <p:cNvSpPr/>
            <p:nvPr/>
          </p:nvSpPr>
          <p:spPr>
            <a:xfrm>
              <a:off x="-2420750" y="4244275"/>
              <a:ext cx="12950" cy="12925"/>
            </a:xfrm>
            <a:custGeom>
              <a:rect b="b" l="l" r="r" t="t"/>
              <a:pathLst>
                <a:path extrusionOk="0" h="517" w="518">
                  <a:moveTo>
                    <a:pt x="274" y="0"/>
                  </a:moveTo>
                  <a:cubicBezTo>
                    <a:pt x="122" y="0"/>
                    <a:pt x="0" y="91"/>
                    <a:pt x="0" y="274"/>
                  </a:cubicBezTo>
                  <a:cubicBezTo>
                    <a:pt x="0" y="426"/>
                    <a:pt x="122" y="517"/>
                    <a:pt x="274" y="517"/>
                  </a:cubicBezTo>
                  <a:cubicBezTo>
                    <a:pt x="365" y="517"/>
                    <a:pt x="487" y="426"/>
                    <a:pt x="517" y="274"/>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21"/>
            <p:cNvSpPr/>
            <p:nvPr/>
          </p:nvSpPr>
          <p:spPr>
            <a:xfrm>
              <a:off x="-2499025" y="4245025"/>
              <a:ext cx="11425" cy="11425"/>
            </a:xfrm>
            <a:custGeom>
              <a:rect b="b" l="l" r="r" t="t"/>
              <a:pathLst>
                <a:path extrusionOk="0" h="457" w="457">
                  <a:moveTo>
                    <a:pt x="244" y="1"/>
                  </a:moveTo>
                  <a:cubicBezTo>
                    <a:pt x="122" y="1"/>
                    <a:pt x="1" y="92"/>
                    <a:pt x="1" y="244"/>
                  </a:cubicBezTo>
                  <a:cubicBezTo>
                    <a:pt x="1" y="365"/>
                    <a:pt x="122" y="456"/>
                    <a:pt x="244" y="456"/>
                  </a:cubicBezTo>
                  <a:cubicBezTo>
                    <a:pt x="365" y="456"/>
                    <a:pt x="457" y="365"/>
                    <a:pt x="457" y="24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21"/>
            <p:cNvSpPr/>
            <p:nvPr/>
          </p:nvSpPr>
          <p:spPr>
            <a:xfrm>
              <a:off x="-2575775" y="4245775"/>
              <a:ext cx="10675" cy="9925"/>
            </a:xfrm>
            <a:custGeom>
              <a:rect b="b" l="l" r="r" t="t"/>
              <a:pathLst>
                <a:path extrusionOk="0" h="397" w="427">
                  <a:moveTo>
                    <a:pt x="183" y="1"/>
                  </a:moveTo>
                  <a:cubicBezTo>
                    <a:pt x="92" y="1"/>
                    <a:pt x="1" y="92"/>
                    <a:pt x="1" y="214"/>
                  </a:cubicBezTo>
                  <a:cubicBezTo>
                    <a:pt x="1" y="305"/>
                    <a:pt x="92" y="396"/>
                    <a:pt x="183" y="396"/>
                  </a:cubicBezTo>
                  <a:cubicBezTo>
                    <a:pt x="305" y="396"/>
                    <a:pt x="426" y="305"/>
                    <a:pt x="396" y="214"/>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21"/>
            <p:cNvSpPr/>
            <p:nvPr/>
          </p:nvSpPr>
          <p:spPr>
            <a:xfrm>
              <a:off x="-2653275" y="4245775"/>
              <a:ext cx="9125" cy="9925"/>
            </a:xfrm>
            <a:custGeom>
              <a:rect b="b" l="l" r="r" t="t"/>
              <a:pathLst>
                <a:path extrusionOk="0" h="397" w="365">
                  <a:moveTo>
                    <a:pt x="183" y="1"/>
                  </a:moveTo>
                  <a:cubicBezTo>
                    <a:pt x="61" y="1"/>
                    <a:pt x="0" y="92"/>
                    <a:pt x="0" y="214"/>
                  </a:cubicBezTo>
                  <a:cubicBezTo>
                    <a:pt x="0" y="305"/>
                    <a:pt x="61" y="396"/>
                    <a:pt x="183" y="396"/>
                  </a:cubicBezTo>
                  <a:cubicBezTo>
                    <a:pt x="274" y="396"/>
                    <a:pt x="365" y="305"/>
                    <a:pt x="365" y="214"/>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21"/>
            <p:cNvSpPr/>
            <p:nvPr/>
          </p:nvSpPr>
          <p:spPr>
            <a:xfrm>
              <a:off x="-2730800" y="4247300"/>
              <a:ext cx="7625" cy="7625"/>
            </a:xfrm>
            <a:custGeom>
              <a:rect b="b" l="l" r="r" t="t"/>
              <a:pathLst>
                <a:path extrusionOk="0" h="305" w="305">
                  <a:moveTo>
                    <a:pt x="153" y="1"/>
                  </a:moveTo>
                  <a:cubicBezTo>
                    <a:pt x="62" y="1"/>
                    <a:pt x="1" y="61"/>
                    <a:pt x="1" y="153"/>
                  </a:cubicBezTo>
                  <a:cubicBezTo>
                    <a:pt x="1" y="213"/>
                    <a:pt x="62" y="305"/>
                    <a:pt x="153" y="305"/>
                  </a:cubicBezTo>
                  <a:cubicBezTo>
                    <a:pt x="244" y="305"/>
                    <a:pt x="305" y="213"/>
                    <a:pt x="305" y="153"/>
                  </a:cubicBezTo>
                  <a:cubicBezTo>
                    <a:pt x="305" y="61"/>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21"/>
            <p:cNvSpPr/>
            <p:nvPr/>
          </p:nvSpPr>
          <p:spPr>
            <a:xfrm>
              <a:off x="-2807550" y="4248075"/>
              <a:ext cx="6875" cy="5325"/>
            </a:xfrm>
            <a:custGeom>
              <a:rect b="b" l="l" r="r" t="t"/>
              <a:pathLst>
                <a:path extrusionOk="0" h="213" w="275">
                  <a:moveTo>
                    <a:pt x="123" y="0"/>
                  </a:moveTo>
                  <a:cubicBezTo>
                    <a:pt x="31" y="0"/>
                    <a:pt x="1" y="30"/>
                    <a:pt x="1" y="122"/>
                  </a:cubicBezTo>
                  <a:cubicBezTo>
                    <a:pt x="1" y="182"/>
                    <a:pt x="31" y="213"/>
                    <a:pt x="123" y="213"/>
                  </a:cubicBezTo>
                  <a:cubicBezTo>
                    <a:pt x="183" y="213"/>
                    <a:pt x="274" y="18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21"/>
            <p:cNvSpPr/>
            <p:nvPr/>
          </p:nvSpPr>
          <p:spPr>
            <a:xfrm>
              <a:off x="-2885800" y="4248075"/>
              <a:ext cx="6100" cy="5325"/>
            </a:xfrm>
            <a:custGeom>
              <a:rect b="b" l="l" r="r" t="t"/>
              <a:pathLst>
                <a:path extrusionOk="0" h="213" w="244">
                  <a:moveTo>
                    <a:pt x="122" y="0"/>
                  </a:moveTo>
                  <a:cubicBezTo>
                    <a:pt x="61" y="0"/>
                    <a:pt x="0" y="30"/>
                    <a:pt x="0" y="122"/>
                  </a:cubicBezTo>
                  <a:cubicBezTo>
                    <a:pt x="0" y="182"/>
                    <a:pt x="91" y="213"/>
                    <a:pt x="122" y="213"/>
                  </a:cubicBezTo>
                  <a:cubicBezTo>
                    <a:pt x="213" y="213"/>
                    <a:pt x="243" y="182"/>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21"/>
            <p:cNvSpPr/>
            <p:nvPr/>
          </p:nvSpPr>
          <p:spPr>
            <a:xfrm>
              <a:off x="-2962550" y="4248825"/>
              <a:ext cx="3825" cy="3825"/>
            </a:xfrm>
            <a:custGeom>
              <a:rect b="b" l="l" r="r" t="t"/>
              <a:pathLst>
                <a:path extrusionOk="0" h="153" w="153">
                  <a:moveTo>
                    <a:pt x="91" y="0"/>
                  </a:moveTo>
                  <a:cubicBezTo>
                    <a:pt x="31" y="0"/>
                    <a:pt x="0" y="31"/>
                    <a:pt x="0" y="92"/>
                  </a:cubicBezTo>
                  <a:cubicBezTo>
                    <a:pt x="0" y="122"/>
                    <a:pt x="31" y="152"/>
                    <a:pt x="91" y="152"/>
                  </a:cubicBezTo>
                  <a:cubicBezTo>
                    <a:pt x="122" y="152"/>
                    <a:pt x="152" y="122"/>
                    <a:pt x="152" y="92"/>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21"/>
            <p:cNvSpPr/>
            <p:nvPr/>
          </p:nvSpPr>
          <p:spPr>
            <a:xfrm>
              <a:off x="-3039300" y="4249575"/>
              <a:ext cx="1550" cy="2325"/>
            </a:xfrm>
            <a:custGeom>
              <a:rect b="b" l="l" r="r" t="t"/>
              <a:pathLst>
                <a:path extrusionOk="0" h="93" w="62">
                  <a:moveTo>
                    <a:pt x="31" y="1"/>
                  </a:moveTo>
                  <a:cubicBezTo>
                    <a:pt x="31" y="1"/>
                    <a:pt x="0" y="31"/>
                    <a:pt x="0" y="62"/>
                  </a:cubicBezTo>
                  <a:cubicBezTo>
                    <a:pt x="0" y="62"/>
                    <a:pt x="31" y="92"/>
                    <a:pt x="31" y="92"/>
                  </a:cubicBezTo>
                  <a:cubicBezTo>
                    <a:pt x="61" y="92"/>
                    <a:pt x="61" y="62"/>
                    <a:pt x="61" y="62"/>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21"/>
            <p:cNvSpPr/>
            <p:nvPr/>
          </p:nvSpPr>
          <p:spPr>
            <a:xfrm>
              <a:off x="-3116825" y="4250450"/>
              <a:ext cx="1475" cy="1450"/>
            </a:xfrm>
            <a:custGeom>
              <a:rect b="b" l="l" r="r" t="t"/>
              <a:pathLst>
                <a:path extrusionOk="0" h="58" w="59">
                  <a:moveTo>
                    <a:pt x="51" y="1"/>
                  </a:moveTo>
                  <a:cubicBezTo>
                    <a:pt x="47" y="1"/>
                    <a:pt x="41" y="8"/>
                    <a:pt x="31" y="27"/>
                  </a:cubicBezTo>
                  <a:cubicBezTo>
                    <a:pt x="31" y="27"/>
                    <a:pt x="1" y="27"/>
                    <a:pt x="31" y="57"/>
                  </a:cubicBezTo>
                  <a:cubicBezTo>
                    <a:pt x="52" y="36"/>
                    <a:pt x="59" y="1"/>
                    <a:pt x="51" y="1"/>
                  </a:cubicBezTo>
                  <a:close/>
                  <a:moveTo>
                    <a:pt x="52" y="44"/>
                  </a:moveTo>
                  <a:cubicBezTo>
                    <a:pt x="48" y="44"/>
                    <a:pt x="41" y="47"/>
                    <a:pt x="31" y="57"/>
                  </a:cubicBezTo>
                  <a:cubicBezTo>
                    <a:pt x="52" y="57"/>
                    <a:pt x="58" y="44"/>
                    <a:pt x="52" y="4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21"/>
            <p:cNvSpPr/>
            <p:nvPr/>
          </p:nvSpPr>
          <p:spPr>
            <a:xfrm>
              <a:off x="-2033975" y="4309625"/>
              <a:ext cx="19025" cy="19025"/>
            </a:xfrm>
            <a:custGeom>
              <a:rect b="b" l="l" r="r" t="t"/>
              <a:pathLst>
                <a:path extrusionOk="0" h="761" w="761">
                  <a:moveTo>
                    <a:pt x="365" y="0"/>
                  </a:moveTo>
                  <a:cubicBezTo>
                    <a:pt x="153" y="0"/>
                    <a:pt x="1" y="183"/>
                    <a:pt x="1" y="395"/>
                  </a:cubicBezTo>
                  <a:cubicBezTo>
                    <a:pt x="1" y="578"/>
                    <a:pt x="153" y="760"/>
                    <a:pt x="365" y="760"/>
                  </a:cubicBezTo>
                  <a:cubicBezTo>
                    <a:pt x="578" y="760"/>
                    <a:pt x="761" y="57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21"/>
            <p:cNvSpPr/>
            <p:nvPr/>
          </p:nvSpPr>
          <p:spPr>
            <a:xfrm>
              <a:off x="-2111475" y="4311125"/>
              <a:ext cx="17500" cy="17525"/>
            </a:xfrm>
            <a:custGeom>
              <a:rect b="b" l="l" r="r" t="t"/>
              <a:pathLst>
                <a:path extrusionOk="0" h="701" w="700">
                  <a:moveTo>
                    <a:pt x="365" y="1"/>
                  </a:moveTo>
                  <a:cubicBezTo>
                    <a:pt x="152" y="1"/>
                    <a:pt x="0" y="183"/>
                    <a:pt x="0" y="366"/>
                  </a:cubicBezTo>
                  <a:cubicBezTo>
                    <a:pt x="0" y="548"/>
                    <a:pt x="152" y="700"/>
                    <a:pt x="365" y="700"/>
                  </a:cubicBezTo>
                  <a:cubicBezTo>
                    <a:pt x="548" y="700"/>
                    <a:pt x="699" y="548"/>
                    <a:pt x="699" y="366"/>
                  </a:cubicBezTo>
                  <a:cubicBezTo>
                    <a:pt x="699" y="18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21"/>
            <p:cNvSpPr/>
            <p:nvPr/>
          </p:nvSpPr>
          <p:spPr>
            <a:xfrm>
              <a:off x="-2188975" y="43103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21"/>
            <p:cNvSpPr/>
            <p:nvPr/>
          </p:nvSpPr>
          <p:spPr>
            <a:xfrm>
              <a:off x="-2266500" y="4311125"/>
              <a:ext cx="15225" cy="16000"/>
            </a:xfrm>
            <a:custGeom>
              <a:rect b="b" l="l" r="r" t="t"/>
              <a:pathLst>
                <a:path extrusionOk="0" h="640" w="609">
                  <a:moveTo>
                    <a:pt x="305" y="1"/>
                  </a:moveTo>
                  <a:cubicBezTo>
                    <a:pt x="153" y="1"/>
                    <a:pt x="1" y="153"/>
                    <a:pt x="1" y="335"/>
                  </a:cubicBezTo>
                  <a:cubicBezTo>
                    <a:pt x="1" y="487"/>
                    <a:pt x="153" y="639"/>
                    <a:pt x="305" y="639"/>
                  </a:cubicBezTo>
                  <a:cubicBezTo>
                    <a:pt x="487" y="639"/>
                    <a:pt x="609" y="487"/>
                    <a:pt x="609" y="33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21"/>
            <p:cNvSpPr/>
            <p:nvPr/>
          </p:nvSpPr>
          <p:spPr>
            <a:xfrm>
              <a:off x="-2343250" y="4312650"/>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21"/>
            <p:cNvSpPr/>
            <p:nvPr/>
          </p:nvSpPr>
          <p:spPr>
            <a:xfrm>
              <a:off x="-2420750" y="4312650"/>
              <a:ext cx="12950" cy="12950"/>
            </a:xfrm>
            <a:custGeom>
              <a:rect b="b" l="l" r="r" t="t"/>
              <a:pathLst>
                <a:path extrusionOk="0" h="518" w="518">
                  <a:moveTo>
                    <a:pt x="274" y="1"/>
                  </a:moveTo>
                  <a:cubicBezTo>
                    <a:pt x="122" y="1"/>
                    <a:pt x="0" y="122"/>
                    <a:pt x="0" y="274"/>
                  </a:cubicBezTo>
                  <a:cubicBezTo>
                    <a:pt x="0" y="426"/>
                    <a:pt x="122" y="517"/>
                    <a:pt x="274" y="517"/>
                  </a:cubicBezTo>
                  <a:cubicBezTo>
                    <a:pt x="365" y="517"/>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21"/>
            <p:cNvSpPr/>
            <p:nvPr/>
          </p:nvSpPr>
          <p:spPr>
            <a:xfrm>
              <a:off x="-2499025" y="4313425"/>
              <a:ext cx="11425" cy="11425"/>
            </a:xfrm>
            <a:custGeom>
              <a:rect b="b" l="l" r="r" t="t"/>
              <a:pathLst>
                <a:path extrusionOk="0" h="457" w="457">
                  <a:moveTo>
                    <a:pt x="244" y="0"/>
                  </a:moveTo>
                  <a:cubicBezTo>
                    <a:pt x="122" y="0"/>
                    <a:pt x="1" y="91"/>
                    <a:pt x="1" y="243"/>
                  </a:cubicBezTo>
                  <a:cubicBezTo>
                    <a:pt x="1" y="365"/>
                    <a:pt x="122" y="456"/>
                    <a:pt x="244" y="456"/>
                  </a:cubicBezTo>
                  <a:cubicBezTo>
                    <a:pt x="365" y="456"/>
                    <a:pt x="457" y="365"/>
                    <a:pt x="457" y="24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21"/>
            <p:cNvSpPr/>
            <p:nvPr/>
          </p:nvSpPr>
          <p:spPr>
            <a:xfrm>
              <a:off x="-2575775" y="4315700"/>
              <a:ext cx="9900" cy="9150"/>
            </a:xfrm>
            <a:custGeom>
              <a:rect b="b" l="l" r="r" t="t"/>
              <a:pathLst>
                <a:path extrusionOk="0" h="366" w="396">
                  <a:moveTo>
                    <a:pt x="183" y="0"/>
                  </a:moveTo>
                  <a:cubicBezTo>
                    <a:pt x="92" y="0"/>
                    <a:pt x="1" y="61"/>
                    <a:pt x="1" y="183"/>
                  </a:cubicBezTo>
                  <a:cubicBezTo>
                    <a:pt x="1" y="304"/>
                    <a:pt x="92" y="365"/>
                    <a:pt x="183" y="365"/>
                  </a:cubicBezTo>
                  <a:cubicBezTo>
                    <a:pt x="305" y="365"/>
                    <a:pt x="39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21"/>
            <p:cNvSpPr/>
            <p:nvPr/>
          </p:nvSpPr>
          <p:spPr>
            <a:xfrm>
              <a:off x="-2653275" y="4314175"/>
              <a:ext cx="9125" cy="9900"/>
            </a:xfrm>
            <a:custGeom>
              <a:rect b="b" l="l" r="r" t="t"/>
              <a:pathLst>
                <a:path extrusionOk="0" h="396" w="365">
                  <a:moveTo>
                    <a:pt x="183" y="1"/>
                  </a:moveTo>
                  <a:cubicBezTo>
                    <a:pt x="61" y="1"/>
                    <a:pt x="0" y="92"/>
                    <a:pt x="0" y="213"/>
                  </a:cubicBezTo>
                  <a:cubicBezTo>
                    <a:pt x="0" y="304"/>
                    <a:pt x="61" y="396"/>
                    <a:pt x="183" y="396"/>
                  </a:cubicBezTo>
                  <a:cubicBezTo>
                    <a:pt x="304" y="396"/>
                    <a:pt x="365" y="304"/>
                    <a:pt x="365" y="21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21"/>
            <p:cNvSpPr/>
            <p:nvPr/>
          </p:nvSpPr>
          <p:spPr>
            <a:xfrm>
              <a:off x="-2730800" y="4314925"/>
              <a:ext cx="7625" cy="8400"/>
            </a:xfrm>
            <a:custGeom>
              <a:rect b="b" l="l" r="r" t="t"/>
              <a:pathLst>
                <a:path extrusionOk="0" h="336" w="305">
                  <a:moveTo>
                    <a:pt x="153" y="1"/>
                  </a:moveTo>
                  <a:cubicBezTo>
                    <a:pt x="62" y="1"/>
                    <a:pt x="1" y="92"/>
                    <a:pt x="1" y="183"/>
                  </a:cubicBezTo>
                  <a:cubicBezTo>
                    <a:pt x="1" y="244"/>
                    <a:pt x="62" y="335"/>
                    <a:pt x="153" y="335"/>
                  </a:cubicBezTo>
                  <a:cubicBezTo>
                    <a:pt x="244" y="335"/>
                    <a:pt x="305" y="244"/>
                    <a:pt x="305" y="18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21"/>
            <p:cNvSpPr/>
            <p:nvPr/>
          </p:nvSpPr>
          <p:spPr>
            <a:xfrm>
              <a:off x="-2807550" y="4317225"/>
              <a:ext cx="6875" cy="6100"/>
            </a:xfrm>
            <a:custGeom>
              <a:rect b="b" l="l" r="r" t="t"/>
              <a:pathLst>
                <a:path extrusionOk="0" h="244" w="275">
                  <a:moveTo>
                    <a:pt x="123" y="0"/>
                  </a:moveTo>
                  <a:cubicBezTo>
                    <a:pt x="31" y="0"/>
                    <a:pt x="1" y="30"/>
                    <a:pt x="1" y="122"/>
                  </a:cubicBezTo>
                  <a:cubicBezTo>
                    <a:pt x="1" y="182"/>
                    <a:pt x="31" y="243"/>
                    <a:pt x="123" y="243"/>
                  </a:cubicBezTo>
                  <a:cubicBezTo>
                    <a:pt x="183" y="243"/>
                    <a:pt x="274" y="15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21"/>
            <p:cNvSpPr/>
            <p:nvPr/>
          </p:nvSpPr>
          <p:spPr>
            <a:xfrm>
              <a:off x="-2885800" y="4316450"/>
              <a:ext cx="6100" cy="5350"/>
            </a:xfrm>
            <a:custGeom>
              <a:rect b="b" l="l" r="r" t="t"/>
              <a:pathLst>
                <a:path extrusionOk="0" h="214" w="244">
                  <a:moveTo>
                    <a:pt x="122" y="1"/>
                  </a:moveTo>
                  <a:cubicBezTo>
                    <a:pt x="61" y="1"/>
                    <a:pt x="0" y="31"/>
                    <a:pt x="0" y="122"/>
                  </a:cubicBezTo>
                  <a:cubicBezTo>
                    <a:pt x="0" y="183"/>
                    <a:pt x="91" y="213"/>
                    <a:pt x="122" y="213"/>
                  </a:cubicBezTo>
                  <a:cubicBezTo>
                    <a:pt x="213" y="213"/>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21"/>
            <p:cNvSpPr/>
            <p:nvPr/>
          </p:nvSpPr>
          <p:spPr>
            <a:xfrm>
              <a:off x="-2962550" y="431722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21"/>
            <p:cNvSpPr/>
            <p:nvPr/>
          </p:nvSpPr>
          <p:spPr>
            <a:xfrm>
              <a:off x="-3039300" y="4317975"/>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21"/>
            <p:cNvSpPr/>
            <p:nvPr/>
          </p:nvSpPr>
          <p:spPr>
            <a:xfrm>
              <a:off x="-3116825" y="43195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21"/>
            <p:cNvSpPr/>
            <p:nvPr/>
          </p:nvSpPr>
          <p:spPr>
            <a:xfrm>
              <a:off x="-2033975" y="43787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21"/>
            <p:cNvSpPr/>
            <p:nvPr/>
          </p:nvSpPr>
          <p:spPr>
            <a:xfrm>
              <a:off x="-2111475" y="43802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21"/>
            <p:cNvSpPr/>
            <p:nvPr/>
          </p:nvSpPr>
          <p:spPr>
            <a:xfrm>
              <a:off x="-2188975" y="4378775"/>
              <a:ext cx="16725" cy="17500"/>
            </a:xfrm>
            <a:custGeom>
              <a:rect b="b" l="l" r="r" t="t"/>
              <a:pathLst>
                <a:path extrusionOk="0" h="700" w="669">
                  <a:moveTo>
                    <a:pt x="334" y="0"/>
                  </a:moveTo>
                  <a:cubicBezTo>
                    <a:pt x="152" y="0"/>
                    <a:pt x="0" y="152"/>
                    <a:pt x="0" y="334"/>
                  </a:cubicBezTo>
                  <a:cubicBezTo>
                    <a:pt x="0" y="547"/>
                    <a:pt x="152" y="699"/>
                    <a:pt x="334" y="699"/>
                  </a:cubicBezTo>
                  <a:cubicBezTo>
                    <a:pt x="486" y="699"/>
                    <a:pt x="638" y="578"/>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21"/>
            <p:cNvSpPr/>
            <p:nvPr/>
          </p:nvSpPr>
          <p:spPr>
            <a:xfrm>
              <a:off x="-2266500" y="43810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21"/>
            <p:cNvSpPr/>
            <p:nvPr/>
          </p:nvSpPr>
          <p:spPr>
            <a:xfrm>
              <a:off x="-2343250" y="43818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21"/>
            <p:cNvSpPr/>
            <p:nvPr/>
          </p:nvSpPr>
          <p:spPr>
            <a:xfrm>
              <a:off x="-2420750" y="4381050"/>
              <a:ext cx="12950" cy="12950"/>
            </a:xfrm>
            <a:custGeom>
              <a:rect b="b" l="l" r="r" t="t"/>
              <a:pathLst>
                <a:path extrusionOk="0" h="518" w="518">
                  <a:moveTo>
                    <a:pt x="274" y="0"/>
                  </a:moveTo>
                  <a:cubicBezTo>
                    <a:pt x="122" y="0"/>
                    <a:pt x="0" y="122"/>
                    <a:pt x="0" y="274"/>
                  </a:cubicBezTo>
                  <a:cubicBezTo>
                    <a:pt x="0" y="426"/>
                    <a:pt x="122" y="517"/>
                    <a:pt x="274" y="517"/>
                  </a:cubicBezTo>
                  <a:cubicBezTo>
                    <a:pt x="365" y="51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21"/>
            <p:cNvSpPr/>
            <p:nvPr/>
          </p:nvSpPr>
          <p:spPr>
            <a:xfrm>
              <a:off x="-2499025" y="43825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21"/>
            <p:cNvSpPr/>
            <p:nvPr/>
          </p:nvSpPr>
          <p:spPr>
            <a:xfrm>
              <a:off x="-2575775" y="43840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305"/>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21"/>
            <p:cNvSpPr/>
            <p:nvPr/>
          </p:nvSpPr>
          <p:spPr>
            <a:xfrm>
              <a:off x="-2653275" y="43825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21"/>
            <p:cNvSpPr/>
            <p:nvPr/>
          </p:nvSpPr>
          <p:spPr>
            <a:xfrm>
              <a:off x="-2730800" y="43848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21"/>
            <p:cNvSpPr/>
            <p:nvPr/>
          </p:nvSpPr>
          <p:spPr>
            <a:xfrm>
              <a:off x="-2807550" y="4385600"/>
              <a:ext cx="6875" cy="6100"/>
            </a:xfrm>
            <a:custGeom>
              <a:rect b="b" l="l" r="r" t="t"/>
              <a:pathLst>
                <a:path extrusionOk="0" h="244" w="275">
                  <a:moveTo>
                    <a:pt x="123" y="1"/>
                  </a:moveTo>
                  <a:cubicBezTo>
                    <a:pt x="31" y="1"/>
                    <a:pt x="1" y="31"/>
                    <a:pt x="1" y="122"/>
                  </a:cubicBezTo>
                  <a:cubicBezTo>
                    <a:pt x="1" y="183"/>
                    <a:pt x="31" y="244"/>
                    <a:pt x="123" y="244"/>
                  </a:cubicBezTo>
                  <a:cubicBezTo>
                    <a:pt x="183" y="244"/>
                    <a:pt x="27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21"/>
            <p:cNvSpPr/>
            <p:nvPr/>
          </p:nvSpPr>
          <p:spPr>
            <a:xfrm>
              <a:off x="-2885800" y="43848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21"/>
            <p:cNvSpPr/>
            <p:nvPr/>
          </p:nvSpPr>
          <p:spPr>
            <a:xfrm>
              <a:off x="-2962550" y="43863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21"/>
            <p:cNvSpPr/>
            <p:nvPr/>
          </p:nvSpPr>
          <p:spPr>
            <a:xfrm>
              <a:off x="-3039300" y="4387875"/>
              <a:ext cx="3050" cy="1550"/>
            </a:xfrm>
            <a:custGeom>
              <a:rect b="b" l="l" r="r" t="t"/>
              <a:pathLst>
                <a:path extrusionOk="0" h="62" w="122">
                  <a:moveTo>
                    <a:pt x="31" y="1"/>
                  </a:moveTo>
                  <a:cubicBezTo>
                    <a:pt x="31" y="1"/>
                    <a:pt x="0" y="1"/>
                    <a:pt x="0" y="31"/>
                  </a:cubicBezTo>
                  <a:cubicBezTo>
                    <a:pt x="0" y="31"/>
                    <a:pt x="0" y="62"/>
                    <a:pt x="31" y="62"/>
                  </a:cubicBezTo>
                  <a:cubicBezTo>
                    <a:pt x="91" y="62"/>
                    <a:pt x="122" y="6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21"/>
            <p:cNvSpPr/>
            <p:nvPr/>
          </p:nvSpPr>
          <p:spPr>
            <a:xfrm>
              <a:off x="-3116825" y="43878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21"/>
            <p:cNvSpPr/>
            <p:nvPr/>
          </p:nvSpPr>
          <p:spPr>
            <a:xfrm>
              <a:off x="-2033975" y="44471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21"/>
            <p:cNvSpPr/>
            <p:nvPr/>
          </p:nvSpPr>
          <p:spPr>
            <a:xfrm>
              <a:off x="-2111475" y="4448675"/>
              <a:ext cx="17500" cy="16750"/>
            </a:xfrm>
            <a:custGeom>
              <a:rect b="b" l="l" r="r" t="t"/>
              <a:pathLst>
                <a:path extrusionOk="0" h="670" w="700">
                  <a:moveTo>
                    <a:pt x="365" y="1"/>
                  </a:moveTo>
                  <a:cubicBezTo>
                    <a:pt x="152" y="1"/>
                    <a:pt x="0" y="153"/>
                    <a:pt x="0" y="335"/>
                  </a:cubicBezTo>
                  <a:cubicBezTo>
                    <a:pt x="0" y="517"/>
                    <a:pt x="152" y="669"/>
                    <a:pt x="365" y="669"/>
                  </a:cubicBezTo>
                  <a:cubicBezTo>
                    <a:pt x="548" y="669"/>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21"/>
            <p:cNvSpPr/>
            <p:nvPr/>
          </p:nvSpPr>
          <p:spPr>
            <a:xfrm>
              <a:off x="-2188975" y="4448675"/>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21"/>
            <p:cNvSpPr/>
            <p:nvPr/>
          </p:nvSpPr>
          <p:spPr>
            <a:xfrm>
              <a:off x="-2266500" y="4449425"/>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48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21"/>
            <p:cNvSpPr/>
            <p:nvPr/>
          </p:nvSpPr>
          <p:spPr>
            <a:xfrm>
              <a:off x="-2343250" y="44502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21"/>
            <p:cNvSpPr/>
            <p:nvPr/>
          </p:nvSpPr>
          <p:spPr>
            <a:xfrm>
              <a:off x="-2420750" y="4450200"/>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21"/>
            <p:cNvSpPr/>
            <p:nvPr/>
          </p:nvSpPr>
          <p:spPr>
            <a:xfrm>
              <a:off x="-2499025" y="4450950"/>
              <a:ext cx="11425" cy="11425"/>
            </a:xfrm>
            <a:custGeom>
              <a:rect b="b" l="l" r="r" t="t"/>
              <a:pathLst>
                <a:path extrusionOk="0" h="457" w="457">
                  <a:moveTo>
                    <a:pt x="244" y="1"/>
                  </a:moveTo>
                  <a:cubicBezTo>
                    <a:pt x="122" y="1"/>
                    <a:pt x="1" y="122"/>
                    <a:pt x="1" y="244"/>
                  </a:cubicBezTo>
                  <a:cubicBezTo>
                    <a:pt x="1" y="365"/>
                    <a:pt x="122" y="457"/>
                    <a:pt x="244" y="457"/>
                  </a:cubicBezTo>
                  <a:cubicBezTo>
                    <a:pt x="396"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21"/>
            <p:cNvSpPr/>
            <p:nvPr/>
          </p:nvSpPr>
          <p:spPr>
            <a:xfrm>
              <a:off x="-2575775" y="4452475"/>
              <a:ext cx="10675" cy="9150"/>
            </a:xfrm>
            <a:custGeom>
              <a:rect b="b" l="l" r="r" t="t"/>
              <a:pathLst>
                <a:path extrusionOk="0" h="366" w="427">
                  <a:moveTo>
                    <a:pt x="183" y="1"/>
                  </a:moveTo>
                  <a:cubicBezTo>
                    <a:pt x="92" y="1"/>
                    <a:pt x="1" y="61"/>
                    <a:pt x="1" y="183"/>
                  </a:cubicBezTo>
                  <a:cubicBezTo>
                    <a:pt x="1" y="304"/>
                    <a:pt x="92" y="365"/>
                    <a:pt x="183" y="365"/>
                  </a:cubicBezTo>
                  <a:cubicBezTo>
                    <a:pt x="305" y="365"/>
                    <a:pt x="426" y="304"/>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21"/>
            <p:cNvSpPr/>
            <p:nvPr/>
          </p:nvSpPr>
          <p:spPr>
            <a:xfrm>
              <a:off x="-2653275" y="4452475"/>
              <a:ext cx="9125" cy="9150"/>
            </a:xfrm>
            <a:custGeom>
              <a:rect b="b" l="l" r="r" t="t"/>
              <a:pathLst>
                <a:path extrusionOk="0" h="366" w="365">
                  <a:moveTo>
                    <a:pt x="183" y="1"/>
                  </a:moveTo>
                  <a:cubicBezTo>
                    <a:pt x="61" y="1"/>
                    <a:pt x="0" y="61"/>
                    <a:pt x="0" y="183"/>
                  </a:cubicBezTo>
                  <a:cubicBezTo>
                    <a:pt x="0" y="304"/>
                    <a:pt x="61" y="365"/>
                    <a:pt x="183" y="365"/>
                  </a:cubicBezTo>
                  <a:cubicBezTo>
                    <a:pt x="304" y="365"/>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21"/>
            <p:cNvSpPr/>
            <p:nvPr/>
          </p:nvSpPr>
          <p:spPr>
            <a:xfrm>
              <a:off x="-2730800" y="4453225"/>
              <a:ext cx="7625" cy="7625"/>
            </a:xfrm>
            <a:custGeom>
              <a:rect b="b" l="l" r="r" t="t"/>
              <a:pathLst>
                <a:path extrusionOk="0" h="305" w="305">
                  <a:moveTo>
                    <a:pt x="153" y="1"/>
                  </a:moveTo>
                  <a:cubicBezTo>
                    <a:pt x="92" y="1"/>
                    <a:pt x="1" y="62"/>
                    <a:pt x="1" y="153"/>
                  </a:cubicBezTo>
                  <a:cubicBezTo>
                    <a:pt x="1" y="214"/>
                    <a:pt x="92" y="305"/>
                    <a:pt x="153" y="305"/>
                  </a:cubicBezTo>
                  <a:cubicBezTo>
                    <a:pt x="274" y="305"/>
                    <a:pt x="305" y="21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21"/>
            <p:cNvSpPr/>
            <p:nvPr/>
          </p:nvSpPr>
          <p:spPr>
            <a:xfrm>
              <a:off x="-2807550" y="4454000"/>
              <a:ext cx="6875" cy="6100"/>
            </a:xfrm>
            <a:custGeom>
              <a:rect b="b" l="l" r="r" t="t"/>
              <a:pathLst>
                <a:path extrusionOk="0" h="244" w="275">
                  <a:moveTo>
                    <a:pt x="123" y="0"/>
                  </a:moveTo>
                  <a:cubicBezTo>
                    <a:pt x="31" y="0"/>
                    <a:pt x="1" y="31"/>
                    <a:pt x="1" y="122"/>
                  </a:cubicBezTo>
                  <a:cubicBezTo>
                    <a:pt x="1" y="183"/>
                    <a:pt x="31" y="243"/>
                    <a:pt x="123" y="243"/>
                  </a:cubicBezTo>
                  <a:cubicBezTo>
                    <a:pt x="183" y="24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21"/>
            <p:cNvSpPr/>
            <p:nvPr/>
          </p:nvSpPr>
          <p:spPr>
            <a:xfrm>
              <a:off x="-2885800" y="44540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21"/>
            <p:cNvSpPr/>
            <p:nvPr/>
          </p:nvSpPr>
          <p:spPr>
            <a:xfrm>
              <a:off x="-2962550" y="4454750"/>
              <a:ext cx="3825" cy="3825"/>
            </a:xfrm>
            <a:custGeom>
              <a:rect b="b" l="l" r="r" t="t"/>
              <a:pathLst>
                <a:path extrusionOk="0" h="153" w="153">
                  <a:moveTo>
                    <a:pt x="91" y="1"/>
                  </a:moveTo>
                  <a:cubicBezTo>
                    <a:pt x="61" y="1"/>
                    <a:pt x="0" y="61"/>
                    <a:pt x="0" y="92"/>
                  </a:cubicBezTo>
                  <a:cubicBezTo>
                    <a:pt x="0" y="122"/>
                    <a:pt x="61" y="153"/>
                    <a:pt x="91" y="153"/>
                  </a:cubicBezTo>
                  <a:cubicBezTo>
                    <a:pt x="122" y="153"/>
                    <a:pt x="152" y="122"/>
                    <a:pt x="152" y="92"/>
                  </a:cubicBezTo>
                  <a:cubicBezTo>
                    <a:pt x="152" y="6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21"/>
            <p:cNvSpPr/>
            <p:nvPr/>
          </p:nvSpPr>
          <p:spPr>
            <a:xfrm>
              <a:off x="-3039300" y="44562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21"/>
            <p:cNvSpPr/>
            <p:nvPr/>
          </p:nvSpPr>
          <p:spPr>
            <a:xfrm>
              <a:off x="-3116825" y="44567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21"/>
            <p:cNvSpPr/>
            <p:nvPr/>
          </p:nvSpPr>
          <p:spPr>
            <a:xfrm>
              <a:off x="-2033975" y="4517075"/>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21"/>
            <p:cNvSpPr/>
            <p:nvPr/>
          </p:nvSpPr>
          <p:spPr>
            <a:xfrm>
              <a:off x="-2111475" y="45178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21"/>
            <p:cNvSpPr/>
            <p:nvPr/>
          </p:nvSpPr>
          <p:spPr>
            <a:xfrm>
              <a:off x="-2188975" y="4516300"/>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21"/>
            <p:cNvSpPr/>
            <p:nvPr/>
          </p:nvSpPr>
          <p:spPr>
            <a:xfrm>
              <a:off x="-2266500" y="4518575"/>
              <a:ext cx="15225" cy="15225"/>
            </a:xfrm>
            <a:custGeom>
              <a:rect b="b" l="l" r="r" t="t"/>
              <a:pathLst>
                <a:path extrusionOk="0" h="609" w="609">
                  <a:moveTo>
                    <a:pt x="305" y="1"/>
                  </a:moveTo>
                  <a:cubicBezTo>
                    <a:pt x="153" y="1"/>
                    <a:pt x="1" y="122"/>
                    <a:pt x="1" y="305"/>
                  </a:cubicBezTo>
                  <a:cubicBezTo>
                    <a:pt x="1" y="487"/>
                    <a:pt x="153" y="609"/>
                    <a:pt x="305" y="609"/>
                  </a:cubicBezTo>
                  <a:cubicBezTo>
                    <a:pt x="487" y="609"/>
                    <a:pt x="609" y="48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21"/>
            <p:cNvSpPr/>
            <p:nvPr/>
          </p:nvSpPr>
          <p:spPr>
            <a:xfrm>
              <a:off x="-2343250" y="45193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21"/>
            <p:cNvSpPr/>
            <p:nvPr/>
          </p:nvSpPr>
          <p:spPr>
            <a:xfrm>
              <a:off x="-2420750" y="45185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21"/>
            <p:cNvSpPr/>
            <p:nvPr/>
          </p:nvSpPr>
          <p:spPr>
            <a:xfrm>
              <a:off x="-2499025" y="4520875"/>
              <a:ext cx="11425" cy="11425"/>
            </a:xfrm>
            <a:custGeom>
              <a:rect b="b" l="l" r="r" t="t"/>
              <a:pathLst>
                <a:path extrusionOk="0" h="457" w="457">
                  <a:moveTo>
                    <a:pt x="244" y="0"/>
                  </a:moveTo>
                  <a:cubicBezTo>
                    <a:pt x="122" y="0"/>
                    <a:pt x="1" y="91"/>
                    <a:pt x="1" y="213"/>
                  </a:cubicBezTo>
                  <a:cubicBezTo>
                    <a:pt x="1" y="334"/>
                    <a:pt x="122" y="456"/>
                    <a:pt x="244" y="456"/>
                  </a:cubicBezTo>
                  <a:cubicBezTo>
                    <a:pt x="365" y="456"/>
                    <a:pt x="457" y="334"/>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21"/>
            <p:cNvSpPr/>
            <p:nvPr/>
          </p:nvSpPr>
          <p:spPr>
            <a:xfrm>
              <a:off x="-2575775" y="45216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21"/>
            <p:cNvSpPr/>
            <p:nvPr/>
          </p:nvSpPr>
          <p:spPr>
            <a:xfrm>
              <a:off x="-2653275" y="45208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21"/>
            <p:cNvSpPr/>
            <p:nvPr/>
          </p:nvSpPr>
          <p:spPr>
            <a:xfrm>
              <a:off x="-2730800" y="452237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21"/>
            <p:cNvSpPr/>
            <p:nvPr/>
          </p:nvSpPr>
          <p:spPr>
            <a:xfrm>
              <a:off x="-2807550" y="45231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21"/>
            <p:cNvSpPr/>
            <p:nvPr/>
          </p:nvSpPr>
          <p:spPr>
            <a:xfrm>
              <a:off x="-2885800" y="45223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21"/>
            <p:cNvSpPr/>
            <p:nvPr/>
          </p:nvSpPr>
          <p:spPr>
            <a:xfrm>
              <a:off x="-2962550" y="4524675"/>
              <a:ext cx="3825" cy="3825"/>
            </a:xfrm>
            <a:custGeom>
              <a:rect b="b" l="l" r="r" t="t"/>
              <a:pathLst>
                <a:path extrusionOk="0" h="153" w="153">
                  <a:moveTo>
                    <a:pt x="91" y="0"/>
                  </a:moveTo>
                  <a:cubicBezTo>
                    <a:pt x="31" y="0"/>
                    <a:pt x="0" y="30"/>
                    <a:pt x="0" y="61"/>
                  </a:cubicBezTo>
                  <a:cubicBezTo>
                    <a:pt x="0" y="91"/>
                    <a:pt x="31" y="152"/>
                    <a:pt x="91" y="152"/>
                  </a:cubicBezTo>
                  <a:cubicBezTo>
                    <a:pt x="122" y="152"/>
                    <a:pt x="152" y="91"/>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21"/>
            <p:cNvSpPr/>
            <p:nvPr/>
          </p:nvSpPr>
          <p:spPr>
            <a:xfrm>
              <a:off x="-3039300" y="45254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21"/>
            <p:cNvSpPr/>
            <p:nvPr/>
          </p:nvSpPr>
          <p:spPr>
            <a:xfrm>
              <a:off x="-3116825" y="45254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21"/>
            <p:cNvSpPr/>
            <p:nvPr/>
          </p:nvSpPr>
          <p:spPr>
            <a:xfrm>
              <a:off x="-2033975" y="4585450"/>
              <a:ext cx="19025" cy="19025"/>
            </a:xfrm>
            <a:custGeom>
              <a:rect b="b" l="l" r="r" t="t"/>
              <a:pathLst>
                <a:path extrusionOk="0" h="761" w="761">
                  <a:moveTo>
                    <a:pt x="365" y="1"/>
                  </a:moveTo>
                  <a:cubicBezTo>
                    <a:pt x="153" y="1"/>
                    <a:pt x="1" y="153"/>
                    <a:pt x="1" y="365"/>
                  </a:cubicBezTo>
                  <a:cubicBezTo>
                    <a:pt x="1" y="578"/>
                    <a:pt x="153" y="761"/>
                    <a:pt x="365" y="761"/>
                  </a:cubicBezTo>
                  <a:cubicBezTo>
                    <a:pt x="578" y="761"/>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21"/>
            <p:cNvSpPr/>
            <p:nvPr/>
          </p:nvSpPr>
          <p:spPr>
            <a:xfrm>
              <a:off x="-2111475" y="4586225"/>
              <a:ext cx="17500" cy="16725"/>
            </a:xfrm>
            <a:custGeom>
              <a:rect b="b" l="l" r="r" t="t"/>
              <a:pathLst>
                <a:path extrusionOk="0" h="669" w="700">
                  <a:moveTo>
                    <a:pt x="365" y="0"/>
                  </a:moveTo>
                  <a:cubicBezTo>
                    <a:pt x="152" y="0"/>
                    <a:pt x="0" y="152"/>
                    <a:pt x="0" y="334"/>
                  </a:cubicBezTo>
                  <a:cubicBezTo>
                    <a:pt x="0" y="517"/>
                    <a:pt x="152" y="669"/>
                    <a:pt x="365" y="669"/>
                  </a:cubicBezTo>
                  <a:cubicBezTo>
                    <a:pt x="548" y="669"/>
                    <a:pt x="699" y="517"/>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21"/>
            <p:cNvSpPr/>
            <p:nvPr/>
          </p:nvSpPr>
          <p:spPr>
            <a:xfrm>
              <a:off x="-2188975" y="458622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21"/>
            <p:cNvSpPr/>
            <p:nvPr/>
          </p:nvSpPr>
          <p:spPr>
            <a:xfrm>
              <a:off x="-2266500" y="4586975"/>
              <a:ext cx="15225" cy="15225"/>
            </a:xfrm>
            <a:custGeom>
              <a:rect b="b" l="l" r="r" t="t"/>
              <a:pathLst>
                <a:path extrusionOk="0" h="609" w="609">
                  <a:moveTo>
                    <a:pt x="305" y="1"/>
                  </a:moveTo>
                  <a:cubicBezTo>
                    <a:pt x="153" y="1"/>
                    <a:pt x="1" y="122"/>
                    <a:pt x="1" y="304"/>
                  </a:cubicBezTo>
                  <a:cubicBezTo>
                    <a:pt x="1" y="487"/>
                    <a:pt x="153" y="608"/>
                    <a:pt x="305" y="608"/>
                  </a:cubicBezTo>
                  <a:cubicBezTo>
                    <a:pt x="487" y="608"/>
                    <a:pt x="609" y="487"/>
                    <a:pt x="609" y="304"/>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21"/>
            <p:cNvSpPr/>
            <p:nvPr/>
          </p:nvSpPr>
          <p:spPr>
            <a:xfrm>
              <a:off x="-2343250" y="4587725"/>
              <a:ext cx="13700" cy="13725"/>
            </a:xfrm>
            <a:custGeom>
              <a:rect b="b" l="l" r="r" t="t"/>
              <a:pathLst>
                <a:path extrusionOk="0" h="549"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21"/>
            <p:cNvSpPr/>
            <p:nvPr/>
          </p:nvSpPr>
          <p:spPr>
            <a:xfrm>
              <a:off x="-2420750" y="4587725"/>
              <a:ext cx="12950" cy="13725"/>
            </a:xfrm>
            <a:custGeom>
              <a:rect b="b" l="l" r="r" t="t"/>
              <a:pathLst>
                <a:path extrusionOk="0" h="549" w="518">
                  <a:moveTo>
                    <a:pt x="274" y="1"/>
                  </a:moveTo>
                  <a:cubicBezTo>
                    <a:pt x="122" y="1"/>
                    <a:pt x="0" y="122"/>
                    <a:pt x="0" y="274"/>
                  </a:cubicBezTo>
                  <a:cubicBezTo>
                    <a:pt x="0" y="426"/>
                    <a:pt x="122" y="548"/>
                    <a:pt x="274" y="548"/>
                  </a:cubicBezTo>
                  <a:cubicBezTo>
                    <a:pt x="365" y="548"/>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21"/>
            <p:cNvSpPr/>
            <p:nvPr/>
          </p:nvSpPr>
          <p:spPr>
            <a:xfrm>
              <a:off x="-2499025" y="4588500"/>
              <a:ext cx="11425" cy="12175"/>
            </a:xfrm>
            <a:custGeom>
              <a:rect b="b" l="l" r="r" t="t"/>
              <a:pathLst>
                <a:path extrusionOk="0" h="487" w="457">
                  <a:moveTo>
                    <a:pt x="244" y="0"/>
                  </a:moveTo>
                  <a:cubicBezTo>
                    <a:pt x="122" y="0"/>
                    <a:pt x="1" y="122"/>
                    <a:pt x="1" y="243"/>
                  </a:cubicBezTo>
                  <a:cubicBezTo>
                    <a:pt x="1" y="365"/>
                    <a:pt x="122" y="487"/>
                    <a:pt x="244" y="487"/>
                  </a:cubicBezTo>
                  <a:cubicBezTo>
                    <a:pt x="365" y="487"/>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21"/>
            <p:cNvSpPr/>
            <p:nvPr/>
          </p:nvSpPr>
          <p:spPr>
            <a:xfrm>
              <a:off x="-2575775" y="4590025"/>
              <a:ext cx="10675" cy="9125"/>
            </a:xfrm>
            <a:custGeom>
              <a:rect b="b" l="l" r="r" t="t"/>
              <a:pathLst>
                <a:path extrusionOk="0" h="365" w="427">
                  <a:moveTo>
                    <a:pt x="183" y="0"/>
                  </a:moveTo>
                  <a:cubicBezTo>
                    <a:pt x="92" y="0"/>
                    <a:pt x="1" y="61"/>
                    <a:pt x="1" y="182"/>
                  </a:cubicBezTo>
                  <a:cubicBezTo>
                    <a:pt x="1" y="304"/>
                    <a:pt x="92" y="365"/>
                    <a:pt x="183" y="365"/>
                  </a:cubicBezTo>
                  <a:cubicBezTo>
                    <a:pt x="305" y="365"/>
                    <a:pt x="426" y="304"/>
                    <a:pt x="396" y="182"/>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21"/>
            <p:cNvSpPr/>
            <p:nvPr/>
          </p:nvSpPr>
          <p:spPr>
            <a:xfrm>
              <a:off x="-2653275" y="4590025"/>
              <a:ext cx="9125" cy="9125"/>
            </a:xfrm>
            <a:custGeom>
              <a:rect b="b" l="l" r="r" t="t"/>
              <a:pathLst>
                <a:path extrusionOk="0" h="365" w="365">
                  <a:moveTo>
                    <a:pt x="183" y="0"/>
                  </a:moveTo>
                  <a:cubicBezTo>
                    <a:pt x="61" y="0"/>
                    <a:pt x="0" y="91"/>
                    <a:pt x="0" y="182"/>
                  </a:cubicBezTo>
                  <a:cubicBezTo>
                    <a:pt x="0" y="274"/>
                    <a:pt x="61" y="365"/>
                    <a:pt x="183" y="365"/>
                  </a:cubicBezTo>
                  <a:cubicBezTo>
                    <a:pt x="274" y="365"/>
                    <a:pt x="365" y="274"/>
                    <a:pt x="365" y="182"/>
                  </a:cubicBezTo>
                  <a:cubicBezTo>
                    <a:pt x="365" y="91"/>
                    <a:pt x="27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21"/>
            <p:cNvSpPr/>
            <p:nvPr/>
          </p:nvSpPr>
          <p:spPr>
            <a:xfrm>
              <a:off x="-2730800" y="4590775"/>
              <a:ext cx="7625" cy="7625"/>
            </a:xfrm>
            <a:custGeom>
              <a:rect b="b" l="l" r="r" t="t"/>
              <a:pathLst>
                <a:path extrusionOk="0" h="305" w="305">
                  <a:moveTo>
                    <a:pt x="153" y="0"/>
                  </a:moveTo>
                  <a:cubicBezTo>
                    <a:pt x="62" y="0"/>
                    <a:pt x="1" y="61"/>
                    <a:pt x="1" y="152"/>
                  </a:cubicBezTo>
                  <a:cubicBezTo>
                    <a:pt x="1" y="244"/>
                    <a:pt x="62" y="304"/>
                    <a:pt x="153" y="304"/>
                  </a:cubicBezTo>
                  <a:cubicBezTo>
                    <a:pt x="244" y="304"/>
                    <a:pt x="305" y="244"/>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21"/>
            <p:cNvSpPr/>
            <p:nvPr/>
          </p:nvSpPr>
          <p:spPr>
            <a:xfrm>
              <a:off x="-2807550" y="4591525"/>
              <a:ext cx="6125" cy="6125"/>
            </a:xfrm>
            <a:custGeom>
              <a:rect b="b" l="l" r="r" t="t"/>
              <a:pathLst>
                <a:path extrusionOk="0" h="245" w="245">
                  <a:moveTo>
                    <a:pt x="123" y="1"/>
                  </a:moveTo>
                  <a:cubicBezTo>
                    <a:pt x="31" y="1"/>
                    <a:pt x="1" y="62"/>
                    <a:pt x="1" y="122"/>
                  </a:cubicBezTo>
                  <a:cubicBezTo>
                    <a:pt x="1" y="214"/>
                    <a:pt x="31" y="244"/>
                    <a:pt x="123" y="244"/>
                  </a:cubicBezTo>
                  <a:cubicBezTo>
                    <a:pt x="183" y="244"/>
                    <a:pt x="244" y="214"/>
                    <a:pt x="244" y="122"/>
                  </a:cubicBezTo>
                  <a:cubicBezTo>
                    <a:pt x="244" y="62"/>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21"/>
            <p:cNvSpPr/>
            <p:nvPr/>
          </p:nvSpPr>
          <p:spPr>
            <a:xfrm>
              <a:off x="-2885800" y="4591525"/>
              <a:ext cx="6100" cy="6125"/>
            </a:xfrm>
            <a:custGeom>
              <a:rect b="b" l="l" r="r" t="t"/>
              <a:pathLst>
                <a:path extrusionOk="0" h="245" w="244">
                  <a:moveTo>
                    <a:pt x="122" y="1"/>
                  </a:moveTo>
                  <a:cubicBezTo>
                    <a:pt x="61" y="1"/>
                    <a:pt x="0" y="62"/>
                    <a:pt x="0" y="122"/>
                  </a:cubicBezTo>
                  <a:cubicBezTo>
                    <a:pt x="0" y="214"/>
                    <a:pt x="91" y="244"/>
                    <a:pt x="122" y="244"/>
                  </a:cubicBezTo>
                  <a:cubicBezTo>
                    <a:pt x="213" y="244"/>
                    <a:pt x="243" y="214"/>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21"/>
            <p:cNvSpPr/>
            <p:nvPr/>
          </p:nvSpPr>
          <p:spPr>
            <a:xfrm>
              <a:off x="-2962550" y="4592300"/>
              <a:ext cx="3825" cy="4575"/>
            </a:xfrm>
            <a:custGeom>
              <a:rect b="b" l="l" r="r" t="t"/>
              <a:pathLst>
                <a:path extrusionOk="0" h="183" w="153">
                  <a:moveTo>
                    <a:pt x="91" y="0"/>
                  </a:moveTo>
                  <a:cubicBezTo>
                    <a:pt x="31" y="0"/>
                    <a:pt x="0" y="61"/>
                    <a:pt x="0" y="91"/>
                  </a:cubicBezTo>
                  <a:cubicBezTo>
                    <a:pt x="0" y="122"/>
                    <a:pt x="31" y="183"/>
                    <a:pt x="91" y="183"/>
                  </a:cubicBezTo>
                  <a:cubicBezTo>
                    <a:pt x="122" y="183"/>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21"/>
            <p:cNvSpPr/>
            <p:nvPr/>
          </p:nvSpPr>
          <p:spPr>
            <a:xfrm>
              <a:off x="-3039300" y="4593825"/>
              <a:ext cx="3050" cy="1525"/>
            </a:xfrm>
            <a:custGeom>
              <a:rect b="b" l="l" r="r" t="t"/>
              <a:pathLst>
                <a:path extrusionOk="0" h="61" w="122">
                  <a:moveTo>
                    <a:pt x="31" y="0"/>
                  </a:moveTo>
                  <a:cubicBezTo>
                    <a:pt x="31" y="0"/>
                    <a:pt x="0" y="0"/>
                    <a:pt x="0" y="30"/>
                  </a:cubicBezTo>
                  <a:cubicBezTo>
                    <a:pt x="0" y="30"/>
                    <a:pt x="0" y="61"/>
                    <a:pt x="31" y="61"/>
                  </a:cubicBezTo>
                  <a:cubicBezTo>
                    <a:pt x="91" y="61"/>
                    <a:pt x="122" y="61"/>
                    <a:pt x="61" y="30"/>
                  </a:cubicBezTo>
                  <a:cubicBezTo>
                    <a:pt x="61" y="30"/>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21"/>
            <p:cNvSpPr/>
            <p:nvPr/>
          </p:nvSpPr>
          <p:spPr>
            <a:xfrm>
              <a:off x="-3116825" y="4594250"/>
              <a:ext cx="1500" cy="1100"/>
            </a:xfrm>
            <a:custGeom>
              <a:rect b="b" l="l" r="r" t="t"/>
              <a:pathLst>
                <a:path extrusionOk="0" h="44" w="60">
                  <a:moveTo>
                    <a:pt x="50" y="1"/>
                  </a:moveTo>
                  <a:cubicBezTo>
                    <a:pt x="46" y="1"/>
                    <a:pt x="40" y="5"/>
                    <a:pt x="31" y="13"/>
                  </a:cubicBezTo>
                  <a:cubicBezTo>
                    <a:pt x="31" y="13"/>
                    <a:pt x="1" y="13"/>
                    <a:pt x="31" y="44"/>
                  </a:cubicBezTo>
                  <a:cubicBezTo>
                    <a:pt x="53" y="22"/>
                    <a:pt x="59" y="1"/>
                    <a:pt x="50" y="1"/>
                  </a:cubicBezTo>
                  <a:close/>
                  <a:moveTo>
                    <a:pt x="52" y="30"/>
                  </a:moveTo>
                  <a:cubicBezTo>
                    <a:pt x="48" y="30"/>
                    <a:pt x="41" y="34"/>
                    <a:pt x="31" y="44"/>
                  </a:cubicBezTo>
                  <a:cubicBezTo>
                    <a:pt x="52" y="44"/>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21"/>
            <p:cNvSpPr/>
            <p:nvPr/>
          </p:nvSpPr>
          <p:spPr>
            <a:xfrm>
              <a:off x="-2033975" y="4653075"/>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21"/>
            <p:cNvSpPr/>
            <p:nvPr/>
          </p:nvSpPr>
          <p:spPr>
            <a:xfrm>
              <a:off x="-2111475" y="4655375"/>
              <a:ext cx="17500" cy="17500"/>
            </a:xfrm>
            <a:custGeom>
              <a:rect b="b" l="l" r="r" t="t"/>
              <a:pathLst>
                <a:path extrusionOk="0" h="700" w="700">
                  <a:moveTo>
                    <a:pt x="365" y="0"/>
                  </a:moveTo>
                  <a:cubicBezTo>
                    <a:pt x="152" y="0"/>
                    <a:pt x="0" y="152"/>
                    <a:pt x="0" y="334"/>
                  </a:cubicBezTo>
                  <a:cubicBezTo>
                    <a:pt x="0" y="547"/>
                    <a:pt x="152" y="699"/>
                    <a:pt x="365" y="699"/>
                  </a:cubicBezTo>
                  <a:cubicBezTo>
                    <a:pt x="548" y="699"/>
                    <a:pt x="699" y="486"/>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21"/>
            <p:cNvSpPr/>
            <p:nvPr/>
          </p:nvSpPr>
          <p:spPr>
            <a:xfrm>
              <a:off x="-2188975" y="4654600"/>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21"/>
            <p:cNvSpPr/>
            <p:nvPr/>
          </p:nvSpPr>
          <p:spPr>
            <a:xfrm>
              <a:off x="-2266500" y="4655375"/>
              <a:ext cx="15225" cy="15225"/>
            </a:xfrm>
            <a:custGeom>
              <a:rect b="b" l="l" r="r" t="t"/>
              <a:pathLst>
                <a:path extrusionOk="0" h="609" w="609">
                  <a:moveTo>
                    <a:pt x="305" y="0"/>
                  </a:moveTo>
                  <a:cubicBezTo>
                    <a:pt x="153" y="0"/>
                    <a:pt x="1" y="122"/>
                    <a:pt x="1" y="304"/>
                  </a:cubicBezTo>
                  <a:cubicBezTo>
                    <a:pt x="1" y="486"/>
                    <a:pt x="153" y="608"/>
                    <a:pt x="305" y="608"/>
                  </a:cubicBezTo>
                  <a:cubicBezTo>
                    <a:pt x="487" y="608"/>
                    <a:pt x="609" y="48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21"/>
            <p:cNvSpPr/>
            <p:nvPr/>
          </p:nvSpPr>
          <p:spPr>
            <a:xfrm>
              <a:off x="-2343250" y="465612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21"/>
            <p:cNvSpPr/>
            <p:nvPr/>
          </p:nvSpPr>
          <p:spPr>
            <a:xfrm>
              <a:off x="-2420750" y="465612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21"/>
            <p:cNvSpPr/>
            <p:nvPr/>
          </p:nvSpPr>
          <p:spPr>
            <a:xfrm>
              <a:off x="-2499025" y="4656875"/>
              <a:ext cx="11425" cy="11425"/>
            </a:xfrm>
            <a:custGeom>
              <a:rect b="b" l="l" r="r" t="t"/>
              <a:pathLst>
                <a:path extrusionOk="0" h="457" w="457">
                  <a:moveTo>
                    <a:pt x="244" y="1"/>
                  </a:moveTo>
                  <a:cubicBezTo>
                    <a:pt x="122" y="1"/>
                    <a:pt x="1" y="122"/>
                    <a:pt x="1" y="244"/>
                  </a:cubicBezTo>
                  <a:cubicBezTo>
                    <a:pt x="1" y="366"/>
                    <a:pt x="122" y="457"/>
                    <a:pt x="244" y="457"/>
                  </a:cubicBezTo>
                  <a:cubicBezTo>
                    <a:pt x="365" y="457"/>
                    <a:pt x="457" y="366"/>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21"/>
            <p:cNvSpPr/>
            <p:nvPr/>
          </p:nvSpPr>
          <p:spPr>
            <a:xfrm>
              <a:off x="-2575775" y="4659175"/>
              <a:ext cx="10675" cy="9900"/>
            </a:xfrm>
            <a:custGeom>
              <a:rect b="b" l="l" r="r" t="t"/>
              <a:pathLst>
                <a:path extrusionOk="0" h="396" w="427">
                  <a:moveTo>
                    <a:pt x="183" y="0"/>
                  </a:moveTo>
                  <a:cubicBezTo>
                    <a:pt x="92" y="0"/>
                    <a:pt x="1" y="91"/>
                    <a:pt x="1" y="182"/>
                  </a:cubicBezTo>
                  <a:cubicBezTo>
                    <a:pt x="1" y="304"/>
                    <a:pt x="92" y="395"/>
                    <a:pt x="183" y="395"/>
                  </a:cubicBezTo>
                  <a:cubicBezTo>
                    <a:pt x="305" y="395"/>
                    <a:pt x="426" y="274"/>
                    <a:pt x="396" y="182"/>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21"/>
            <p:cNvSpPr/>
            <p:nvPr/>
          </p:nvSpPr>
          <p:spPr>
            <a:xfrm>
              <a:off x="-2653275" y="4658400"/>
              <a:ext cx="9125" cy="9150"/>
            </a:xfrm>
            <a:custGeom>
              <a:rect b="b" l="l" r="r" t="t"/>
              <a:pathLst>
                <a:path extrusionOk="0" h="366" w="365">
                  <a:moveTo>
                    <a:pt x="183" y="1"/>
                  </a:moveTo>
                  <a:cubicBezTo>
                    <a:pt x="61" y="1"/>
                    <a:pt x="0" y="92"/>
                    <a:pt x="0" y="183"/>
                  </a:cubicBezTo>
                  <a:cubicBezTo>
                    <a:pt x="0" y="274"/>
                    <a:pt x="61" y="365"/>
                    <a:pt x="183" y="365"/>
                  </a:cubicBezTo>
                  <a:cubicBezTo>
                    <a:pt x="274" y="365"/>
                    <a:pt x="365" y="27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21"/>
            <p:cNvSpPr/>
            <p:nvPr/>
          </p:nvSpPr>
          <p:spPr>
            <a:xfrm>
              <a:off x="-2730800" y="465917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21"/>
            <p:cNvSpPr/>
            <p:nvPr/>
          </p:nvSpPr>
          <p:spPr>
            <a:xfrm>
              <a:off x="-2807550" y="4661450"/>
              <a:ext cx="6875" cy="5350"/>
            </a:xfrm>
            <a:custGeom>
              <a:rect b="b" l="l" r="r" t="t"/>
              <a:pathLst>
                <a:path extrusionOk="0" h="214" w="275">
                  <a:moveTo>
                    <a:pt x="123" y="0"/>
                  </a:moveTo>
                  <a:cubicBezTo>
                    <a:pt x="31" y="0"/>
                    <a:pt x="1" y="31"/>
                    <a:pt x="1" y="91"/>
                  </a:cubicBezTo>
                  <a:cubicBezTo>
                    <a:pt x="1" y="183"/>
                    <a:pt x="31" y="213"/>
                    <a:pt x="123" y="213"/>
                  </a:cubicBezTo>
                  <a:cubicBezTo>
                    <a:pt x="183" y="213"/>
                    <a:pt x="274" y="152"/>
                    <a:pt x="244" y="91"/>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21"/>
            <p:cNvSpPr/>
            <p:nvPr/>
          </p:nvSpPr>
          <p:spPr>
            <a:xfrm>
              <a:off x="-2885800" y="4659925"/>
              <a:ext cx="6100" cy="6100"/>
            </a:xfrm>
            <a:custGeom>
              <a:rect b="b" l="l" r="r" t="t"/>
              <a:pathLst>
                <a:path extrusionOk="0" h="244" w="244">
                  <a:moveTo>
                    <a:pt x="122" y="0"/>
                  </a:moveTo>
                  <a:cubicBezTo>
                    <a:pt x="61" y="0"/>
                    <a:pt x="0" y="61"/>
                    <a:pt x="0" y="122"/>
                  </a:cubicBezTo>
                  <a:cubicBezTo>
                    <a:pt x="0" y="213"/>
                    <a:pt x="91" y="244"/>
                    <a:pt x="122" y="244"/>
                  </a:cubicBezTo>
                  <a:cubicBezTo>
                    <a:pt x="213" y="244"/>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21"/>
            <p:cNvSpPr/>
            <p:nvPr/>
          </p:nvSpPr>
          <p:spPr>
            <a:xfrm>
              <a:off x="-2962550" y="4660675"/>
              <a:ext cx="3825" cy="3825"/>
            </a:xfrm>
            <a:custGeom>
              <a:rect b="b" l="l" r="r" t="t"/>
              <a:pathLst>
                <a:path extrusionOk="0" h="153" w="153">
                  <a:moveTo>
                    <a:pt x="91" y="1"/>
                  </a:moveTo>
                  <a:cubicBezTo>
                    <a:pt x="31" y="1"/>
                    <a:pt x="0" y="62"/>
                    <a:pt x="0" y="92"/>
                  </a:cubicBezTo>
                  <a:cubicBezTo>
                    <a:pt x="0" y="122"/>
                    <a:pt x="31" y="153"/>
                    <a:pt x="91" y="153"/>
                  </a:cubicBezTo>
                  <a:cubicBezTo>
                    <a:pt x="122" y="153"/>
                    <a:pt x="152" y="122"/>
                    <a:pt x="152" y="92"/>
                  </a:cubicBezTo>
                  <a:cubicBezTo>
                    <a:pt x="152" y="62"/>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21"/>
            <p:cNvSpPr/>
            <p:nvPr/>
          </p:nvSpPr>
          <p:spPr>
            <a:xfrm>
              <a:off x="-3039300" y="4662200"/>
              <a:ext cx="1550" cy="1550"/>
            </a:xfrm>
            <a:custGeom>
              <a:rect b="b" l="l" r="r" t="t"/>
              <a:pathLst>
                <a:path extrusionOk="0" h="62" w="62">
                  <a:moveTo>
                    <a:pt x="31" y="1"/>
                  </a:moveTo>
                  <a:cubicBezTo>
                    <a:pt x="31" y="1"/>
                    <a:pt x="0" y="1"/>
                    <a:pt x="0" y="31"/>
                  </a:cubicBezTo>
                  <a:cubicBezTo>
                    <a:pt x="0" y="61"/>
                    <a:pt x="31" y="61"/>
                    <a:pt x="31" y="61"/>
                  </a:cubicBezTo>
                  <a:cubicBezTo>
                    <a:pt x="61" y="61"/>
                    <a:pt x="61" y="61"/>
                    <a:pt x="61" y="3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21"/>
            <p:cNvSpPr/>
            <p:nvPr/>
          </p:nvSpPr>
          <p:spPr>
            <a:xfrm>
              <a:off x="-3116825" y="4662975"/>
              <a:ext cx="1550" cy="775"/>
            </a:xfrm>
            <a:custGeom>
              <a:rect b="b" l="l" r="r" t="t"/>
              <a:pathLst>
                <a:path extrusionOk="0" h="31" w="62">
                  <a:moveTo>
                    <a:pt x="31" y="0"/>
                  </a:moveTo>
                  <a:cubicBezTo>
                    <a:pt x="31" y="0"/>
                    <a:pt x="1" y="0"/>
                    <a:pt x="31" y="30"/>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21"/>
            <p:cNvSpPr/>
            <p:nvPr/>
          </p:nvSpPr>
          <p:spPr>
            <a:xfrm>
              <a:off x="-2033975" y="47230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21"/>
            <p:cNvSpPr/>
            <p:nvPr/>
          </p:nvSpPr>
          <p:spPr>
            <a:xfrm>
              <a:off x="-2111475" y="47237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21"/>
            <p:cNvSpPr/>
            <p:nvPr/>
          </p:nvSpPr>
          <p:spPr>
            <a:xfrm>
              <a:off x="-2188975" y="4723000"/>
              <a:ext cx="16725" cy="16750"/>
            </a:xfrm>
            <a:custGeom>
              <a:rect b="b" l="l" r="r" t="t"/>
              <a:pathLst>
                <a:path extrusionOk="0" h="670" w="669">
                  <a:moveTo>
                    <a:pt x="334" y="0"/>
                  </a:moveTo>
                  <a:cubicBezTo>
                    <a:pt x="152" y="0"/>
                    <a:pt x="0" y="152"/>
                    <a:pt x="0" y="335"/>
                  </a:cubicBezTo>
                  <a:cubicBezTo>
                    <a:pt x="0" y="517"/>
                    <a:pt x="152" y="669"/>
                    <a:pt x="334" y="669"/>
                  </a:cubicBezTo>
                  <a:cubicBezTo>
                    <a:pt x="486" y="66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21"/>
            <p:cNvSpPr/>
            <p:nvPr/>
          </p:nvSpPr>
          <p:spPr>
            <a:xfrm>
              <a:off x="-2266500" y="47245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21"/>
            <p:cNvSpPr/>
            <p:nvPr/>
          </p:nvSpPr>
          <p:spPr>
            <a:xfrm>
              <a:off x="-2343250" y="4726025"/>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21"/>
            <p:cNvSpPr/>
            <p:nvPr/>
          </p:nvSpPr>
          <p:spPr>
            <a:xfrm>
              <a:off x="-2420750" y="472452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21"/>
            <p:cNvSpPr/>
            <p:nvPr/>
          </p:nvSpPr>
          <p:spPr>
            <a:xfrm>
              <a:off x="-2499025" y="47268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21"/>
            <p:cNvSpPr/>
            <p:nvPr/>
          </p:nvSpPr>
          <p:spPr>
            <a:xfrm>
              <a:off x="-2575775" y="4727550"/>
              <a:ext cx="10675" cy="9900"/>
            </a:xfrm>
            <a:custGeom>
              <a:rect b="b" l="l" r="r" t="t"/>
              <a:pathLst>
                <a:path extrusionOk="0" h="396" w="427">
                  <a:moveTo>
                    <a:pt x="183" y="1"/>
                  </a:moveTo>
                  <a:cubicBezTo>
                    <a:pt x="92" y="1"/>
                    <a:pt x="1" y="61"/>
                    <a:pt x="1" y="183"/>
                  </a:cubicBezTo>
                  <a:cubicBezTo>
                    <a:pt x="1" y="305"/>
                    <a:pt x="92" y="396"/>
                    <a:pt x="183" y="396"/>
                  </a:cubicBezTo>
                  <a:cubicBezTo>
                    <a:pt x="305" y="396"/>
                    <a:pt x="426" y="305"/>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21"/>
            <p:cNvSpPr/>
            <p:nvPr/>
          </p:nvSpPr>
          <p:spPr>
            <a:xfrm>
              <a:off x="-2653275" y="472680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21"/>
            <p:cNvSpPr/>
            <p:nvPr/>
          </p:nvSpPr>
          <p:spPr>
            <a:xfrm>
              <a:off x="-2730800" y="47283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21"/>
            <p:cNvSpPr/>
            <p:nvPr/>
          </p:nvSpPr>
          <p:spPr>
            <a:xfrm>
              <a:off x="-2807550" y="4729075"/>
              <a:ext cx="6875" cy="6100"/>
            </a:xfrm>
            <a:custGeom>
              <a:rect b="b" l="l" r="r" t="t"/>
              <a:pathLst>
                <a:path extrusionOk="0" h="244" w="275">
                  <a:moveTo>
                    <a:pt x="123" y="0"/>
                  </a:moveTo>
                  <a:cubicBezTo>
                    <a:pt x="31" y="0"/>
                    <a:pt x="1" y="61"/>
                    <a:pt x="1" y="122"/>
                  </a:cubicBezTo>
                  <a:cubicBezTo>
                    <a:pt x="1" y="213"/>
                    <a:pt x="31" y="244"/>
                    <a:pt x="123" y="244"/>
                  </a:cubicBezTo>
                  <a:cubicBezTo>
                    <a:pt x="183" y="244"/>
                    <a:pt x="274" y="18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21"/>
            <p:cNvSpPr/>
            <p:nvPr/>
          </p:nvSpPr>
          <p:spPr>
            <a:xfrm>
              <a:off x="-2885800" y="472832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21"/>
            <p:cNvSpPr/>
            <p:nvPr/>
          </p:nvSpPr>
          <p:spPr>
            <a:xfrm>
              <a:off x="-2962550" y="47306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21"/>
            <p:cNvSpPr/>
            <p:nvPr/>
          </p:nvSpPr>
          <p:spPr>
            <a:xfrm>
              <a:off x="-3039300" y="4731350"/>
              <a:ext cx="3050" cy="2300"/>
            </a:xfrm>
            <a:custGeom>
              <a:rect b="b" l="l" r="r" t="t"/>
              <a:pathLst>
                <a:path extrusionOk="0" h="92" w="122">
                  <a:moveTo>
                    <a:pt x="31" y="1"/>
                  </a:moveTo>
                  <a:cubicBezTo>
                    <a:pt x="31" y="1"/>
                    <a:pt x="0" y="1"/>
                    <a:pt x="0" y="31"/>
                  </a:cubicBezTo>
                  <a:cubicBezTo>
                    <a:pt x="0" y="31"/>
                    <a:pt x="0" y="92"/>
                    <a:pt x="31" y="92"/>
                  </a:cubicBezTo>
                  <a:cubicBezTo>
                    <a:pt x="91" y="9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21"/>
            <p:cNvSpPr/>
            <p:nvPr/>
          </p:nvSpPr>
          <p:spPr>
            <a:xfrm>
              <a:off x="-3116825" y="4731350"/>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21"/>
            <p:cNvSpPr/>
            <p:nvPr/>
          </p:nvSpPr>
          <p:spPr>
            <a:xfrm>
              <a:off x="-2033975" y="47913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21"/>
            <p:cNvSpPr/>
            <p:nvPr/>
          </p:nvSpPr>
          <p:spPr>
            <a:xfrm>
              <a:off x="-2111475" y="4792150"/>
              <a:ext cx="17500" cy="17500"/>
            </a:xfrm>
            <a:custGeom>
              <a:rect b="b" l="l" r="r" t="t"/>
              <a:pathLst>
                <a:path extrusionOk="0" h="700" w="700">
                  <a:moveTo>
                    <a:pt x="365" y="0"/>
                  </a:moveTo>
                  <a:cubicBezTo>
                    <a:pt x="152" y="0"/>
                    <a:pt x="0" y="152"/>
                    <a:pt x="0" y="335"/>
                  </a:cubicBezTo>
                  <a:cubicBezTo>
                    <a:pt x="0" y="517"/>
                    <a:pt x="152" y="699"/>
                    <a:pt x="365" y="699"/>
                  </a:cubicBezTo>
                  <a:cubicBezTo>
                    <a:pt x="548" y="699"/>
                    <a:pt x="699" y="51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21"/>
            <p:cNvSpPr/>
            <p:nvPr/>
          </p:nvSpPr>
          <p:spPr>
            <a:xfrm>
              <a:off x="-2188975" y="4792150"/>
              <a:ext cx="16725" cy="17500"/>
            </a:xfrm>
            <a:custGeom>
              <a:rect b="b" l="l" r="r" t="t"/>
              <a:pathLst>
                <a:path extrusionOk="0" h="700" w="669">
                  <a:moveTo>
                    <a:pt x="334" y="0"/>
                  </a:moveTo>
                  <a:cubicBezTo>
                    <a:pt x="152" y="0"/>
                    <a:pt x="0" y="152"/>
                    <a:pt x="0" y="335"/>
                  </a:cubicBezTo>
                  <a:cubicBezTo>
                    <a:pt x="0" y="517"/>
                    <a:pt x="152" y="699"/>
                    <a:pt x="334" y="699"/>
                  </a:cubicBezTo>
                  <a:cubicBezTo>
                    <a:pt x="486" y="69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21"/>
            <p:cNvSpPr/>
            <p:nvPr/>
          </p:nvSpPr>
          <p:spPr>
            <a:xfrm>
              <a:off x="-2266500" y="479290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21"/>
            <p:cNvSpPr/>
            <p:nvPr/>
          </p:nvSpPr>
          <p:spPr>
            <a:xfrm>
              <a:off x="-2343250" y="4794425"/>
              <a:ext cx="13700" cy="12950"/>
            </a:xfrm>
            <a:custGeom>
              <a:rect b="b" l="l" r="r" t="t"/>
              <a:pathLst>
                <a:path extrusionOk="0" h="518" w="548">
                  <a:moveTo>
                    <a:pt x="274" y="1"/>
                  </a:moveTo>
                  <a:cubicBezTo>
                    <a:pt x="122" y="1"/>
                    <a:pt x="1" y="92"/>
                    <a:pt x="1" y="244"/>
                  </a:cubicBezTo>
                  <a:cubicBezTo>
                    <a:pt x="1" y="396"/>
                    <a:pt x="122" y="517"/>
                    <a:pt x="274" y="517"/>
                  </a:cubicBezTo>
                  <a:cubicBezTo>
                    <a:pt x="426" y="517"/>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21"/>
            <p:cNvSpPr/>
            <p:nvPr/>
          </p:nvSpPr>
          <p:spPr>
            <a:xfrm>
              <a:off x="-2420750" y="4794425"/>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21"/>
            <p:cNvSpPr/>
            <p:nvPr/>
          </p:nvSpPr>
          <p:spPr>
            <a:xfrm>
              <a:off x="-2499025" y="47951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35"/>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21"/>
            <p:cNvSpPr/>
            <p:nvPr/>
          </p:nvSpPr>
          <p:spPr>
            <a:xfrm>
              <a:off x="-2575775" y="4795950"/>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21"/>
            <p:cNvSpPr/>
            <p:nvPr/>
          </p:nvSpPr>
          <p:spPr>
            <a:xfrm>
              <a:off x="-2653275" y="479595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21"/>
            <p:cNvSpPr/>
            <p:nvPr/>
          </p:nvSpPr>
          <p:spPr>
            <a:xfrm>
              <a:off x="-2730800" y="47967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21"/>
            <p:cNvSpPr/>
            <p:nvPr/>
          </p:nvSpPr>
          <p:spPr>
            <a:xfrm>
              <a:off x="-2807550" y="4797475"/>
              <a:ext cx="6875" cy="6100"/>
            </a:xfrm>
            <a:custGeom>
              <a:rect b="b" l="l" r="r" t="t"/>
              <a:pathLst>
                <a:path extrusionOk="0" h="244" w="275">
                  <a:moveTo>
                    <a:pt x="123" y="0"/>
                  </a:moveTo>
                  <a:cubicBezTo>
                    <a:pt x="31" y="0"/>
                    <a:pt x="1" y="61"/>
                    <a:pt x="1" y="122"/>
                  </a:cubicBezTo>
                  <a:cubicBezTo>
                    <a:pt x="1" y="213"/>
                    <a:pt x="31" y="243"/>
                    <a:pt x="123" y="243"/>
                  </a:cubicBezTo>
                  <a:cubicBezTo>
                    <a:pt x="183" y="243"/>
                    <a:pt x="274" y="21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21"/>
            <p:cNvSpPr/>
            <p:nvPr/>
          </p:nvSpPr>
          <p:spPr>
            <a:xfrm>
              <a:off x="-2885800" y="479747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21"/>
            <p:cNvSpPr/>
            <p:nvPr/>
          </p:nvSpPr>
          <p:spPr>
            <a:xfrm>
              <a:off x="-2962550" y="479897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21"/>
            <p:cNvSpPr/>
            <p:nvPr/>
          </p:nvSpPr>
          <p:spPr>
            <a:xfrm>
              <a:off x="-3039300" y="4799750"/>
              <a:ext cx="3050" cy="2300"/>
            </a:xfrm>
            <a:custGeom>
              <a:rect b="b" l="l" r="r" t="t"/>
              <a:pathLst>
                <a:path extrusionOk="0" h="92" w="122">
                  <a:moveTo>
                    <a:pt x="31" y="0"/>
                  </a:moveTo>
                  <a:cubicBezTo>
                    <a:pt x="31" y="0"/>
                    <a:pt x="0" y="0"/>
                    <a:pt x="0" y="31"/>
                  </a:cubicBezTo>
                  <a:cubicBezTo>
                    <a:pt x="0" y="31"/>
                    <a:pt x="0" y="91"/>
                    <a:pt x="31" y="91"/>
                  </a:cubicBezTo>
                  <a:cubicBezTo>
                    <a:pt x="91" y="91"/>
                    <a:pt x="122" y="9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21"/>
            <p:cNvSpPr/>
            <p:nvPr/>
          </p:nvSpPr>
          <p:spPr>
            <a:xfrm>
              <a:off x="-3116825" y="4800200"/>
              <a:ext cx="1500" cy="1850"/>
            </a:xfrm>
            <a:custGeom>
              <a:rect b="b" l="l" r="r" t="t"/>
              <a:pathLst>
                <a:path extrusionOk="0" h="74" w="60">
                  <a:moveTo>
                    <a:pt x="49" y="1"/>
                  </a:moveTo>
                  <a:cubicBezTo>
                    <a:pt x="45" y="1"/>
                    <a:pt x="39" y="5"/>
                    <a:pt x="31" y="13"/>
                  </a:cubicBezTo>
                  <a:cubicBezTo>
                    <a:pt x="31" y="13"/>
                    <a:pt x="1" y="13"/>
                    <a:pt x="31" y="73"/>
                  </a:cubicBezTo>
                  <a:cubicBezTo>
                    <a:pt x="54" y="29"/>
                    <a:pt x="59" y="1"/>
                    <a:pt x="49" y="1"/>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21"/>
            <p:cNvSpPr/>
            <p:nvPr/>
          </p:nvSpPr>
          <p:spPr>
            <a:xfrm>
              <a:off x="-2033975" y="4859775"/>
              <a:ext cx="19025" cy="19025"/>
            </a:xfrm>
            <a:custGeom>
              <a:rect b="b" l="l" r="r" t="t"/>
              <a:pathLst>
                <a:path extrusionOk="0" h="761" w="761">
                  <a:moveTo>
                    <a:pt x="365" y="1"/>
                  </a:moveTo>
                  <a:cubicBezTo>
                    <a:pt x="153" y="1"/>
                    <a:pt x="1" y="153"/>
                    <a:pt x="1" y="365"/>
                  </a:cubicBezTo>
                  <a:cubicBezTo>
                    <a:pt x="1" y="578"/>
                    <a:pt x="153" y="760"/>
                    <a:pt x="365" y="760"/>
                  </a:cubicBezTo>
                  <a:cubicBezTo>
                    <a:pt x="578" y="760"/>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21"/>
            <p:cNvSpPr/>
            <p:nvPr/>
          </p:nvSpPr>
          <p:spPr>
            <a:xfrm>
              <a:off x="-2111475" y="4861300"/>
              <a:ext cx="17500" cy="17500"/>
            </a:xfrm>
            <a:custGeom>
              <a:rect b="b" l="l" r="r" t="t"/>
              <a:pathLst>
                <a:path extrusionOk="0" h="700" w="700">
                  <a:moveTo>
                    <a:pt x="365" y="0"/>
                  </a:moveTo>
                  <a:cubicBezTo>
                    <a:pt x="152" y="0"/>
                    <a:pt x="0" y="152"/>
                    <a:pt x="0" y="365"/>
                  </a:cubicBezTo>
                  <a:cubicBezTo>
                    <a:pt x="0" y="547"/>
                    <a:pt x="152" y="699"/>
                    <a:pt x="365" y="699"/>
                  </a:cubicBezTo>
                  <a:cubicBezTo>
                    <a:pt x="548" y="699"/>
                    <a:pt x="699" y="547"/>
                    <a:pt x="699" y="36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21"/>
            <p:cNvSpPr/>
            <p:nvPr/>
          </p:nvSpPr>
          <p:spPr>
            <a:xfrm>
              <a:off x="-2188975" y="48605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21"/>
            <p:cNvSpPr/>
            <p:nvPr/>
          </p:nvSpPr>
          <p:spPr>
            <a:xfrm>
              <a:off x="-2266500" y="4861300"/>
              <a:ext cx="15975" cy="15225"/>
            </a:xfrm>
            <a:custGeom>
              <a:rect b="b" l="l" r="r" t="t"/>
              <a:pathLst>
                <a:path extrusionOk="0" h="609" w="639">
                  <a:moveTo>
                    <a:pt x="335" y="0"/>
                  </a:moveTo>
                  <a:cubicBezTo>
                    <a:pt x="183" y="0"/>
                    <a:pt x="1" y="152"/>
                    <a:pt x="1" y="304"/>
                  </a:cubicBezTo>
                  <a:cubicBezTo>
                    <a:pt x="1" y="456"/>
                    <a:pt x="183" y="608"/>
                    <a:pt x="335" y="608"/>
                  </a:cubicBezTo>
                  <a:cubicBezTo>
                    <a:pt x="487" y="608"/>
                    <a:pt x="639" y="517"/>
                    <a:pt x="639" y="304"/>
                  </a:cubicBezTo>
                  <a:cubicBezTo>
                    <a:pt x="639" y="152"/>
                    <a:pt x="48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21"/>
            <p:cNvSpPr/>
            <p:nvPr/>
          </p:nvSpPr>
          <p:spPr>
            <a:xfrm>
              <a:off x="-2343250" y="4863575"/>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21"/>
            <p:cNvSpPr/>
            <p:nvPr/>
          </p:nvSpPr>
          <p:spPr>
            <a:xfrm>
              <a:off x="-2420750" y="48628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21"/>
            <p:cNvSpPr/>
            <p:nvPr/>
          </p:nvSpPr>
          <p:spPr>
            <a:xfrm>
              <a:off x="-2499025" y="4863575"/>
              <a:ext cx="11425" cy="11425"/>
            </a:xfrm>
            <a:custGeom>
              <a:rect b="b" l="l" r="r" t="t"/>
              <a:pathLst>
                <a:path extrusionOk="0" h="457" w="457">
                  <a:moveTo>
                    <a:pt x="244" y="1"/>
                  </a:moveTo>
                  <a:cubicBezTo>
                    <a:pt x="122" y="1"/>
                    <a:pt x="1" y="92"/>
                    <a:pt x="1" y="213"/>
                  </a:cubicBezTo>
                  <a:cubicBezTo>
                    <a:pt x="1" y="335"/>
                    <a:pt x="122" y="456"/>
                    <a:pt x="244" y="456"/>
                  </a:cubicBezTo>
                  <a:cubicBezTo>
                    <a:pt x="365" y="456"/>
                    <a:pt x="457" y="33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21"/>
            <p:cNvSpPr/>
            <p:nvPr/>
          </p:nvSpPr>
          <p:spPr>
            <a:xfrm>
              <a:off x="-2575775" y="4865100"/>
              <a:ext cx="10675" cy="9900"/>
            </a:xfrm>
            <a:custGeom>
              <a:rect b="b" l="l" r="r" t="t"/>
              <a:pathLst>
                <a:path extrusionOk="0" h="396" w="427">
                  <a:moveTo>
                    <a:pt x="183" y="0"/>
                  </a:moveTo>
                  <a:cubicBezTo>
                    <a:pt x="92" y="0"/>
                    <a:pt x="1" y="91"/>
                    <a:pt x="1" y="213"/>
                  </a:cubicBezTo>
                  <a:cubicBezTo>
                    <a:pt x="1" y="304"/>
                    <a:pt x="92" y="395"/>
                    <a:pt x="183" y="395"/>
                  </a:cubicBezTo>
                  <a:cubicBezTo>
                    <a:pt x="305" y="395"/>
                    <a:pt x="426" y="274"/>
                    <a:pt x="396" y="21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21"/>
            <p:cNvSpPr/>
            <p:nvPr/>
          </p:nvSpPr>
          <p:spPr>
            <a:xfrm>
              <a:off x="-2653275" y="48643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21"/>
            <p:cNvSpPr/>
            <p:nvPr/>
          </p:nvSpPr>
          <p:spPr>
            <a:xfrm>
              <a:off x="-2730800" y="486510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21"/>
            <p:cNvSpPr/>
            <p:nvPr/>
          </p:nvSpPr>
          <p:spPr>
            <a:xfrm>
              <a:off x="-2807550" y="48673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21"/>
            <p:cNvSpPr/>
            <p:nvPr/>
          </p:nvSpPr>
          <p:spPr>
            <a:xfrm>
              <a:off x="-2885800" y="4865850"/>
              <a:ext cx="6100" cy="6100"/>
            </a:xfrm>
            <a:custGeom>
              <a:rect b="b" l="l" r="r" t="t"/>
              <a:pathLst>
                <a:path extrusionOk="0" h="244" w="244">
                  <a:moveTo>
                    <a:pt x="122" y="1"/>
                  </a:moveTo>
                  <a:cubicBezTo>
                    <a:pt x="61" y="1"/>
                    <a:pt x="0" y="92"/>
                    <a:pt x="0" y="122"/>
                  </a:cubicBezTo>
                  <a:cubicBezTo>
                    <a:pt x="0" y="213"/>
                    <a:pt x="91" y="244"/>
                    <a:pt x="122" y="244"/>
                  </a:cubicBezTo>
                  <a:cubicBezTo>
                    <a:pt x="213" y="244"/>
                    <a:pt x="243" y="21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21"/>
            <p:cNvSpPr/>
            <p:nvPr/>
          </p:nvSpPr>
          <p:spPr>
            <a:xfrm>
              <a:off x="-2962550" y="4867375"/>
              <a:ext cx="3825" cy="3825"/>
            </a:xfrm>
            <a:custGeom>
              <a:rect b="b" l="l" r="r" t="t"/>
              <a:pathLst>
                <a:path extrusionOk="0" h="153" w="153">
                  <a:moveTo>
                    <a:pt x="91" y="0"/>
                  </a:moveTo>
                  <a:cubicBezTo>
                    <a:pt x="61" y="0"/>
                    <a:pt x="0" y="31"/>
                    <a:pt x="0" y="61"/>
                  </a:cubicBezTo>
                  <a:cubicBezTo>
                    <a:pt x="0" y="122"/>
                    <a:pt x="61" y="152"/>
                    <a:pt x="91" y="152"/>
                  </a:cubicBezTo>
                  <a:cubicBezTo>
                    <a:pt x="122" y="152"/>
                    <a:pt x="152" y="15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21"/>
            <p:cNvSpPr/>
            <p:nvPr/>
          </p:nvSpPr>
          <p:spPr>
            <a:xfrm>
              <a:off x="-3039300" y="4868900"/>
              <a:ext cx="3050" cy="2300"/>
            </a:xfrm>
            <a:custGeom>
              <a:rect b="b" l="l" r="r" t="t"/>
              <a:pathLst>
                <a:path extrusionOk="0" h="92" w="122">
                  <a:moveTo>
                    <a:pt x="31" y="0"/>
                  </a:moveTo>
                  <a:cubicBezTo>
                    <a:pt x="31" y="0"/>
                    <a:pt x="0" y="0"/>
                    <a:pt x="0" y="61"/>
                  </a:cubicBezTo>
                  <a:cubicBezTo>
                    <a:pt x="0" y="61"/>
                    <a:pt x="0" y="91"/>
                    <a:pt x="31" y="91"/>
                  </a:cubicBezTo>
                  <a:cubicBezTo>
                    <a:pt x="91" y="91"/>
                    <a:pt x="122" y="61"/>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21"/>
            <p:cNvSpPr/>
            <p:nvPr/>
          </p:nvSpPr>
          <p:spPr>
            <a:xfrm>
              <a:off x="-3116825" y="4868900"/>
              <a:ext cx="1550" cy="1550"/>
            </a:xfrm>
            <a:custGeom>
              <a:rect b="b" l="l" r="r" t="t"/>
              <a:pathLst>
                <a:path extrusionOk="0" h="62" w="62">
                  <a:moveTo>
                    <a:pt x="31" y="0"/>
                  </a:moveTo>
                  <a:cubicBezTo>
                    <a:pt x="31" y="0"/>
                    <a:pt x="1" y="0"/>
                    <a:pt x="31" y="6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21"/>
            <p:cNvSpPr/>
            <p:nvPr/>
          </p:nvSpPr>
          <p:spPr>
            <a:xfrm>
              <a:off x="-2033975" y="4928925"/>
              <a:ext cx="19025" cy="19025"/>
            </a:xfrm>
            <a:custGeom>
              <a:rect b="b" l="l" r="r" t="t"/>
              <a:pathLst>
                <a:path extrusionOk="0" h="761" w="761">
                  <a:moveTo>
                    <a:pt x="365" y="1"/>
                  </a:moveTo>
                  <a:cubicBezTo>
                    <a:pt x="153" y="1"/>
                    <a:pt x="1" y="183"/>
                    <a:pt x="1" y="365"/>
                  </a:cubicBezTo>
                  <a:cubicBezTo>
                    <a:pt x="1" y="578"/>
                    <a:pt x="153" y="760"/>
                    <a:pt x="365" y="760"/>
                  </a:cubicBezTo>
                  <a:cubicBezTo>
                    <a:pt x="578" y="760"/>
                    <a:pt x="761" y="578"/>
                    <a:pt x="761" y="365"/>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21"/>
            <p:cNvSpPr/>
            <p:nvPr/>
          </p:nvSpPr>
          <p:spPr>
            <a:xfrm>
              <a:off x="-2111475" y="4929675"/>
              <a:ext cx="17500" cy="17525"/>
            </a:xfrm>
            <a:custGeom>
              <a:rect b="b" l="l" r="r" t="t"/>
              <a:pathLst>
                <a:path extrusionOk="0" h="701"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21"/>
            <p:cNvSpPr/>
            <p:nvPr/>
          </p:nvSpPr>
          <p:spPr>
            <a:xfrm>
              <a:off x="-2188975" y="4928925"/>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7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21"/>
            <p:cNvSpPr/>
            <p:nvPr/>
          </p:nvSpPr>
          <p:spPr>
            <a:xfrm>
              <a:off x="-2266500" y="4930450"/>
              <a:ext cx="15225" cy="15225"/>
            </a:xfrm>
            <a:custGeom>
              <a:rect b="b" l="l" r="r" t="t"/>
              <a:pathLst>
                <a:path extrusionOk="0" h="609" w="609">
                  <a:moveTo>
                    <a:pt x="305" y="0"/>
                  </a:moveTo>
                  <a:cubicBezTo>
                    <a:pt x="153" y="0"/>
                    <a:pt x="1" y="152"/>
                    <a:pt x="1" y="304"/>
                  </a:cubicBezTo>
                  <a:cubicBezTo>
                    <a:pt x="1" y="487"/>
                    <a:pt x="153" y="608"/>
                    <a:pt x="305" y="608"/>
                  </a:cubicBezTo>
                  <a:cubicBezTo>
                    <a:pt x="487" y="608"/>
                    <a:pt x="609" y="487"/>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21"/>
            <p:cNvSpPr/>
            <p:nvPr/>
          </p:nvSpPr>
          <p:spPr>
            <a:xfrm>
              <a:off x="-2343250" y="4931975"/>
              <a:ext cx="13700" cy="12925"/>
            </a:xfrm>
            <a:custGeom>
              <a:rect b="b" l="l" r="r" t="t"/>
              <a:pathLst>
                <a:path extrusionOk="0" h="517" w="548">
                  <a:moveTo>
                    <a:pt x="274" y="0"/>
                  </a:moveTo>
                  <a:cubicBezTo>
                    <a:pt x="122" y="0"/>
                    <a:pt x="1" y="122"/>
                    <a:pt x="1" y="274"/>
                  </a:cubicBezTo>
                  <a:cubicBezTo>
                    <a:pt x="1" y="426"/>
                    <a:pt x="122" y="517"/>
                    <a:pt x="274" y="517"/>
                  </a:cubicBezTo>
                  <a:cubicBezTo>
                    <a:pt x="426" y="51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21"/>
            <p:cNvSpPr/>
            <p:nvPr/>
          </p:nvSpPr>
          <p:spPr>
            <a:xfrm>
              <a:off x="-2420750" y="4931200"/>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21"/>
            <p:cNvSpPr/>
            <p:nvPr/>
          </p:nvSpPr>
          <p:spPr>
            <a:xfrm>
              <a:off x="-2499025" y="4932725"/>
              <a:ext cx="11425" cy="11425"/>
            </a:xfrm>
            <a:custGeom>
              <a:rect b="b" l="l" r="r" t="t"/>
              <a:pathLst>
                <a:path extrusionOk="0" h="457" w="457">
                  <a:moveTo>
                    <a:pt x="244" y="1"/>
                  </a:moveTo>
                  <a:cubicBezTo>
                    <a:pt x="122" y="1"/>
                    <a:pt x="1" y="92"/>
                    <a:pt x="1" y="213"/>
                  </a:cubicBezTo>
                  <a:cubicBezTo>
                    <a:pt x="1" y="365"/>
                    <a:pt x="122" y="456"/>
                    <a:pt x="244" y="456"/>
                  </a:cubicBezTo>
                  <a:cubicBezTo>
                    <a:pt x="365" y="456"/>
                    <a:pt x="457" y="36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21"/>
            <p:cNvSpPr/>
            <p:nvPr/>
          </p:nvSpPr>
          <p:spPr>
            <a:xfrm>
              <a:off x="-2575775" y="4933475"/>
              <a:ext cx="10675" cy="9925"/>
            </a:xfrm>
            <a:custGeom>
              <a:rect b="b" l="l" r="r" t="t"/>
              <a:pathLst>
                <a:path extrusionOk="0" h="397"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21"/>
            <p:cNvSpPr/>
            <p:nvPr/>
          </p:nvSpPr>
          <p:spPr>
            <a:xfrm>
              <a:off x="-2653275" y="4932725"/>
              <a:ext cx="9125" cy="9900"/>
            </a:xfrm>
            <a:custGeom>
              <a:rect b="b" l="l" r="r" t="t"/>
              <a:pathLst>
                <a:path extrusionOk="0" h="396" w="365">
                  <a:moveTo>
                    <a:pt x="183" y="1"/>
                  </a:moveTo>
                  <a:cubicBezTo>
                    <a:pt x="61" y="1"/>
                    <a:pt x="0" y="61"/>
                    <a:pt x="0" y="183"/>
                  </a:cubicBezTo>
                  <a:cubicBezTo>
                    <a:pt x="0" y="304"/>
                    <a:pt x="61" y="396"/>
                    <a:pt x="183" y="396"/>
                  </a:cubicBezTo>
                  <a:cubicBezTo>
                    <a:pt x="304" y="396"/>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21"/>
            <p:cNvSpPr/>
            <p:nvPr/>
          </p:nvSpPr>
          <p:spPr>
            <a:xfrm>
              <a:off x="-2730800" y="4934250"/>
              <a:ext cx="7625" cy="7625"/>
            </a:xfrm>
            <a:custGeom>
              <a:rect b="b" l="l" r="r" t="t"/>
              <a:pathLst>
                <a:path extrusionOk="0" h="305" w="305">
                  <a:moveTo>
                    <a:pt x="153" y="0"/>
                  </a:moveTo>
                  <a:cubicBezTo>
                    <a:pt x="62" y="0"/>
                    <a:pt x="1" y="91"/>
                    <a:pt x="1" y="152"/>
                  </a:cubicBezTo>
                  <a:cubicBezTo>
                    <a:pt x="1" y="243"/>
                    <a:pt x="62" y="304"/>
                    <a:pt x="153" y="304"/>
                  </a:cubicBezTo>
                  <a:cubicBezTo>
                    <a:pt x="244" y="304"/>
                    <a:pt x="305" y="243"/>
                    <a:pt x="305" y="152"/>
                  </a:cubicBezTo>
                  <a:cubicBezTo>
                    <a:pt x="305" y="9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21"/>
            <p:cNvSpPr/>
            <p:nvPr/>
          </p:nvSpPr>
          <p:spPr>
            <a:xfrm>
              <a:off x="-2807550" y="4935775"/>
              <a:ext cx="6875" cy="5325"/>
            </a:xfrm>
            <a:custGeom>
              <a:rect b="b" l="l" r="r" t="t"/>
              <a:pathLst>
                <a:path extrusionOk="0" h="213" w="275">
                  <a:moveTo>
                    <a:pt x="123" y="0"/>
                  </a:moveTo>
                  <a:cubicBezTo>
                    <a:pt x="31" y="0"/>
                    <a:pt x="1" y="30"/>
                    <a:pt x="1" y="91"/>
                  </a:cubicBezTo>
                  <a:cubicBezTo>
                    <a:pt x="1" y="182"/>
                    <a:pt x="31" y="213"/>
                    <a:pt x="123" y="213"/>
                  </a:cubicBezTo>
                  <a:cubicBezTo>
                    <a:pt x="183" y="213"/>
                    <a:pt x="274" y="182"/>
                    <a:pt x="244" y="91"/>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21"/>
            <p:cNvSpPr/>
            <p:nvPr/>
          </p:nvSpPr>
          <p:spPr>
            <a:xfrm>
              <a:off x="-2885800" y="4934250"/>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21"/>
            <p:cNvSpPr/>
            <p:nvPr/>
          </p:nvSpPr>
          <p:spPr>
            <a:xfrm>
              <a:off x="-2962550" y="4936525"/>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21"/>
            <p:cNvSpPr/>
            <p:nvPr/>
          </p:nvSpPr>
          <p:spPr>
            <a:xfrm>
              <a:off x="-3039300" y="4937275"/>
              <a:ext cx="3050" cy="2325"/>
            </a:xfrm>
            <a:custGeom>
              <a:rect b="b" l="l" r="r" t="t"/>
              <a:pathLst>
                <a:path extrusionOk="0" h="93" w="122">
                  <a:moveTo>
                    <a:pt x="31" y="1"/>
                  </a:moveTo>
                  <a:cubicBezTo>
                    <a:pt x="31" y="1"/>
                    <a:pt x="0" y="1"/>
                    <a:pt x="0" y="62"/>
                  </a:cubicBezTo>
                  <a:cubicBezTo>
                    <a:pt x="0" y="62"/>
                    <a:pt x="0" y="92"/>
                    <a:pt x="31" y="92"/>
                  </a:cubicBezTo>
                  <a:cubicBezTo>
                    <a:pt x="91" y="92"/>
                    <a:pt x="122" y="92"/>
                    <a:pt x="61" y="62"/>
                  </a:cubicBezTo>
                  <a:cubicBezTo>
                    <a:pt x="61" y="62"/>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21"/>
            <p:cNvSpPr/>
            <p:nvPr/>
          </p:nvSpPr>
          <p:spPr>
            <a:xfrm>
              <a:off x="-3116825" y="49372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21"/>
            <p:cNvSpPr/>
            <p:nvPr/>
          </p:nvSpPr>
          <p:spPr>
            <a:xfrm>
              <a:off x="-2033975" y="4997325"/>
              <a:ext cx="19025" cy="19025"/>
            </a:xfrm>
            <a:custGeom>
              <a:rect b="b" l="l" r="r" t="t"/>
              <a:pathLst>
                <a:path extrusionOk="0" h="761" w="761">
                  <a:moveTo>
                    <a:pt x="365" y="0"/>
                  </a:moveTo>
                  <a:cubicBezTo>
                    <a:pt x="153" y="0"/>
                    <a:pt x="1" y="183"/>
                    <a:pt x="1" y="365"/>
                  </a:cubicBezTo>
                  <a:cubicBezTo>
                    <a:pt x="1" y="578"/>
                    <a:pt x="153" y="760"/>
                    <a:pt x="365" y="760"/>
                  </a:cubicBezTo>
                  <a:cubicBezTo>
                    <a:pt x="578" y="760"/>
                    <a:pt x="761" y="578"/>
                    <a:pt x="761" y="36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21"/>
            <p:cNvSpPr/>
            <p:nvPr/>
          </p:nvSpPr>
          <p:spPr>
            <a:xfrm>
              <a:off x="-2111475" y="4998075"/>
              <a:ext cx="17500" cy="17500"/>
            </a:xfrm>
            <a:custGeom>
              <a:rect b="b" l="l" r="r" t="t"/>
              <a:pathLst>
                <a:path extrusionOk="0" h="700" w="700">
                  <a:moveTo>
                    <a:pt x="365" y="1"/>
                  </a:moveTo>
                  <a:cubicBezTo>
                    <a:pt x="152" y="1"/>
                    <a:pt x="0" y="153"/>
                    <a:pt x="0" y="365"/>
                  </a:cubicBezTo>
                  <a:cubicBezTo>
                    <a:pt x="0" y="548"/>
                    <a:pt x="152" y="700"/>
                    <a:pt x="365" y="700"/>
                  </a:cubicBezTo>
                  <a:cubicBezTo>
                    <a:pt x="548" y="700"/>
                    <a:pt x="699" y="548"/>
                    <a:pt x="699" y="36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21"/>
            <p:cNvSpPr/>
            <p:nvPr/>
          </p:nvSpPr>
          <p:spPr>
            <a:xfrm>
              <a:off x="-2188975" y="49980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69"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21"/>
            <p:cNvSpPr/>
            <p:nvPr/>
          </p:nvSpPr>
          <p:spPr>
            <a:xfrm>
              <a:off x="-2266500" y="4998825"/>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21"/>
            <p:cNvSpPr/>
            <p:nvPr/>
          </p:nvSpPr>
          <p:spPr>
            <a:xfrm>
              <a:off x="-2343250" y="5000350"/>
              <a:ext cx="13700" cy="12950"/>
            </a:xfrm>
            <a:custGeom>
              <a:rect b="b" l="l" r="r" t="t"/>
              <a:pathLst>
                <a:path extrusionOk="0" h="518" w="548">
                  <a:moveTo>
                    <a:pt x="274" y="1"/>
                  </a:moveTo>
                  <a:cubicBezTo>
                    <a:pt x="122" y="1"/>
                    <a:pt x="1" y="122"/>
                    <a:pt x="1" y="244"/>
                  </a:cubicBezTo>
                  <a:cubicBezTo>
                    <a:pt x="1" y="396"/>
                    <a:pt x="122" y="517"/>
                    <a:pt x="274" y="517"/>
                  </a:cubicBezTo>
                  <a:cubicBezTo>
                    <a:pt x="426" y="517"/>
                    <a:pt x="548" y="396"/>
                    <a:pt x="548" y="24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21"/>
            <p:cNvSpPr/>
            <p:nvPr/>
          </p:nvSpPr>
          <p:spPr>
            <a:xfrm>
              <a:off x="-2420750" y="5000350"/>
              <a:ext cx="12950" cy="12950"/>
            </a:xfrm>
            <a:custGeom>
              <a:rect b="b" l="l" r="r" t="t"/>
              <a:pathLst>
                <a:path extrusionOk="0" h="518" w="518">
                  <a:moveTo>
                    <a:pt x="274" y="1"/>
                  </a:moveTo>
                  <a:cubicBezTo>
                    <a:pt x="122" y="1"/>
                    <a:pt x="0" y="122"/>
                    <a:pt x="0" y="274"/>
                  </a:cubicBezTo>
                  <a:cubicBezTo>
                    <a:pt x="0" y="396"/>
                    <a:pt x="122" y="517"/>
                    <a:pt x="274" y="517"/>
                  </a:cubicBezTo>
                  <a:cubicBezTo>
                    <a:pt x="365" y="517"/>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21"/>
            <p:cNvSpPr/>
            <p:nvPr/>
          </p:nvSpPr>
          <p:spPr>
            <a:xfrm>
              <a:off x="-2499025" y="5001125"/>
              <a:ext cx="11425" cy="11425"/>
            </a:xfrm>
            <a:custGeom>
              <a:rect b="b" l="l" r="r" t="t"/>
              <a:pathLst>
                <a:path extrusionOk="0" h="457" w="457">
                  <a:moveTo>
                    <a:pt x="244" y="0"/>
                  </a:moveTo>
                  <a:cubicBezTo>
                    <a:pt x="122" y="0"/>
                    <a:pt x="1" y="91"/>
                    <a:pt x="1" y="213"/>
                  </a:cubicBezTo>
                  <a:cubicBezTo>
                    <a:pt x="1" y="365"/>
                    <a:pt x="122" y="456"/>
                    <a:pt x="244" y="456"/>
                  </a:cubicBezTo>
                  <a:cubicBezTo>
                    <a:pt x="365" y="456"/>
                    <a:pt x="457" y="36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21"/>
            <p:cNvSpPr/>
            <p:nvPr/>
          </p:nvSpPr>
          <p:spPr>
            <a:xfrm>
              <a:off x="-2575775" y="5001875"/>
              <a:ext cx="10675" cy="9900"/>
            </a:xfrm>
            <a:custGeom>
              <a:rect b="b" l="l" r="r" t="t"/>
              <a:pathLst>
                <a:path extrusionOk="0" h="396" w="427">
                  <a:moveTo>
                    <a:pt x="183" y="1"/>
                  </a:moveTo>
                  <a:cubicBezTo>
                    <a:pt x="92" y="1"/>
                    <a:pt x="1" y="92"/>
                    <a:pt x="1" y="213"/>
                  </a:cubicBezTo>
                  <a:cubicBezTo>
                    <a:pt x="1" y="304"/>
                    <a:pt x="92" y="396"/>
                    <a:pt x="183" y="396"/>
                  </a:cubicBezTo>
                  <a:cubicBezTo>
                    <a:pt x="305" y="396"/>
                    <a:pt x="426" y="30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21"/>
            <p:cNvSpPr/>
            <p:nvPr/>
          </p:nvSpPr>
          <p:spPr>
            <a:xfrm>
              <a:off x="-2653275" y="5001875"/>
              <a:ext cx="9125" cy="9900"/>
            </a:xfrm>
            <a:custGeom>
              <a:rect b="b" l="l" r="r" t="t"/>
              <a:pathLst>
                <a:path extrusionOk="0" h="396" w="365">
                  <a:moveTo>
                    <a:pt x="183" y="1"/>
                  </a:moveTo>
                  <a:cubicBezTo>
                    <a:pt x="61" y="1"/>
                    <a:pt x="0" y="92"/>
                    <a:pt x="0" y="183"/>
                  </a:cubicBezTo>
                  <a:cubicBezTo>
                    <a:pt x="0" y="304"/>
                    <a:pt x="61" y="396"/>
                    <a:pt x="183" y="396"/>
                  </a:cubicBezTo>
                  <a:cubicBezTo>
                    <a:pt x="274" y="396"/>
                    <a:pt x="365" y="30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21"/>
            <p:cNvSpPr/>
            <p:nvPr/>
          </p:nvSpPr>
          <p:spPr>
            <a:xfrm>
              <a:off x="-2730800" y="5002625"/>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21"/>
            <p:cNvSpPr/>
            <p:nvPr/>
          </p:nvSpPr>
          <p:spPr>
            <a:xfrm>
              <a:off x="-2807550" y="5004150"/>
              <a:ext cx="6125" cy="5350"/>
            </a:xfrm>
            <a:custGeom>
              <a:rect b="b" l="l" r="r" t="t"/>
              <a:pathLst>
                <a:path extrusionOk="0" h="214" w="245">
                  <a:moveTo>
                    <a:pt x="123" y="1"/>
                  </a:moveTo>
                  <a:cubicBezTo>
                    <a:pt x="31" y="1"/>
                    <a:pt x="1" y="31"/>
                    <a:pt x="1" y="92"/>
                  </a:cubicBezTo>
                  <a:cubicBezTo>
                    <a:pt x="1" y="183"/>
                    <a:pt x="31" y="213"/>
                    <a:pt x="123" y="213"/>
                  </a:cubicBezTo>
                  <a:cubicBezTo>
                    <a:pt x="183" y="213"/>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21"/>
            <p:cNvSpPr/>
            <p:nvPr/>
          </p:nvSpPr>
          <p:spPr>
            <a:xfrm>
              <a:off x="-2885800" y="5004150"/>
              <a:ext cx="6100" cy="5350"/>
            </a:xfrm>
            <a:custGeom>
              <a:rect b="b" l="l" r="r" t="t"/>
              <a:pathLst>
                <a:path extrusionOk="0" h="214" w="244">
                  <a:moveTo>
                    <a:pt x="122" y="1"/>
                  </a:moveTo>
                  <a:cubicBezTo>
                    <a:pt x="61" y="1"/>
                    <a:pt x="0" y="61"/>
                    <a:pt x="0" y="92"/>
                  </a:cubicBezTo>
                  <a:cubicBezTo>
                    <a:pt x="0" y="183"/>
                    <a:pt x="91" y="213"/>
                    <a:pt x="122" y="213"/>
                  </a:cubicBezTo>
                  <a:cubicBezTo>
                    <a:pt x="213" y="213"/>
                    <a:pt x="243" y="18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21"/>
            <p:cNvSpPr/>
            <p:nvPr/>
          </p:nvSpPr>
          <p:spPr>
            <a:xfrm>
              <a:off x="-2962550" y="5004925"/>
              <a:ext cx="3825" cy="3825"/>
            </a:xfrm>
            <a:custGeom>
              <a:rect b="b" l="l" r="r" t="t"/>
              <a:pathLst>
                <a:path extrusionOk="0" h="153" w="153">
                  <a:moveTo>
                    <a:pt x="91" y="0"/>
                  </a:moveTo>
                  <a:cubicBezTo>
                    <a:pt x="31" y="0"/>
                    <a:pt x="0" y="30"/>
                    <a:pt x="0" y="61"/>
                  </a:cubicBezTo>
                  <a:cubicBezTo>
                    <a:pt x="0" y="122"/>
                    <a:pt x="31" y="152"/>
                    <a:pt x="91" y="152"/>
                  </a:cubicBezTo>
                  <a:cubicBezTo>
                    <a:pt x="122" y="152"/>
                    <a:pt x="152" y="122"/>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21"/>
            <p:cNvSpPr/>
            <p:nvPr/>
          </p:nvSpPr>
          <p:spPr>
            <a:xfrm>
              <a:off x="-3039300" y="5005675"/>
              <a:ext cx="1550" cy="2300"/>
            </a:xfrm>
            <a:custGeom>
              <a:rect b="b" l="l" r="r" t="t"/>
              <a:pathLst>
                <a:path extrusionOk="0" h="92" w="62">
                  <a:moveTo>
                    <a:pt x="31" y="0"/>
                  </a:moveTo>
                  <a:cubicBezTo>
                    <a:pt x="31" y="0"/>
                    <a:pt x="0" y="31"/>
                    <a:pt x="0" y="31"/>
                  </a:cubicBezTo>
                  <a:cubicBezTo>
                    <a:pt x="0" y="61"/>
                    <a:pt x="31" y="92"/>
                    <a:pt x="31" y="92"/>
                  </a:cubicBezTo>
                  <a:cubicBezTo>
                    <a:pt x="61" y="92"/>
                    <a:pt x="61"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21"/>
            <p:cNvSpPr/>
            <p:nvPr/>
          </p:nvSpPr>
          <p:spPr>
            <a:xfrm>
              <a:off x="-3116825" y="5006550"/>
              <a:ext cx="1475" cy="1425"/>
            </a:xfrm>
            <a:custGeom>
              <a:rect b="b" l="l" r="r" t="t"/>
              <a:pathLst>
                <a:path extrusionOk="0" h="57" w="59">
                  <a:moveTo>
                    <a:pt x="51" y="0"/>
                  </a:moveTo>
                  <a:cubicBezTo>
                    <a:pt x="47" y="0"/>
                    <a:pt x="41" y="7"/>
                    <a:pt x="31" y="26"/>
                  </a:cubicBezTo>
                  <a:cubicBezTo>
                    <a:pt x="31" y="26"/>
                    <a:pt x="1" y="26"/>
                    <a:pt x="31" y="57"/>
                  </a:cubicBezTo>
                  <a:cubicBezTo>
                    <a:pt x="52" y="36"/>
                    <a:pt x="59" y="0"/>
                    <a:pt x="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21"/>
            <p:cNvSpPr/>
            <p:nvPr/>
          </p:nvSpPr>
          <p:spPr>
            <a:xfrm>
              <a:off x="-2033975" y="50664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21"/>
            <p:cNvSpPr/>
            <p:nvPr/>
          </p:nvSpPr>
          <p:spPr>
            <a:xfrm>
              <a:off x="-2111475" y="50679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21"/>
            <p:cNvSpPr/>
            <p:nvPr/>
          </p:nvSpPr>
          <p:spPr>
            <a:xfrm>
              <a:off x="-2188975" y="5066475"/>
              <a:ext cx="16725" cy="17500"/>
            </a:xfrm>
            <a:custGeom>
              <a:rect b="b" l="l" r="r" t="t"/>
              <a:pathLst>
                <a:path extrusionOk="0" h="700" w="669">
                  <a:moveTo>
                    <a:pt x="334" y="0"/>
                  </a:moveTo>
                  <a:cubicBezTo>
                    <a:pt x="152" y="0"/>
                    <a:pt x="0" y="152"/>
                    <a:pt x="0" y="365"/>
                  </a:cubicBezTo>
                  <a:cubicBezTo>
                    <a:pt x="0" y="547"/>
                    <a:pt x="152" y="699"/>
                    <a:pt x="334" y="699"/>
                  </a:cubicBezTo>
                  <a:cubicBezTo>
                    <a:pt x="486" y="699"/>
                    <a:pt x="638" y="547"/>
                    <a:pt x="669" y="36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21"/>
            <p:cNvSpPr/>
            <p:nvPr/>
          </p:nvSpPr>
          <p:spPr>
            <a:xfrm>
              <a:off x="-2266500" y="50687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21"/>
            <p:cNvSpPr/>
            <p:nvPr/>
          </p:nvSpPr>
          <p:spPr>
            <a:xfrm>
              <a:off x="-2343250" y="50695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21"/>
            <p:cNvSpPr/>
            <p:nvPr/>
          </p:nvSpPr>
          <p:spPr>
            <a:xfrm>
              <a:off x="-2420750" y="5068750"/>
              <a:ext cx="12950" cy="12950"/>
            </a:xfrm>
            <a:custGeom>
              <a:rect b="b" l="l" r="r" t="t"/>
              <a:pathLst>
                <a:path extrusionOk="0" h="518" w="518">
                  <a:moveTo>
                    <a:pt x="274" y="0"/>
                  </a:moveTo>
                  <a:cubicBezTo>
                    <a:pt x="122" y="0"/>
                    <a:pt x="0" y="122"/>
                    <a:pt x="0" y="274"/>
                  </a:cubicBezTo>
                  <a:cubicBezTo>
                    <a:pt x="0" y="426"/>
                    <a:pt x="122" y="517"/>
                    <a:pt x="274" y="517"/>
                  </a:cubicBezTo>
                  <a:cubicBezTo>
                    <a:pt x="365" y="51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21"/>
            <p:cNvSpPr/>
            <p:nvPr/>
          </p:nvSpPr>
          <p:spPr>
            <a:xfrm>
              <a:off x="-2499025" y="50702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21"/>
            <p:cNvSpPr/>
            <p:nvPr/>
          </p:nvSpPr>
          <p:spPr>
            <a:xfrm>
              <a:off x="-2575775" y="50717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244"/>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21"/>
            <p:cNvSpPr/>
            <p:nvPr/>
          </p:nvSpPr>
          <p:spPr>
            <a:xfrm>
              <a:off x="-2653275" y="50702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21"/>
            <p:cNvSpPr/>
            <p:nvPr/>
          </p:nvSpPr>
          <p:spPr>
            <a:xfrm>
              <a:off x="-2730800" y="50725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21"/>
            <p:cNvSpPr/>
            <p:nvPr/>
          </p:nvSpPr>
          <p:spPr>
            <a:xfrm>
              <a:off x="-2807550" y="5073300"/>
              <a:ext cx="6125" cy="6100"/>
            </a:xfrm>
            <a:custGeom>
              <a:rect b="b" l="l" r="r" t="t"/>
              <a:pathLst>
                <a:path extrusionOk="0" h="244" w="245">
                  <a:moveTo>
                    <a:pt x="123" y="1"/>
                  </a:moveTo>
                  <a:cubicBezTo>
                    <a:pt x="31" y="1"/>
                    <a:pt x="1" y="31"/>
                    <a:pt x="1" y="122"/>
                  </a:cubicBezTo>
                  <a:cubicBezTo>
                    <a:pt x="1" y="183"/>
                    <a:pt x="31" y="244"/>
                    <a:pt x="123" y="244"/>
                  </a:cubicBezTo>
                  <a:cubicBezTo>
                    <a:pt x="183" y="244"/>
                    <a:pt x="24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21"/>
            <p:cNvSpPr/>
            <p:nvPr/>
          </p:nvSpPr>
          <p:spPr>
            <a:xfrm>
              <a:off x="-2885800" y="50725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21"/>
            <p:cNvSpPr/>
            <p:nvPr/>
          </p:nvSpPr>
          <p:spPr>
            <a:xfrm>
              <a:off x="-2962550" y="50740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21"/>
            <p:cNvSpPr/>
            <p:nvPr/>
          </p:nvSpPr>
          <p:spPr>
            <a:xfrm>
              <a:off x="-3039300" y="5075575"/>
              <a:ext cx="3050" cy="1550"/>
            </a:xfrm>
            <a:custGeom>
              <a:rect b="b" l="l" r="r" t="t"/>
              <a:pathLst>
                <a:path extrusionOk="0" h="62" w="122">
                  <a:moveTo>
                    <a:pt x="31" y="1"/>
                  </a:moveTo>
                  <a:cubicBezTo>
                    <a:pt x="31" y="1"/>
                    <a:pt x="0" y="1"/>
                    <a:pt x="0" y="31"/>
                  </a:cubicBezTo>
                  <a:cubicBezTo>
                    <a:pt x="0" y="31"/>
                    <a:pt x="0" y="62"/>
                    <a:pt x="31" y="62"/>
                  </a:cubicBezTo>
                  <a:cubicBezTo>
                    <a:pt x="91" y="6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21"/>
            <p:cNvSpPr/>
            <p:nvPr/>
          </p:nvSpPr>
          <p:spPr>
            <a:xfrm>
              <a:off x="-3116825" y="50755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21"/>
            <p:cNvSpPr/>
            <p:nvPr/>
          </p:nvSpPr>
          <p:spPr>
            <a:xfrm>
              <a:off x="-2033975" y="51348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21"/>
            <p:cNvSpPr/>
            <p:nvPr/>
          </p:nvSpPr>
          <p:spPr>
            <a:xfrm>
              <a:off x="-2111475" y="513637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21"/>
            <p:cNvSpPr/>
            <p:nvPr/>
          </p:nvSpPr>
          <p:spPr>
            <a:xfrm>
              <a:off x="-2188975" y="5136375"/>
              <a:ext cx="16725" cy="16750"/>
            </a:xfrm>
            <a:custGeom>
              <a:rect b="b" l="l" r="r" t="t"/>
              <a:pathLst>
                <a:path extrusionOk="0" h="670" w="669">
                  <a:moveTo>
                    <a:pt x="334" y="1"/>
                  </a:moveTo>
                  <a:cubicBezTo>
                    <a:pt x="152" y="1"/>
                    <a:pt x="0" y="152"/>
                    <a:pt x="0" y="335"/>
                  </a:cubicBezTo>
                  <a:cubicBezTo>
                    <a:pt x="0" y="517"/>
                    <a:pt x="152" y="669"/>
                    <a:pt x="334" y="669"/>
                  </a:cubicBezTo>
                  <a:cubicBezTo>
                    <a:pt x="486" y="669"/>
                    <a:pt x="638" y="517"/>
                    <a:pt x="669" y="335"/>
                  </a:cubicBezTo>
                  <a:cubicBezTo>
                    <a:pt x="669" y="152"/>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21"/>
            <p:cNvSpPr/>
            <p:nvPr/>
          </p:nvSpPr>
          <p:spPr>
            <a:xfrm>
              <a:off x="-2266500" y="5137125"/>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21"/>
            <p:cNvSpPr/>
            <p:nvPr/>
          </p:nvSpPr>
          <p:spPr>
            <a:xfrm>
              <a:off x="-2343250" y="51379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21"/>
            <p:cNvSpPr/>
            <p:nvPr/>
          </p:nvSpPr>
          <p:spPr>
            <a:xfrm>
              <a:off x="-2420750" y="5137900"/>
              <a:ext cx="12950" cy="13700"/>
            </a:xfrm>
            <a:custGeom>
              <a:rect b="b" l="l" r="r" t="t"/>
              <a:pathLst>
                <a:path extrusionOk="0" h="548" w="518">
                  <a:moveTo>
                    <a:pt x="274" y="0"/>
                  </a:moveTo>
                  <a:cubicBezTo>
                    <a:pt x="122" y="0"/>
                    <a:pt x="0" y="122"/>
                    <a:pt x="0" y="274"/>
                  </a:cubicBezTo>
                  <a:cubicBezTo>
                    <a:pt x="0" y="426"/>
                    <a:pt x="122" y="547"/>
                    <a:pt x="274" y="547"/>
                  </a:cubicBezTo>
                  <a:cubicBezTo>
                    <a:pt x="365" y="54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21"/>
            <p:cNvSpPr/>
            <p:nvPr/>
          </p:nvSpPr>
          <p:spPr>
            <a:xfrm>
              <a:off x="-2499025" y="5138650"/>
              <a:ext cx="11425" cy="11425"/>
            </a:xfrm>
            <a:custGeom>
              <a:rect b="b" l="l" r="r" t="t"/>
              <a:pathLst>
                <a:path extrusionOk="0" h="457" w="457">
                  <a:moveTo>
                    <a:pt x="244" y="1"/>
                  </a:moveTo>
                  <a:cubicBezTo>
                    <a:pt x="122" y="1"/>
                    <a:pt x="1" y="122"/>
                    <a:pt x="1" y="244"/>
                  </a:cubicBezTo>
                  <a:cubicBezTo>
                    <a:pt x="1" y="365"/>
                    <a:pt x="122" y="457"/>
                    <a:pt x="244" y="457"/>
                  </a:cubicBezTo>
                  <a:cubicBezTo>
                    <a:pt x="365"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21"/>
            <p:cNvSpPr/>
            <p:nvPr/>
          </p:nvSpPr>
          <p:spPr>
            <a:xfrm>
              <a:off x="-2575775" y="5140175"/>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21"/>
            <p:cNvSpPr/>
            <p:nvPr/>
          </p:nvSpPr>
          <p:spPr>
            <a:xfrm>
              <a:off x="-2653275" y="5140175"/>
              <a:ext cx="9125" cy="9150"/>
            </a:xfrm>
            <a:custGeom>
              <a:rect b="b" l="l" r="r" t="t"/>
              <a:pathLst>
                <a:path extrusionOk="0" h="366" w="365">
                  <a:moveTo>
                    <a:pt x="183" y="0"/>
                  </a:moveTo>
                  <a:cubicBezTo>
                    <a:pt x="61" y="0"/>
                    <a:pt x="0" y="61"/>
                    <a:pt x="0" y="183"/>
                  </a:cubicBezTo>
                  <a:cubicBezTo>
                    <a:pt x="0" y="304"/>
                    <a:pt x="61" y="365"/>
                    <a:pt x="183" y="365"/>
                  </a:cubicBezTo>
                  <a:cubicBezTo>
                    <a:pt x="304" y="365"/>
                    <a:pt x="365" y="24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21"/>
            <p:cNvSpPr/>
            <p:nvPr/>
          </p:nvSpPr>
          <p:spPr>
            <a:xfrm>
              <a:off x="-2730800" y="514092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21"/>
            <p:cNvSpPr/>
            <p:nvPr/>
          </p:nvSpPr>
          <p:spPr>
            <a:xfrm>
              <a:off x="-2807550" y="5141700"/>
              <a:ext cx="6125" cy="6100"/>
            </a:xfrm>
            <a:custGeom>
              <a:rect b="b" l="l" r="r" t="t"/>
              <a:pathLst>
                <a:path extrusionOk="0" h="244" w="245">
                  <a:moveTo>
                    <a:pt x="123" y="0"/>
                  </a:moveTo>
                  <a:cubicBezTo>
                    <a:pt x="31" y="0"/>
                    <a:pt x="1" y="31"/>
                    <a:pt x="1" y="122"/>
                  </a:cubicBezTo>
                  <a:cubicBezTo>
                    <a:pt x="1" y="183"/>
                    <a:pt x="31" y="243"/>
                    <a:pt x="123" y="243"/>
                  </a:cubicBezTo>
                  <a:cubicBezTo>
                    <a:pt x="183" y="243"/>
                    <a:pt x="24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21"/>
            <p:cNvSpPr/>
            <p:nvPr/>
          </p:nvSpPr>
          <p:spPr>
            <a:xfrm>
              <a:off x="-2885800" y="51417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52"/>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21"/>
            <p:cNvSpPr/>
            <p:nvPr/>
          </p:nvSpPr>
          <p:spPr>
            <a:xfrm>
              <a:off x="-2962550" y="5142450"/>
              <a:ext cx="3825" cy="3825"/>
            </a:xfrm>
            <a:custGeom>
              <a:rect b="b" l="l" r="r" t="t"/>
              <a:pathLst>
                <a:path extrusionOk="0" h="153" w="153">
                  <a:moveTo>
                    <a:pt x="91" y="1"/>
                  </a:moveTo>
                  <a:cubicBezTo>
                    <a:pt x="31" y="1"/>
                    <a:pt x="0" y="31"/>
                    <a:pt x="0" y="92"/>
                  </a:cubicBezTo>
                  <a:cubicBezTo>
                    <a:pt x="0" y="122"/>
                    <a:pt x="31" y="153"/>
                    <a:pt x="91" y="153"/>
                  </a:cubicBezTo>
                  <a:cubicBezTo>
                    <a:pt x="122" y="153"/>
                    <a:pt x="152" y="122"/>
                    <a:pt x="152" y="9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21"/>
            <p:cNvSpPr/>
            <p:nvPr/>
          </p:nvSpPr>
          <p:spPr>
            <a:xfrm>
              <a:off x="-3039300" y="51439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21"/>
            <p:cNvSpPr/>
            <p:nvPr/>
          </p:nvSpPr>
          <p:spPr>
            <a:xfrm>
              <a:off x="-3116825" y="51444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moveTo>
                    <a:pt x="52" y="30"/>
                  </a:moveTo>
                  <a:cubicBezTo>
                    <a:pt x="48" y="30"/>
                    <a:pt x="41" y="33"/>
                    <a:pt x="31" y="43"/>
                  </a:cubicBezTo>
                  <a:cubicBezTo>
                    <a:pt x="52" y="43"/>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21"/>
            <p:cNvSpPr/>
            <p:nvPr/>
          </p:nvSpPr>
          <p:spPr>
            <a:xfrm>
              <a:off x="-2033975" y="5203250"/>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21"/>
            <p:cNvSpPr/>
            <p:nvPr/>
          </p:nvSpPr>
          <p:spPr>
            <a:xfrm>
              <a:off x="-2111475" y="52055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48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21"/>
            <p:cNvSpPr/>
            <p:nvPr/>
          </p:nvSpPr>
          <p:spPr>
            <a:xfrm>
              <a:off x="-2188975" y="520477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21"/>
            <p:cNvSpPr/>
            <p:nvPr/>
          </p:nvSpPr>
          <p:spPr>
            <a:xfrm>
              <a:off x="-2266500" y="5205525"/>
              <a:ext cx="15975" cy="15225"/>
            </a:xfrm>
            <a:custGeom>
              <a:rect b="b" l="l" r="r" t="t"/>
              <a:pathLst>
                <a:path extrusionOk="0" h="609" w="639">
                  <a:moveTo>
                    <a:pt x="335" y="1"/>
                  </a:moveTo>
                  <a:cubicBezTo>
                    <a:pt x="183" y="1"/>
                    <a:pt x="1" y="152"/>
                    <a:pt x="1" y="304"/>
                  </a:cubicBezTo>
                  <a:cubicBezTo>
                    <a:pt x="1" y="456"/>
                    <a:pt x="183" y="608"/>
                    <a:pt x="335" y="608"/>
                  </a:cubicBezTo>
                  <a:cubicBezTo>
                    <a:pt x="487" y="608"/>
                    <a:pt x="639" y="487"/>
                    <a:pt x="639" y="304"/>
                  </a:cubicBezTo>
                  <a:cubicBezTo>
                    <a:pt x="639" y="152"/>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21"/>
            <p:cNvSpPr/>
            <p:nvPr/>
          </p:nvSpPr>
          <p:spPr>
            <a:xfrm>
              <a:off x="-2343250" y="52070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395"/>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21"/>
            <p:cNvSpPr/>
            <p:nvPr/>
          </p:nvSpPr>
          <p:spPr>
            <a:xfrm>
              <a:off x="-2420750" y="52062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21"/>
            <p:cNvSpPr/>
            <p:nvPr/>
          </p:nvSpPr>
          <p:spPr>
            <a:xfrm>
              <a:off x="-2499025" y="5207050"/>
              <a:ext cx="11425" cy="11425"/>
            </a:xfrm>
            <a:custGeom>
              <a:rect b="b" l="l" r="r" t="t"/>
              <a:pathLst>
                <a:path extrusionOk="0" h="457" w="457">
                  <a:moveTo>
                    <a:pt x="244" y="0"/>
                  </a:moveTo>
                  <a:cubicBezTo>
                    <a:pt x="122" y="0"/>
                    <a:pt x="1" y="122"/>
                    <a:pt x="1" y="243"/>
                  </a:cubicBezTo>
                  <a:cubicBezTo>
                    <a:pt x="1" y="335"/>
                    <a:pt x="122" y="456"/>
                    <a:pt x="244" y="456"/>
                  </a:cubicBezTo>
                  <a:cubicBezTo>
                    <a:pt x="396" y="456"/>
                    <a:pt x="457" y="39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21"/>
            <p:cNvSpPr/>
            <p:nvPr/>
          </p:nvSpPr>
          <p:spPr>
            <a:xfrm>
              <a:off x="-2575775" y="52093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21"/>
            <p:cNvSpPr/>
            <p:nvPr/>
          </p:nvSpPr>
          <p:spPr>
            <a:xfrm>
              <a:off x="-2653275" y="52085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21"/>
            <p:cNvSpPr/>
            <p:nvPr/>
          </p:nvSpPr>
          <p:spPr>
            <a:xfrm>
              <a:off x="-2730800" y="5209325"/>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21"/>
            <p:cNvSpPr/>
            <p:nvPr/>
          </p:nvSpPr>
          <p:spPr>
            <a:xfrm>
              <a:off x="-2807550" y="52108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21"/>
            <p:cNvSpPr/>
            <p:nvPr/>
          </p:nvSpPr>
          <p:spPr>
            <a:xfrm>
              <a:off x="-2885800" y="52100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21"/>
            <p:cNvSpPr/>
            <p:nvPr/>
          </p:nvSpPr>
          <p:spPr>
            <a:xfrm>
              <a:off x="-2962550" y="5210850"/>
              <a:ext cx="3825" cy="3825"/>
            </a:xfrm>
            <a:custGeom>
              <a:rect b="b" l="l" r="r" t="t"/>
              <a:pathLst>
                <a:path extrusionOk="0" h="153" w="153">
                  <a:moveTo>
                    <a:pt x="91" y="0"/>
                  </a:moveTo>
                  <a:cubicBezTo>
                    <a:pt x="61" y="0"/>
                    <a:pt x="0" y="61"/>
                    <a:pt x="0" y="91"/>
                  </a:cubicBezTo>
                  <a:cubicBezTo>
                    <a:pt x="0" y="122"/>
                    <a:pt x="61" y="152"/>
                    <a:pt x="91" y="152"/>
                  </a:cubicBezTo>
                  <a:cubicBezTo>
                    <a:pt x="122" y="152"/>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21"/>
            <p:cNvSpPr/>
            <p:nvPr/>
          </p:nvSpPr>
          <p:spPr>
            <a:xfrm>
              <a:off x="-3039300" y="52131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21"/>
            <p:cNvSpPr/>
            <p:nvPr/>
          </p:nvSpPr>
          <p:spPr>
            <a:xfrm>
              <a:off x="-3116825" y="52131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5" name="Google Shape;4385;p21"/>
          <p:cNvSpPr/>
          <p:nvPr/>
        </p:nvSpPr>
        <p:spPr>
          <a:xfrm>
            <a:off x="3193925" y="3992401"/>
            <a:ext cx="863227" cy="863227"/>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21"/>
          <p:cNvSpPr txBox="1"/>
          <p:nvPr>
            <p:ph type="title"/>
          </p:nvPr>
        </p:nvSpPr>
        <p:spPr>
          <a:xfrm>
            <a:off x="717425" y="404125"/>
            <a:ext cx="7709100" cy="61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3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387" name="Google Shape;4387;p21"/>
          <p:cNvSpPr txBox="1"/>
          <p:nvPr>
            <p:ph idx="1" type="subTitle"/>
          </p:nvPr>
        </p:nvSpPr>
        <p:spPr>
          <a:xfrm>
            <a:off x="713225" y="1961100"/>
            <a:ext cx="3262200" cy="1221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6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21">
    <p:spTree>
      <p:nvGrpSpPr>
        <p:cNvPr id="4388" name="Shape 4388"/>
        <p:cNvGrpSpPr/>
        <p:nvPr/>
      </p:nvGrpSpPr>
      <p:grpSpPr>
        <a:xfrm>
          <a:off x="0" y="0"/>
          <a:ext cx="0" cy="0"/>
          <a:chOff x="0" y="0"/>
          <a:chExt cx="0" cy="0"/>
        </a:xfrm>
      </p:grpSpPr>
      <p:sp>
        <p:nvSpPr>
          <p:cNvPr id="4389" name="Google Shape;4389;p22"/>
          <p:cNvSpPr/>
          <p:nvPr/>
        </p:nvSpPr>
        <p:spPr>
          <a:xfrm flipH="1">
            <a:off x="5990450" y="2076873"/>
            <a:ext cx="4935502" cy="3066637"/>
          </a:xfrm>
          <a:custGeom>
            <a:rect b="b" l="l" r="r" t="t"/>
            <a:pathLst>
              <a:path extrusionOk="0" h="58903" w="94795">
                <a:moveTo>
                  <a:pt x="32627" y="1"/>
                </a:moveTo>
                <a:cubicBezTo>
                  <a:pt x="28737" y="1"/>
                  <a:pt x="24890" y="1139"/>
                  <a:pt x="21845" y="3546"/>
                </a:cubicBezTo>
                <a:cubicBezTo>
                  <a:pt x="16017" y="8157"/>
                  <a:pt x="14109" y="16463"/>
                  <a:pt x="15442" y="23775"/>
                </a:cubicBezTo>
                <a:cubicBezTo>
                  <a:pt x="15914" y="26366"/>
                  <a:pt x="16736" y="28913"/>
                  <a:pt x="16820" y="31547"/>
                </a:cubicBezTo>
                <a:cubicBezTo>
                  <a:pt x="16900" y="34182"/>
                  <a:pt x="16074" y="37039"/>
                  <a:pt x="13919" y="38554"/>
                </a:cubicBezTo>
                <a:cubicBezTo>
                  <a:pt x="10996" y="40609"/>
                  <a:pt x="6740" y="39550"/>
                  <a:pt x="3703" y="41431"/>
                </a:cubicBezTo>
                <a:cubicBezTo>
                  <a:pt x="876" y="43179"/>
                  <a:pt x="1" y="47052"/>
                  <a:pt x="769" y="50285"/>
                </a:cubicBezTo>
                <a:cubicBezTo>
                  <a:pt x="1542" y="53516"/>
                  <a:pt x="3606" y="56262"/>
                  <a:pt x="5621" y="58903"/>
                </a:cubicBezTo>
                <a:lnTo>
                  <a:pt x="84991" y="58903"/>
                </a:lnTo>
                <a:lnTo>
                  <a:pt x="88994" y="55080"/>
                </a:lnTo>
                <a:cubicBezTo>
                  <a:pt x="93136" y="51251"/>
                  <a:pt x="94794" y="44951"/>
                  <a:pt x="93073" y="39582"/>
                </a:cubicBezTo>
                <a:cubicBezTo>
                  <a:pt x="91348" y="34211"/>
                  <a:pt x="86336" y="30052"/>
                  <a:pt x="80742" y="29350"/>
                </a:cubicBezTo>
                <a:cubicBezTo>
                  <a:pt x="80023" y="29259"/>
                  <a:pt x="79304" y="29221"/>
                  <a:pt x="78584" y="29221"/>
                </a:cubicBezTo>
                <a:cubicBezTo>
                  <a:pt x="75805" y="29221"/>
                  <a:pt x="73018" y="29784"/>
                  <a:pt x="70236" y="30046"/>
                </a:cubicBezTo>
                <a:cubicBezTo>
                  <a:pt x="69439" y="30121"/>
                  <a:pt x="68626" y="30166"/>
                  <a:pt x="67813" y="30166"/>
                </a:cubicBezTo>
                <a:cubicBezTo>
                  <a:pt x="65050" y="30166"/>
                  <a:pt x="62288" y="29641"/>
                  <a:pt x="60149" y="27961"/>
                </a:cubicBezTo>
                <a:cubicBezTo>
                  <a:pt x="56986" y="25470"/>
                  <a:pt x="56030" y="21184"/>
                  <a:pt x="54622" y="17412"/>
                </a:cubicBezTo>
                <a:cubicBezTo>
                  <a:pt x="52201" y="10935"/>
                  <a:pt x="47682" y="5048"/>
                  <a:pt x="41462" y="2024"/>
                </a:cubicBezTo>
                <a:cubicBezTo>
                  <a:pt x="38733" y="696"/>
                  <a:pt x="35667" y="1"/>
                  <a:pt x="326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22"/>
          <p:cNvSpPr/>
          <p:nvPr/>
        </p:nvSpPr>
        <p:spPr>
          <a:xfrm flipH="1" rot="9709848">
            <a:off x="-595038" y="-465802"/>
            <a:ext cx="2927000" cy="1578568"/>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22"/>
          <p:cNvSpPr/>
          <p:nvPr/>
        </p:nvSpPr>
        <p:spPr>
          <a:xfrm>
            <a:off x="358638" y="4328798"/>
            <a:ext cx="611755" cy="611755"/>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22"/>
          <p:cNvSpPr/>
          <p:nvPr/>
        </p:nvSpPr>
        <p:spPr>
          <a:xfrm>
            <a:off x="6537876" y="2987114"/>
            <a:ext cx="1246154" cy="1246154"/>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3" name="Google Shape;4393;p22"/>
          <p:cNvGrpSpPr/>
          <p:nvPr/>
        </p:nvGrpSpPr>
        <p:grpSpPr>
          <a:xfrm flipH="1">
            <a:off x="8052438" y="1983650"/>
            <a:ext cx="544125" cy="750025"/>
            <a:chOff x="2551975" y="1324025"/>
            <a:chExt cx="544125" cy="750025"/>
          </a:xfrm>
        </p:grpSpPr>
        <p:sp>
          <p:nvSpPr>
            <p:cNvPr id="4394" name="Google Shape;4394;p22"/>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22"/>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22"/>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22"/>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22"/>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22"/>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22"/>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22"/>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22"/>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22"/>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22"/>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22"/>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22"/>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22"/>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22"/>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22"/>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0" name="Google Shape;4410;p22"/>
          <p:cNvGrpSpPr/>
          <p:nvPr/>
        </p:nvGrpSpPr>
        <p:grpSpPr>
          <a:xfrm>
            <a:off x="8532208" y="-88"/>
            <a:ext cx="611786" cy="1983735"/>
            <a:chOff x="9295275" y="2826313"/>
            <a:chExt cx="363250" cy="1177850"/>
          </a:xfrm>
        </p:grpSpPr>
        <p:sp>
          <p:nvSpPr>
            <p:cNvPr id="4411" name="Google Shape;4411;p22"/>
            <p:cNvSpPr/>
            <p:nvPr/>
          </p:nvSpPr>
          <p:spPr>
            <a:xfrm>
              <a:off x="9295275" y="2826313"/>
              <a:ext cx="19000" cy="19025"/>
            </a:xfrm>
            <a:custGeom>
              <a:rect b="b" l="l" r="r" t="t"/>
              <a:pathLst>
                <a:path extrusionOk="0" h="761" w="760">
                  <a:moveTo>
                    <a:pt x="395" y="0"/>
                  </a:moveTo>
                  <a:cubicBezTo>
                    <a:pt x="182" y="0"/>
                    <a:pt x="0" y="152"/>
                    <a:pt x="0" y="365"/>
                  </a:cubicBezTo>
                  <a:cubicBezTo>
                    <a:pt x="0" y="578"/>
                    <a:pt x="182" y="760"/>
                    <a:pt x="395" y="760"/>
                  </a:cubicBezTo>
                  <a:cubicBezTo>
                    <a:pt x="608" y="760"/>
                    <a:pt x="760" y="578"/>
                    <a:pt x="760" y="365"/>
                  </a:cubicBezTo>
                  <a:cubicBezTo>
                    <a:pt x="760" y="152"/>
                    <a:pt x="60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22"/>
            <p:cNvSpPr/>
            <p:nvPr/>
          </p:nvSpPr>
          <p:spPr>
            <a:xfrm>
              <a:off x="9296775" y="2905338"/>
              <a:ext cx="16750" cy="16750"/>
            </a:xfrm>
            <a:custGeom>
              <a:rect b="b" l="l" r="r" t="t"/>
              <a:pathLst>
                <a:path extrusionOk="0" h="670" w="670">
                  <a:moveTo>
                    <a:pt x="335" y="0"/>
                  </a:moveTo>
                  <a:cubicBezTo>
                    <a:pt x="153" y="0"/>
                    <a:pt x="1" y="152"/>
                    <a:pt x="1" y="335"/>
                  </a:cubicBezTo>
                  <a:cubicBezTo>
                    <a:pt x="1" y="517"/>
                    <a:pt x="153" y="669"/>
                    <a:pt x="335" y="669"/>
                  </a:cubicBezTo>
                  <a:cubicBezTo>
                    <a:pt x="518" y="669"/>
                    <a:pt x="670" y="517"/>
                    <a:pt x="670" y="335"/>
                  </a:cubicBezTo>
                  <a:cubicBezTo>
                    <a:pt x="670" y="152"/>
                    <a:pt x="51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22"/>
            <p:cNvSpPr/>
            <p:nvPr/>
          </p:nvSpPr>
          <p:spPr>
            <a:xfrm>
              <a:off x="9296775" y="2982838"/>
              <a:ext cx="16750" cy="17500"/>
            </a:xfrm>
            <a:custGeom>
              <a:rect b="b" l="l" r="r" t="t"/>
              <a:pathLst>
                <a:path extrusionOk="0" h="700" w="670">
                  <a:moveTo>
                    <a:pt x="335" y="1"/>
                  </a:moveTo>
                  <a:cubicBezTo>
                    <a:pt x="153" y="1"/>
                    <a:pt x="1" y="153"/>
                    <a:pt x="1" y="335"/>
                  </a:cubicBezTo>
                  <a:cubicBezTo>
                    <a:pt x="1" y="517"/>
                    <a:pt x="153" y="700"/>
                    <a:pt x="335" y="700"/>
                  </a:cubicBezTo>
                  <a:cubicBezTo>
                    <a:pt x="518" y="700"/>
                    <a:pt x="670" y="517"/>
                    <a:pt x="670" y="335"/>
                  </a:cubicBezTo>
                  <a:cubicBezTo>
                    <a:pt x="670" y="153"/>
                    <a:pt x="518"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22"/>
            <p:cNvSpPr/>
            <p:nvPr/>
          </p:nvSpPr>
          <p:spPr>
            <a:xfrm>
              <a:off x="9297550" y="3061863"/>
              <a:ext cx="15225" cy="15225"/>
            </a:xfrm>
            <a:custGeom>
              <a:rect b="b" l="l" r="r" t="t"/>
              <a:pathLst>
                <a:path extrusionOk="0" h="609" w="609">
                  <a:moveTo>
                    <a:pt x="304" y="1"/>
                  </a:moveTo>
                  <a:cubicBezTo>
                    <a:pt x="152" y="1"/>
                    <a:pt x="0" y="153"/>
                    <a:pt x="0" y="305"/>
                  </a:cubicBezTo>
                  <a:cubicBezTo>
                    <a:pt x="0" y="457"/>
                    <a:pt x="152" y="609"/>
                    <a:pt x="304" y="609"/>
                  </a:cubicBezTo>
                  <a:cubicBezTo>
                    <a:pt x="456"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22"/>
            <p:cNvSpPr/>
            <p:nvPr/>
          </p:nvSpPr>
          <p:spPr>
            <a:xfrm>
              <a:off x="9298300" y="3140888"/>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22"/>
            <p:cNvSpPr/>
            <p:nvPr/>
          </p:nvSpPr>
          <p:spPr>
            <a:xfrm>
              <a:off x="9298300" y="3218413"/>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22"/>
            <p:cNvSpPr/>
            <p:nvPr/>
          </p:nvSpPr>
          <p:spPr>
            <a:xfrm>
              <a:off x="9299075" y="3297438"/>
              <a:ext cx="11400" cy="11425"/>
            </a:xfrm>
            <a:custGeom>
              <a:rect b="b" l="l" r="r" t="t"/>
              <a:pathLst>
                <a:path extrusionOk="0" h="457" w="456">
                  <a:moveTo>
                    <a:pt x="243" y="0"/>
                  </a:moveTo>
                  <a:cubicBezTo>
                    <a:pt x="122" y="0"/>
                    <a:pt x="0" y="92"/>
                    <a:pt x="0" y="213"/>
                  </a:cubicBezTo>
                  <a:cubicBezTo>
                    <a:pt x="0" y="335"/>
                    <a:pt x="122" y="456"/>
                    <a:pt x="243" y="456"/>
                  </a:cubicBezTo>
                  <a:cubicBezTo>
                    <a:pt x="365" y="456"/>
                    <a:pt x="456" y="335"/>
                    <a:pt x="456" y="213"/>
                  </a:cubicBezTo>
                  <a:cubicBezTo>
                    <a:pt x="456" y="92"/>
                    <a:pt x="36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22"/>
            <p:cNvSpPr/>
            <p:nvPr/>
          </p:nvSpPr>
          <p:spPr>
            <a:xfrm>
              <a:off x="9300575" y="3376463"/>
              <a:ext cx="9150" cy="9150"/>
            </a:xfrm>
            <a:custGeom>
              <a:rect b="b" l="l" r="r" t="t"/>
              <a:pathLst>
                <a:path extrusionOk="0" h="366" w="366">
                  <a:moveTo>
                    <a:pt x="183" y="1"/>
                  </a:moveTo>
                  <a:cubicBezTo>
                    <a:pt x="62" y="1"/>
                    <a:pt x="1" y="61"/>
                    <a:pt x="1" y="183"/>
                  </a:cubicBezTo>
                  <a:cubicBezTo>
                    <a:pt x="1" y="305"/>
                    <a:pt x="62" y="365"/>
                    <a:pt x="183" y="365"/>
                  </a:cubicBezTo>
                  <a:cubicBezTo>
                    <a:pt x="305" y="365"/>
                    <a:pt x="366" y="305"/>
                    <a:pt x="366" y="183"/>
                  </a:cubicBezTo>
                  <a:cubicBezTo>
                    <a:pt x="36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22"/>
            <p:cNvSpPr/>
            <p:nvPr/>
          </p:nvSpPr>
          <p:spPr>
            <a:xfrm>
              <a:off x="9300575" y="3453963"/>
              <a:ext cx="9150" cy="9925"/>
            </a:xfrm>
            <a:custGeom>
              <a:rect b="b" l="l" r="r" t="t"/>
              <a:pathLst>
                <a:path extrusionOk="0" h="397" w="366">
                  <a:moveTo>
                    <a:pt x="183" y="1"/>
                  </a:moveTo>
                  <a:cubicBezTo>
                    <a:pt x="62" y="1"/>
                    <a:pt x="1" y="92"/>
                    <a:pt x="1" y="183"/>
                  </a:cubicBezTo>
                  <a:cubicBezTo>
                    <a:pt x="1" y="305"/>
                    <a:pt x="62" y="396"/>
                    <a:pt x="183" y="396"/>
                  </a:cubicBezTo>
                  <a:cubicBezTo>
                    <a:pt x="305" y="396"/>
                    <a:pt x="366" y="305"/>
                    <a:pt x="366" y="183"/>
                  </a:cubicBezTo>
                  <a:cubicBezTo>
                    <a:pt x="36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22"/>
            <p:cNvSpPr/>
            <p:nvPr/>
          </p:nvSpPr>
          <p:spPr>
            <a:xfrm>
              <a:off x="9301350" y="3533013"/>
              <a:ext cx="7625" cy="7625"/>
            </a:xfrm>
            <a:custGeom>
              <a:rect b="b" l="l" r="r" t="t"/>
              <a:pathLst>
                <a:path extrusionOk="0" h="305" w="305">
                  <a:moveTo>
                    <a:pt x="152" y="0"/>
                  </a:moveTo>
                  <a:cubicBezTo>
                    <a:pt x="91" y="0"/>
                    <a:pt x="0" y="61"/>
                    <a:pt x="0" y="152"/>
                  </a:cubicBezTo>
                  <a:cubicBezTo>
                    <a:pt x="0" y="213"/>
                    <a:pt x="61" y="304"/>
                    <a:pt x="152" y="304"/>
                  </a:cubicBezTo>
                  <a:cubicBezTo>
                    <a:pt x="243" y="304"/>
                    <a:pt x="304" y="213"/>
                    <a:pt x="304" y="152"/>
                  </a:cubicBezTo>
                  <a:cubicBezTo>
                    <a:pt x="304" y="61"/>
                    <a:pt x="24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22"/>
            <p:cNvSpPr/>
            <p:nvPr/>
          </p:nvSpPr>
          <p:spPr>
            <a:xfrm>
              <a:off x="9302100" y="3612788"/>
              <a:ext cx="6100" cy="5350"/>
            </a:xfrm>
            <a:custGeom>
              <a:rect b="b" l="l" r="r" t="t"/>
              <a:pathLst>
                <a:path extrusionOk="0" h="214" w="244">
                  <a:moveTo>
                    <a:pt x="122" y="1"/>
                  </a:moveTo>
                  <a:cubicBezTo>
                    <a:pt x="61" y="1"/>
                    <a:pt x="1" y="31"/>
                    <a:pt x="1" y="122"/>
                  </a:cubicBezTo>
                  <a:cubicBezTo>
                    <a:pt x="1" y="183"/>
                    <a:pt x="31" y="213"/>
                    <a:pt x="122" y="213"/>
                  </a:cubicBezTo>
                  <a:cubicBezTo>
                    <a:pt x="213" y="213"/>
                    <a:pt x="244" y="153"/>
                    <a:pt x="244" y="122"/>
                  </a:cubicBezTo>
                  <a:cubicBezTo>
                    <a:pt x="244" y="31"/>
                    <a:pt x="21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22"/>
            <p:cNvSpPr/>
            <p:nvPr/>
          </p:nvSpPr>
          <p:spPr>
            <a:xfrm>
              <a:off x="9302100" y="3689538"/>
              <a:ext cx="6100" cy="6100"/>
            </a:xfrm>
            <a:custGeom>
              <a:rect b="b" l="l" r="r" t="t"/>
              <a:pathLst>
                <a:path extrusionOk="0" h="244" w="244">
                  <a:moveTo>
                    <a:pt x="122" y="1"/>
                  </a:moveTo>
                  <a:cubicBezTo>
                    <a:pt x="61" y="1"/>
                    <a:pt x="1" y="92"/>
                    <a:pt x="1" y="122"/>
                  </a:cubicBezTo>
                  <a:cubicBezTo>
                    <a:pt x="1" y="183"/>
                    <a:pt x="92" y="244"/>
                    <a:pt x="122" y="244"/>
                  </a:cubicBezTo>
                  <a:cubicBezTo>
                    <a:pt x="153" y="244"/>
                    <a:pt x="244" y="183"/>
                    <a:pt x="244" y="122"/>
                  </a:cubicBezTo>
                  <a:cubicBezTo>
                    <a:pt x="24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22"/>
            <p:cNvSpPr/>
            <p:nvPr/>
          </p:nvSpPr>
          <p:spPr>
            <a:xfrm>
              <a:off x="9302875" y="3768563"/>
              <a:ext cx="4575" cy="3825"/>
            </a:xfrm>
            <a:custGeom>
              <a:rect b="b" l="l" r="r" t="t"/>
              <a:pathLst>
                <a:path extrusionOk="0" h="153" w="183">
                  <a:moveTo>
                    <a:pt x="91" y="1"/>
                  </a:moveTo>
                  <a:cubicBezTo>
                    <a:pt x="61" y="1"/>
                    <a:pt x="0" y="31"/>
                    <a:pt x="0" y="62"/>
                  </a:cubicBezTo>
                  <a:cubicBezTo>
                    <a:pt x="0" y="92"/>
                    <a:pt x="61" y="153"/>
                    <a:pt x="91" y="153"/>
                  </a:cubicBezTo>
                  <a:cubicBezTo>
                    <a:pt x="122" y="153"/>
                    <a:pt x="182" y="122"/>
                    <a:pt x="182" y="62"/>
                  </a:cubicBezTo>
                  <a:cubicBezTo>
                    <a:pt x="18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22"/>
            <p:cNvSpPr/>
            <p:nvPr/>
          </p:nvSpPr>
          <p:spPr>
            <a:xfrm>
              <a:off x="9304375" y="3846838"/>
              <a:ext cx="1550" cy="2300"/>
            </a:xfrm>
            <a:custGeom>
              <a:rect b="b" l="l" r="r" t="t"/>
              <a:pathLst>
                <a:path extrusionOk="0" h="92" w="62">
                  <a:moveTo>
                    <a:pt x="31" y="0"/>
                  </a:moveTo>
                  <a:cubicBezTo>
                    <a:pt x="1" y="0"/>
                    <a:pt x="1" y="31"/>
                    <a:pt x="1" y="61"/>
                  </a:cubicBezTo>
                  <a:cubicBezTo>
                    <a:pt x="1" y="61"/>
                    <a:pt x="1" y="92"/>
                    <a:pt x="31" y="92"/>
                  </a:cubicBezTo>
                  <a:cubicBezTo>
                    <a:pt x="62" y="92"/>
                    <a:pt x="62" y="61"/>
                    <a:pt x="62" y="61"/>
                  </a:cubicBezTo>
                  <a:cubicBezTo>
                    <a:pt x="62" y="31"/>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22"/>
            <p:cNvSpPr/>
            <p:nvPr/>
          </p:nvSpPr>
          <p:spPr>
            <a:xfrm>
              <a:off x="9304375" y="3925863"/>
              <a:ext cx="1550" cy="1550"/>
            </a:xfrm>
            <a:custGeom>
              <a:rect b="b" l="l" r="r" t="t"/>
              <a:pathLst>
                <a:path extrusionOk="0" h="62" w="62">
                  <a:moveTo>
                    <a:pt x="31" y="1"/>
                  </a:moveTo>
                  <a:cubicBezTo>
                    <a:pt x="31" y="1"/>
                    <a:pt x="1" y="1"/>
                    <a:pt x="31" y="61"/>
                  </a:cubicBezTo>
                  <a:cubicBezTo>
                    <a:pt x="62" y="1"/>
                    <a:pt x="3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22"/>
            <p:cNvSpPr/>
            <p:nvPr/>
          </p:nvSpPr>
          <p:spPr>
            <a:xfrm>
              <a:off x="9305150"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22"/>
            <p:cNvSpPr/>
            <p:nvPr/>
          </p:nvSpPr>
          <p:spPr>
            <a:xfrm>
              <a:off x="936442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22"/>
            <p:cNvSpPr/>
            <p:nvPr/>
          </p:nvSpPr>
          <p:spPr>
            <a:xfrm>
              <a:off x="9365175" y="2905338"/>
              <a:ext cx="18250" cy="16750"/>
            </a:xfrm>
            <a:custGeom>
              <a:rect b="b" l="l" r="r" t="t"/>
              <a:pathLst>
                <a:path extrusionOk="0" h="670" w="730">
                  <a:moveTo>
                    <a:pt x="335" y="0"/>
                  </a:moveTo>
                  <a:cubicBezTo>
                    <a:pt x="152" y="0"/>
                    <a:pt x="0" y="152"/>
                    <a:pt x="0" y="335"/>
                  </a:cubicBezTo>
                  <a:cubicBezTo>
                    <a:pt x="0" y="517"/>
                    <a:pt x="152" y="669"/>
                    <a:pt x="335" y="669"/>
                  </a:cubicBezTo>
                  <a:cubicBezTo>
                    <a:pt x="578" y="669"/>
                    <a:pt x="730" y="517"/>
                    <a:pt x="669" y="335"/>
                  </a:cubicBezTo>
                  <a:cubicBezTo>
                    <a:pt x="669" y="152"/>
                    <a:pt x="51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22"/>
            <p:cNvSpPr/>
            <p:nvPr/>
          </p:nvSpPr>
          <p:spPr>
            <a:xfrm>
              <a:off x="936517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22"/>
            <p:cNvSpPr/>
            <p:nvPr/>
          </p:nvSpPr>
          <p:spPr>
            <a:xfrm>
              <a:off x="9365925" y="3061863"/>
              <a:ext cx="15225" cy="15225"/>
            </a:xfrm>
            <a:custGeom>
              <a:rect b="b" l="l" r="r" t="t"/>
              <a:pathLst>
                <a:path extrusionOk="0" h="609" w="609">
                  <a:moveTo>
                    <a:pt x="305" y="1"/>
                  </a:moveTo>
                  <a:cubicBezTo>
                    <a:pt x="122" y="1"/>
                    <a:pt x="1" y="122"/>
                    <a:pt x="1" y="305"/>
                  </a:cubicBezTo>
                  <a:cubicBezTo>
                    <a:pt x="1" y="457"/>
                    <a:pt x="122"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22"/>
            <p:cNvSpPr/>
            <p:nvPr/>
          </p:nvSpPr>
          <p:spPr>
            <a:xfrm>
              <a:off x="9366700" y="3140888"/>
              <a:ext cx="14450" cy="12950"/>
            </a:xfrm>
            <a:custGeom>
              <a:rect b="b" l="l" r="r" t="t"/>
              <a:pathLst>
                <a:path extrusionOk="0" h="518" w="578">
                  <a:moveTo>
                    <a:pt x="274" y="1"/>
                  </a:moveTo>
                  <a:cubicBezTo>
                    <a:pt x="122" y="1"/>
                    <a:pt x="0" y="92"/>
                    <a:pt x="0" y="244"/>
                  </a:cubicBezTo>
                  <a:cubicBezTo>
                    <a:pt x="0" y="396"/>
                    <a:pt x="122" y="518"/>
                    <a:pt x="274" y="518"/>
                  </a:cubicBezTo>
                  <a:cubicBezTo>
                    <a:pt x="426" y="518"/>
                    <a:pt x="578"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22"/>
            <p:cNvSpPr/>
            <p:nvPr/>
          </p:nvSpPr>
          <p:spPr>
            <a:xfrm>
              <a:off x="9366700" y="3218413"/>
              <a:ext cx="13700" cy="13700"/>
            </a:xfrm>
            <a:custGeom>
              <a:rect b="b" l="l" r="r" t="t"/>
              <a:pathLst>
                <a:path extrusionOk="0" h="548" w="548">
                  <a:moveTo>
                    <a:pt x="274" y="0"/>
                  </a:moveTo>
                  <a:cubicBezTo>
                    <a:pt x="122" y="0"/>
                    <a:pt x="0" y="122"/>
                    <a:pt x="0" y="274"/>
                  </a:cubicBezTo>
                  <a:cubicBezTo>
                    <a:pt x="0" y="426"/>
                    <a:pt x="122" y="547"/>
                    <a:pt x="274" y="547"/>
                  </a:cubicBezTo>
                  <a:cubicBezTo>
                    <a:pt x="426" y="547"/>
                    <a:pt x="54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22"/>
            <p:cNvSpPr/>
            <p:nvPr/>
          </p:nvSpPr>
          <p:spPr>
            <a:xfrm>
              <a:off x="9367450" y="3297438"/>
              <a:ext cx="12175" cy="11425"/>
            </a:xfrm>
            <a:custGeom>
              <a:rect b="b" l="l" r="r" t="t"/>
              <a:pathLst>
                <a:path extrusionOk="0" h="457" w="487">
                  <a:moveTo>
                    <a:pt x="244" y="0"/>
                  </a:moveTo>
                  <a:cubicBezTo>
                    <a:pt x="122" y="0"/>
                    <a:pt x="1" y="92"/>
                    <a:pt x="1" y="213"/>
                  </a:cubicBezTo>
                  <a:cubicBezTo>
                    <a:pt x="1" y="335"/>
                    <a:pt x="122" y="456"/>
                    <a:pt x="244" y="456"/>
                  </a:cubicBezTo>
                  <a:cubicBezTo>
                    <a:pt x="365" y="456"/>
                    <a:pt x="487" y="335"/>
                    <a:pt x="487" y="213"/>
                  </a:cubicBezTo>
                  <a:cubicBezTo>
                    <a:pt x="487" y="9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22"/>
            <p:cNvSpPr/>
            <p:nvPr/>
          </p:nvSpPr>
          <p:spPr>
            <a:xfrm>
              <a:off x="9368975" y="3376463"/>
              <a:ext cx="10650" cy="9150"/>
            </a:xfrm>
            <a:custGeom>
              <a:rect b="b" l="l" r="r" t="t"/>
              <a:pathLst>
                <a:path extrusionOk="0" h="366" w="426">
                  <a:moveTo>
                    <a:pt x="183" y="1"/>
                  </a:moveTo>
                  <a:cubicBezTo>
                    <a:pt x="61" y="1"/>
                    <a:pt x="0" y="61"/>
                    <a:pt x="0" y="183"/>
                  </a:cubicBezTo>
                  <a:cubicBezTo>
                    <a:pt x="0" y="305"/>
                    <a:pt x="61" y="365"/>
                    <a:pt x="183" y="365"/>
                  </a:cubicBezTo>
                  <a:cubicBezTo>
                    <a:pt x="304" y="365"/>
                    <a:pt x="426" y="305"/>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22"/>
            <p:cNvSpPr/>
            <p:nvPr/>
          </p:nvSpPr>
          <p:spPr>
            <a:xfrm>
              <a:off x="9368975" y="3453963"/>
              <a:ext cx="9150" cy="9925"/>
            </a:xfrm>
            <a:custGeom>
              <a:rect b="b" l="l" r="r" t="t"/>
              <a:pathLst>
                <a:path extrusionOk="0" h="397" w="366">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22"/>
            <p:cNvSpPr/>
            <p:nvPr/>
          </p:nvSpPr>
          <p:spPr>
            <a:xfrm>
              <a:off x="9369725" y="3533013"/>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22"/>
            <p:cNvSpPr/>
            <p:nvPr/>
          </p:nvSpPr>
          <p:spPr>
            <a:xfrm>
              <a:off x="9370500" y="3611263"/>
              <a:ext cx="6100" cy="6100"/>
            </a:xfrm>
            <a:custGeom>
              <a:rect b="b" l="l" r="r" t="t"/>
              <a:pathLst>
                <a:path extrusionOk="0" h="244" w="244">
                  <a:moveTo>
                    <a:pt x="122" y="1"/>
                  </a:moveTo>
                  <a:cubicBezTo>
                    <a:pt x="61" y="1"/>
                    <a:pt x="0" y="62"/>
                    <a:pt x="0" y="122"/>
                  </a:cubicBezTo>
                  <a:cubicBezTo>
                    <a:pt x="0" y="183"/>
                    <a:pt x="61" y="244"/>
                    <a:pt x="122" y="244"/>
                  </a:cubicBezTo>
                  <a:cubicBezTo>
                    <a:pt x="183" y="244"/>
                    <a:pt x="243" y="183"/>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22"/>
            <p:cNvSpPr/>
            <p:nvPr/>
          </p:nvSpPr>
          <p:spPr>
            <a:xfrm>
              <a:off x="9370500" y="3689538"/>
              <a:ext cx="6100" cy="6100"/>
            </a:xfrm>
            <a:custGeom>
              <a:rect b="b" l="l" r="r" t="t"/>
              <a:pathLst>
                <a:path extrusionOk="0" h="244" w="244">
                  <a:moveTo>
                    <a:pt x="122" y="1"/>
                  </a:moveTo>
                  <a:cubicBezTo>
                    <a:pt x="61" y="1"/>
                    <a:pt x="0" y="92"/>
                    <a:pt x="0" y="122"/>
                  </a:cubicBezTo>
                  <a:cubicBezTo>
                    <a:pt x="0" y="183"/>
                    <a:pt x="91" y="244"/>
                    <a:pt x="122" y="244"/>
                  </a:cubicBezTo>
                  <a:cubicBezTo>
                    <a:pt x="213" y="244"/>
                    <a:pt x="243" y="183"/>
                    <a:pt x="243" y="122"/>
                  </a:cubicBezTo>
                  <a:cubicBezTo>
                    <a:pt x="24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22"/>
            <p:cNvSpPr/>
            <p:nvPr/>
          </p:nvSpPr>
          <p:spPr>
            <a:xfrm>
              <a:off x="9371250" y="3768563"/>
              <a:ext cx="4575" cy="3825"/>
            </a:xfrm>
            <a:custGeom>
              <a:rect b="b" l="l" r="r" t="t"/>
              <a:pathLst>
                <a:path extrusionOk="0" h="153" w="183">
                  <a:moveTo>
                    <a:pt x="92" y="1"/>
                  </a:moveTo>
                  <a:cubicBezTo>
                    <a:pt x="61" y="1"/>
                    <a:pt x="1" y="31"/>
                    <a:pt x="1" y="62"/>
                  </a:cubicBezTo>
                  <a:cubicBezTo>
                    <a:pt x="1" y="122"/>
                    <a:pt x="61" y="153"/>
                    <a:pt x="92" y="153"/>
                  </a:cubicBezTo>
                  <a:cubicBezTo>
                    <a:pt x="122" y="153"/>
                    <a:pt x="183" y="122"/>
                    <a:pt x="183" y="62"/>
                  </a:cubicBezTo>
                  <a:cubicBezTo>
                    <a:pt x="18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22"/>
            <p:cNvSpPr/>
            <p:nvPr/>
          </p:nvSpPr>
          <p:spPr>
            <a:xfrm>
              <a:off x="9372775" y="3846838"/>
              <a:ext cx="1550" cy="2300"/>
            </a:xfrm>
            <a:custGeom>
              <a:rect b="b" l="l" r="r" t="t"/>
              <a:pathLst>
                <a:path extrusionOk="0" h="92" w="62">
                  <a:moveTo>
                    <a:pt x="31" y="0"/>
                  </a:moveTo>
                  <a:cubicBezTo>
                    <a:pt x="0" y="0"/>
                    <a:pt x="0" y="31"/>
                    <a:pt x="0" y="61"/>
                  </a:cubicBezTo>
                  <a:cubicBezTo>
                    <a:pt x="0" y="61"/>
                    <a:pt x="0"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22"/>
            <p:cNvSpPr/>
            <p:nvPr/>
          </p:nvSpPr>
          <p:spPr>
            <a:xfrm>
              <a:off x="9372775" y="3925863"/>
              <a:ext cx="1550" cy="1550"/>
            </a:xfrm>
            <a:custGeom>
              <a:rect b="b" l="l" r="r" t="t"/>
              <a:pathLst>
                <a:path extrusionOk="0" h="62" w="62">
                  <a:moveTo>
                    <a:pt x="31" y="1"/>
                  </a:moveTo>
                  <a:cubicBezTo>
                    <a:pt x="31" y="1"/>
                    <a:pt x="0" y="1"/>
                    <a:pt x="31" y="6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22"/>
            <p:cNvSpPr/>
            <p:nvPr/>
          </p:nvSpPr>
          <p:spPr>
            <a:xfrm>
              <a:off x="937352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22"/>
            <p:cNvSpPr/>
            <p:nvPr/>
          </p:nvSpPr>
          <p:spPr>
            <a:xfrm>
              <a:off x="943357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22"/>
            <p:cNvSpPr/>
            <p:nvPr/>
          </p:nvSpPr>
          <p:spPr>
            <a:xfrm>
              <a:off x="9434325" y="2905338"/>
              <a:ext cx="17500" cy="16750"/>
            </a:xfrm>
            <a:custGeom>
              <a:rect b="b" l="l" r="r" t="t"/>
              <a:pathLst>
                <a:path extrusionOk="0" h="670" w="700">
                  <a:moveTo>
                    <a:pt x="335" y="0"/>
                  </a:moveTo>
                  <a:cubicBezTo>
                    <a:pt x="152" y="0"/>
                    <a:pt x="0" y="152"/>
                    <a:pt x="0" y="335"/>
                  </a:cubicBezTo>
                  <a:cubicBezTo>
                    <a:pt x="0" y="517"/>
                    <a:pt x="152" y="669"/>
                    <a:pt x="335" y="669"/>
                  </a:cubicBezTo>
                  <a:cubicBezTo>
                    <a:pt x="548" y="669"/>
                    <a:pt x="700" y="517"/>
                    <a:pt x="700" y="335"/>
                  </a:cubicBezTo>
                  <a:cubicBezTo>
                    <a:pt x="700" y="152"/>
                    <a:pt x="54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22"/>
            <p:cNvSpPr/>
            <p:nvPr/>
          </p:nvSpPr>
          <p:spPr>
            <a:xfrm>
              <a:off x="943432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22"/>
            <p:cNvSpPr/>
            <p:nvPr/>
          </p:nvSpPr>
          <p:spPr>
            <a:xfrm>
              <a:off x="9435075" y="3061863"/>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22"/>
            <p:cNvSpPr/>
            <p:nvPr/>
          </p:nvSpPr>
          <p:spPr>
            <a:xfrm>
              <a:off x="9435850" y="3140888"/>
              <a:ext cx="13700" cy="12950"/>
            </a:xfrm>
            <a:custGeom>
              <a:rect b="b" l="l" r="r" t="t"/>
              <a:pathLst>
                <a:path extrusionOk="0" h="518" w="548">
                  <a:moveTo>
                    <a:pt x="274" y="1"/>
                  </a:moveTo>
                  <a:cubicBezTo>
                    <a:pt x="122" y="1"/>
                    <a:pt x="0" y="92"/>
                    <a:pt x="0" y="244"/>
                  </a:cubicBezTo>
                  <a:cubicBezTo>
                    <a:pt x="0" y="396"/>
                    <a:pt x="122" y="518"/>
                    <a:pt x="274" y="518"/>
                  </a:cubicBezTo>
                  <a:cubicBezTo>
                    <a:pt x="426" y="518"/>
                    <a:pt x="547"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22"/>
            <p:cNvSpPr/>
            <p:nvPr/>
          </p:nvSpPr>
          <p:spPr>
            <a:xfrm>
              <a:off x="9435850" y="3218413"/>
              <a:ext cx="13700" cy="13700"/>
            </a:xfrm>
            <a:custGeom>
              <a:rect b="b" l="l" r="r" t="t"/>
              <a:pathLst>
                <a:path extrusionOk="0" h="548" w="548">
                  <a:moveTo>
                    <a:pt x="274" y="0"/>
                  </a:moveTo>
                  <a:cubicBezTo>
                    <a:pt x="122" y="0"/>
                    <a:pt x="0" y="122"/>
                    <a:pt x="0" y="274"/>
                  </a:cubicBezTo>
                  <a:cubicBezTo>
                    <a:pt x="0" y="426"/>
                    <a:pt x="122" y="547"/>
                    <a:pt x="274" y="547"/>
                  </a:cubicBezTo>
                  <a:cubicBezTo>
                    <a:pt x="395" y="547"/>
                    <a:pt x="51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22"/>
            <p:cNvSpPr/>
            <p:nvPr/>
          </p:nvSpPr>
          <p:spPr>
            <a:xfrm>
              <a:off x="9437375" y="3297438"/>
              <a:ext cx="11400" cy="11425"/>
            </a:xfrm>
            <a:custGeom>
              <a:rect b="b" l="l" r="r" t="t"/>
              <a:pathLst>
                <a:path extrusionOk="0" h="457" w="456">
                  <a:moveTo>
                    <a:pt x="213" y="0"/>
                  </a:moveTo>
                  <a:cubicBezTo>
                    <a:pt x="91" y="0"/>
                    <a:pt x="0" y="92"/>
                    <a:pt x="0" y="213"/>
                  </a:cubicBezTo>
                  <a:cubicBezTo>
                    <a:pt x="0" y="335"/>
                    <a:pt x="91" y="456"/>
                    <a:pt x="213" y="456"/>
                  </a:cubicBezTo>
                  <a:cubicBezTo>
                    <a:pt x="334" y="456"/>
                    <a:pt x="456" y="335"/>
                    <a:pt x="456" y="213"/>
                  </a:cubicBezTo>
                  <a:cubicBezTo>
                    <a:pt x="456" y="92"/>
                    <a:pt x="334"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22"/>
            <p:cNvSpPr/>
            <p:nvPr/>
          </p:nvSpPr>
          <p:spPr>
            <a:xfrm>
              <a:off x="9438125" y="3376463"/>
              <a:ext cx="9900" cy="9150"/>
            </a:xfrm>
            <a:custGeom>
              <a:rect b="b" l="l" r="r" t="t"/>
              <a:pathLst>
                <a:path extrusionOk="0" h="366" w="396">
                  <a:moveTo>
                    <a:pt x="183" y="1"/>
                  </a:moveTo>
                  <a:cubicBezTo>
                    <a:pt x="92" y="1"/>
                    <a:pt x="0" y="61"/>
                    <a:pt x="0" y="183"/>
                  </a:cubicBezTo>
                  <a:cubicBezTo>
                    <a:pt x="0" y="305"/>
                    <a:pt x="92" y="365"/>
                    <a:pt x="183" y="365"/>
                  </a:cubicBezTo>
                  <a:cubicBezTo>
                    <a:pt x="304" y="365"/>
                    <a:pt x="396" y="305"/>
                    <a:pt x="396" y="183"/>
                  </a:cubicBezTo>
                  <a:cubicBezTo>
                    <a:pt x="396"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22"/>
            <p:cNvSpPr/>
            <p:nvPr/>
          </p:nvSpPr>
          <p:spPr>
            <a:xfrm>
              <a:off x="9438125" y="3453963"/>
              <a:ext cx="9900" cy="9925"/>
            </a:xfrm>
            <a:custGeom>
              <a:rect b="b" l="l" r="r" t="t"/>
              <a:pathLst>
                <a:path extrusionOk="0" h="397" w="396">
                  <a:moveTo>
                    <a:pt x="183" y="1"/>
                  </a:moveTo>
                  <a:cubicBezTo>
                    <a:pt x="92" y="1"/>
                    <a:pt x="0" y="92"/>
                    <a:pt x="0" y="183"/>
                  </a:cubicBezTo>
                  <a:cubicBezTo>
                    <a:pt x="0" y="305"/>
                    <a:pt x="92" y="396"/>
                    <a:pt x="183" y="396"/>
                  </a:cubicBezTo>
                  <a:cubicBezTo>
                    <a:pt x="274" y="396"/>
                    <a:pt x="335" y="305"/>
                    <a:pt x="396" y="183"/>
                  </a:cubicBezTo>
                  <a:cubicBezTo>
                    <a:pt x="396"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22"/>
            <p:cNvSpPr/>
            <p:nvPr/>
          </p:nvSpPr>
          <p:spPr>
            <a:xfrm>
              <a:off x="9438875" y="3533013"/>
              <a:ext cx="7625" cy="7625"/>
            </a:xfrm>
            <a:custGeom>
              <a:rect b="b" l="l" r="r" t="t"/>
              <a:pathLst>
                <a:path extrusionOk="0" h="305" w="305">
                  <a:moveTo>
                    <a:pt x="153" y="0"/>
                  </a:moveTo>
                  <a:cubicBezTo>
                    <a:pt x="92" y="0"/>
                    <a:pt x="1" y="61"/>
                    <a:pt x="1" y="152"/>
                  </a:cubicBezTo>
                  <a:cubicBezTo>
                    <a:pt x="1" y="213"/>
                    <a:pt x="92" y="304"/>
                    <a:pt x="153" y="304"/>
                  </a:cubicBezTo>
                  <a:cubicBezTo>
                    <a:pt x="24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22"/>
            <p:cNvSpPr/>
            <p:nvPr/>
          </p:nvSpPr>
          <p:spPr>
            <a:xfrm>
              <a:off x="9440400" y="3612788"/>
              <a:ext cx="5350" cy="5350"/>
            </a:xfrm>
            <a:custGeom>
              <a:rect b="b" l="l" r="r" t="t"/>
              <a:pathLst>
                <a:path extrusionOk="0" h="214" w="214">
                  <a:moveTo>
                    <a:pt x="92" y="1"/>
                  </a:moveTo>
                  <a:cubicBezTo>
                    <a:pt x="31" y="1"/>
                    <a:pt x="1" y="31"/>
                    <a:pt x="1" y="122"/>
                  </a:cubicBezTo>
                  <a:cubicBezTo>
                    <a:pt x="1" y="183"/>
                    <a:pt x="31" y="213"/>
                    <a:pt x="92" y="213"/>
                  </a:cubicBezTo>
                  <a:cubicBezTo>
                    <a:pt x="183" y="213"/>
                    <a:pt x="213" y="153"/>
                    <a:pt x="213" y="122"/>
                  </a:cubicBezTo>
                  <a:cubicBezTo>
                    <a:pt x="213" y="31"/>
                    <a:pt x="183"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22"/>
            <p:cNvSpPr/>
            <p:nvPr/>
          </p:nvSpPr>
          <p:spPr>
            <a:xfrm>
              <a:off x="9439650" y="3689538"/>
              <a:ext cx="6100" cy="6100"/>
            </a:xfrm>
            <a:custGeom>
              <a:rect b="b" l="l" r="r" t="t"/>
              <a:pathLst>
                <a:path extrusionOk="0" h="244" w="244">
                  <a:moveTo>
                    <a:pt x="122" y="1"/>
                  </a:moveTo>
                  <a:cubicBezTo>
                    <a:pt x="61" y="1"/>
                    <a:pt x="0" y="61"/>
                    <a:pt x="0" y="122"/>
                  </a:cubicBezTo>
                  <a:cubicBezTo>
                    <a:pt x="0" y="183"/>
                    <a:pt x="61" y="244"/>
                    <a:pt x="122" y="244"/>
                  </a:cubicBezTo>
                  <a:cubicBezTo>
                    <a:pt x="183" y="244"/>
                    <a:pt x="243" y="18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22"/>
            <p:cNvSpPr/>
            <p:nvPr/>
          </p:nvSpPr>
          <p:spPr>
            <a:xfrm>
              <a:off x="9441175" y="3768563"/>
              <a:ext cx="3800" cy="3825"/>
            </a:xfrm>
            <a:custGeom>
              <a:rect b="b" l="l" r="r" t="t"/>
              <a:pathLst>
                <a:path extrusionOk="0" h="153" w="152">
                  <a:moveTo>
                    <a:pt x="61" y="1"/>
                  </a:moveTo>
                  <a:cubicBezTo>
                    <a:pt x="30" y="1"/>
                    <a:pt x="0" y="31"/>
                    <a:pt x="0" y="62"/>
                  </a:cubicBezTo>
                  <a:cubicBezTo>
                    <a:pt x="0" y="122"/>
                    <a:pt x="30" y="153"/>
                    <a:pt x="61" y="153"/>
                  </a:cubicBezTo>
                  <a:cubicBezTo>
                    <a:pt x="122" y="153"/>
                    <a:pt x="152" y="122"/>
                    <a:pt x="152" y="62"/>
                  </a:cubicBezTo>
                  <a:cubicBezTo>
                    <a:pt x="152"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22"/>
            <p:cNvSpPr/>
            <p:nvPr/>
          </p:nvSpPr>
          <p:spPr>
            <a:xfrm>
              <a:off x="9441925" y="3846838"/>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22"/>
            <p:cNvSpPr/>
            <p:nvPr/>
          </p:nvSpPr>
          <p:spPr>
            <a:xfrm>
              <a:off x="9441925" y="3925863"/>
              <a:ext cx="775" cy="1550"/>
            </a:xfrm>
            <a:custGeom>
              <a:rect b="b" l="l" r="r" t="t"/>
              <a:pathLst>
                <a:path extrusionOk="0" h="62" w="31">
                  <a:moveTo>
                    <a:pt x="31" y="1"/>
                  </a:moveTo>
                  <a:cubicBezTo>
                    <a:pt x="31" y="1"/>
                    <a:pt x="0" y="1"/>
                    <a:pt x="31" y="61"/>
                  </a:cubicBezTo>
                  <a:lnTo>
                    <a:pt x="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22"/>
            <p:cNvSpPr/>
            <p:nvPr/>
          </p:nvSpPr>
          <p:spPr>
            <a:xfrm>
              <a:off x="94426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22"/>
            <p:cNvSpPr/>
            <p:nvPr/>
          </p:nvSpPr>
          <p:spPr>
            <a:xfrm>
              <a:off x="9501950" y="2826313"/>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22"/>
            <p:cNvSpPr/>
            <p:nvPr/>
          </p:nvSpPr>
          <p:spPr>
            <a:xfrm>
              <a:off x="9502725" y="2905338"/>
              <a:ext cx="17500" cy="16750"/>
            </a:xfrm>
            <a:custGeom>
              <a:rect b="b" l="l" r="r" t="t"/>
              <a:pathLst>
                <a:path extrusionOk="0" h="670" w="700">
                  <a:moveTo>
                    <a:pt x="334" y="0"/>
                  </a:moveTo>
                  <a:cubicBezTo>
                    <a:pt x="152" y="0"/>
                    <a:pt x="0" y="152"/>
                    <a:pt x="0" y="335"/>
                  </a:cubicBezTo>
                  <a:cubicBezTo>
                    <a:pt x="0" y="517"/>
                    <a:pt x="152" y="669"/>
                    <a:pt x="334" y="669"/>
                  </a:cubicBezTo>
                  <a:cubicBezTo>
                    <a:pt x="547" y="669"/>
                    <a:pt x="699" y="517"/>
                    <a:pt x="699" y="335"/>
                  </a:cubicBezTo>
                  <a:cubicBezTo>
                    <a:pt x="699" y="152"/>
                    <a:pt x="54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22"/>
            <p:cNvSpPr/>
            <p:nvPr/>
          </p:nvSpPr>
          <p:spPr>
            <a:xfrm>
              <a:off x="9502725" y="2982838"/>
              <a:ext cx="17500" cy="17500"/>
            </a:xfrm>
            <a:custGeom>
              <a:rect b="b" l="l" r="r" t="t"/>
              <a:pathLst>
                <a:path extrusionOk="0" h="700" w="700">
                  <a:moveTo>
                    <a:pt x="334" y="1"/>
                  </a:moveTo>
                  <a:cubicBezTo>
                    <a:pt x="152" y="1"/>
                    <a:pt x="0" y="153"/>
                    <a:pt x="0" y="335"/>
                  </a:cubicBezTo>
                  <a:cubicBezTo>
                    <a:pt x="0" y="548"/>
                    <a:pt x="152" y="700"/>
                    <a:pt x="334" y="700"/>
                  </a:cubicBezTo>
                  <a:cubicBezTo>
                    <a:pt x="547" y="700"/>
                    <a:pt x="699" y="548"/>
                    <a:pt x="699" y="335"/>
                  </a:cubicBezTo>
                  <a:cubicBezTo>
                    <a:pt x="699" y="153"/>
                    <a:pt x="54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22"/>
            <p:cNvSpPr/>
            <p:nvPr/>
          </p:nvSpPr>
          <p:spPr>
            <a:xfrm>
              <a:off x="9503475" y="3061863"/>
              <a:ext cx="15225" cy="15225"/>
            </a:xfrm>
            <a:custGeom>
              <a:rect b="b" l="l" r="r" t="t"/>
              <a:pathLst>
                <a:path extrusionOk="0" h="609" w="609">
                  <a:moveTo>
                    <a:pt x="304" y="1"/>
                  </a:moveTo>
                  <a:cubicBezTo>
                    <a:pt x="152" y="1"/>
                    <a:pt x="0" y="153"/>
                    <a:pt x="0" y="305"/>
                  </a:cubicBezTo>
                  <a:cubicBezTo>
                    <a:pt x="0" y="457"/>
                    <a:pt x="152" y="609"/>
                    <a:pt x="304" y="609"/>
                  </a:cubicBezTo>
                  <a:cubicBezTo>
                    <a:pt x="517"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22"/>
            <p:cNvSpPr/>
            <p:nvPr/>
          </p:nvSpPr>
          <p:spPr>
            <a:xfrm>
              <a:off x="9505000" y="3140888"/>
              <a:ext cx="12925" cy="12950"/>
            </a:xfrm>
            <a:custGeom>
              <a:rect b="b" l="l" r="r" t="t"/>
              <a:pathLst>
                <a:path extrusionOk="0" h="518" w="517">
                  <a:moveTo>
                    <a:pt x="243" y="1"/>
                  </a:moveTo>
                  <a:cubicBezTo>
                    <a:pt x="91" y="1"/>
                    <a:pt x="0" y="92"/>
                    <a:pt x="0" y="244"/>
                  </a:cubicBezTo>
                  <a:cubicBezTo>
                    <a:pt x="0" y="396"/>
                    <a:pt x="91" y="518"/>
                    <a:pt x="243" y="518"/>
                  </a:cubicBezTo>
                  <a:cubicBezTo>
                    <a:pt x="395" y="518"/>
                    <a:pt x="517" y="396"/>
                    <a:pt x="517" y="244"/>
                  </a:cubicBezTo>
                  <a:cubicBezTo>
                    <a:pt x="517" y="92"/>
                    <a:pt x="395" y="1"/>
                    <a:pt x="2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22"/>
            <p:cNvSpPr/>
            <p:nvPr/>
          </p:nvSpPr>
          <p:spPr>
            <a:xfrm>
              <a:off x="9505000" y="3218413"/>
              <a:ext cx="12925" cy="13700"/>
            </a:xfrm>
            <a:custGeom>
              <a:rect b="b" l="l" r="r" t="t"/>
              <a:pathLst>
                <a:path extrusionOk="0" h="548" w="517">
                  <a:moveTo>
                    <a:pt x="243" y="0"/>
                  </a:moveTo>
                  <a:cubicBezTo>
                    <a:pt x="91" y="0"/>
                    <a:pt x="0" y="122"/>
                    <a:pt x="0" y="274"/>
                  </a:cubicBezTo>
                  <a:cubicBezTo>
                    <a:pt x="0" y="426"/>
                    <a:pt x="91" y="547"/>
                    <a:pt x="243" y="547"/>
                  </a:cubicBezTo>
                  <a:cubicBezTo>
                    <a:pt x="395" y="547"/>
                    <a:pt x="517" y="426"/>
                    <a:pt x="517" y="274"/>
                  </a:cubicBezTo>
                  <a:cubicBezTo>
                    <a:pt x="517" y="122"/>
                    <a:pt x="39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22"/>
            <p:cNvSpPr/>
            <p:nvPr/>
          </p:nvSpPr>
          <p:spPr>
            <a:xfrm>
              <a:off x="9505750" y="3297438"/>
              <a:ext cx="11425" cy="11425"/>
            </a:xfrm>
            <a:custGeom>
              <a:rect b="b" l="l" r="r" t="t"/>
              <a:pathLst>
                <a:path extrusionOk="0" h="457" w="457">
                  <a:moveTo>
                    <a:pt x="213" y="0"/>
                  </a:moveTo>
                  <a:cubicBezTo>
                    <a:pt x="122" y="0"/>
                    <a:pt x="1" y="122"/>
                    <a:pt x="1" y="213"/>
                  </a:cubicBezTo>
                  <a:cubicBezTo>
                    <a:pt x="1" y="335"/>
                    <a:pt x="122" y="456"/>
                    <a:pt x="213" y="456"/>
                  </a:cubicBezTo>
                  <a:cubicBezTo>
                    <a:pt x="335" y="456"/>
                    <a:pt x="457" y="335"/>
                    <a:pt x="457" y="213"/>
                  </a:cubicBezTo>
                  <a:cubicBezTo>
                    <a:pt x="457" y="122"/>
                    <a:pt x="335"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22"/>
            <p:cNvSpPr/>
            <p:nvPr/>
          </p:nvSpPr>
          <p:spPr>
            <a:xfrm>
              <a:off x="9506525" y="3376463"/>
              <a:ext cx="9900" cy="9150"/>
            </a:xfrm>
            <a:custGeom>
              <a:rect b="b" l="l" r="r" t="t"/>
              <a:pathLst>
                <a:path extrusionOk="0" h="366" w="396">
                  <a:moveTo>
                    <a:pt x="182" y="1"/>
                  </a:moveTo>
                  <a:cubicBezTo>
                    <a:pt x="91" y="1"/>
                    <a:pt x="0" y="61"/>
                    <a:pt x="0" y="183"/>
                  </a:cubicBezTo>
                  <a:cubicBezTo>
                    <a:pt x="0" y="305"/>
                    <a:pt x="91" y="365"/>
                    <a:pt x="182" y="365"/>
                  </a:cubicBezTo>
                  <a:cubicBezTo>
                    <a:pt x="304" y="365"/>
                    <a:pt x="395" y="305"/>
                    <a:pt x="395" y="183"/>
                  </a:cubicBezTo>
                  <a:cubicBezTo>
                    <a:pt x="395" y="61"/>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22"/>
            <p:cNvSpPr/>
            <p:nvPr/>
          </p:nvSpPr>
          <p:spPr>
            <a:xfrm>
              <a:off x="9506525" y="3453963"/>
              <a:ext cx="9900" cy="9925"/>
            </a:xfrm>
            <a:custGeom>
              <a:rect b="b" l="l" r="r" t="t"/>
              <a:pathLst>
                <a:path extrusionOk="0" h="397" w="396">
                  <a:moveTo>
                    <a:pt x="182" y="1"/>
                  </a:moveTo>
                  <a:cubicBezTo>
                    <a:pt x="91" y="1"/>
                    <a:pt x="0" y="92"/>
                    <a:pt x="0" y="183"/>
                  </a:cubicBezTo>
                  <a:cubicBezTo>
                    <a:pt x="0" y="305"/>
                    <a:pt x="91" y="396"/>
                    <a:pt x="182" y="396"/>
                  </a:cubicBezTo>
                  <a:cubicBezTo>
                    <a:pt x="304" y="396"/>
                    <a:pt x="395" y="305"/>
                    <a:pt x="395" y="183"/>
                  </a:cubicBezTo>
                  <a:cubicBezTo>
                    <a:pt x="395" y="92"/>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22"/>
            <p:cNvSpPr/>
            <p:nvPr/>
          </p:nvSpPr>
          <p:spPr>
            <a:xfrm>
              <a:off x="9507275" y="3533013"/>
              <a:ext cx="7625" cy="7625"/>
            </a:xfrm>
            <a:custGeom>
              <a:rect b="b" l="l" r="r" t="t"/>
              <a:pathLst>
                <a:path extrusionOk="0" h="305" w="305">
                  <a:moveTo>
                    <a:pt x="152" y="0"/>
                  </a:moveTo>
                  <a:cubicBezTo>
                    <a:pt x="92" y="0"/>
                    <a:pt x="0" y="61"/>
                    <a:pt x="0" y="152"/>
                  </a:cubicBezTo>
                  <a:cubicBezTo>
                    <a:pt x="0" y="213"/>
                    <a:pt x="92" y="304"/>
                    <a:pt x="152" y="304"/>
                  </a:cubicBezTo>
                  <a:cubicBezTo>
                    <a:pt x="244" y="304"/>
                    <a:pt x="304" y="213"/>
                    <a:pt x="304" y="152"/>
                  </a:cubicBezTo>
                  <a:cubicBezTo>
                    <a:pt x="304" y="61"/>
                    <a:pt x="244"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22"/>
            <p:cNvSpPr/>
            <p:nvPr/>
          </p:nvSpPr>
          <p:spPr>
            <a:xfrm>
              <a:off x="9508800" y="3612788"/>
              <a:ext cx="5325" cy="5350"/>
            </a:xfrm>
            <a:custGeom>
              <a:rect b="b" l="l" r="r" t="t"/>
              <a:pathLst>
                <a:path extrusionOk="0" h="214" w="213">
                  <a:moveTo>
                    <a:pt x="91" y="1"/>
                  </a:moveTo>
                  <a:cubicBezTo>
                    <a:pt x="31" y="1"/>
                    <a:pt x="0" y="31"/>
                    <a:pt x="0" y="122"/>
                  </a:cubicBezTo>
                  <a:cubicBezTo>
                    <a:pt x="0" y="183"/>
                    <a:pt x="31" y="213"/>
                    <a:pt x="91" y="213"/>
                  </a:cubicBezTo>
                  <a:cubicBezTo>
                    <a:pt x="183" y="213"/>
                    <a:pt x="213" y="153"/>
                    <a:pt x="213" y="122"/>
                  </a:cubicBezTo>
                  <a:cubicBezTo>
                    <a:pt x="213" y="31"/>
                    <a:pt x="183"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22"/>
            <p:cNvSpPr/>
            <p:nvPr/>
          </p:nvSpPr>
          <p:spPr>
            <a:xfrm>
              <a:off x="9508800" y="3689538"/>
              <a:ext cx="5325" cy="6100"/>
            </a:xfrm>
            <a:custGeom>
              <a:rect b="b" l="l" r="r" t="t"/>
              <a:pathLst>
                <a:path extrusionOk="0" h="244" w="213">
                  <a:moveTo>
                    <a:pt x="91" y="1"/>
                  </a:moveTo>
                  <a:cubicBezTo>
                    <a:pt x="31" y="1"/>
                    <a:pt x="0" y="92"/>
                    <a:pt x="0" y="122"/>
                  </a:cubicBezTo>
                  <a:cubicBezTo>
                    <a:pt x="0" y="183"/>
                    <a:pt x="61" y="244"/>
                    <a:pt x="91" y="244"/>
                  </a:cubicBezTo>
                  <a:cubicBezTo>
                    <a:pt x="183" y="244"/>
                    <a:pt x="213" y="183"/>
                    <a:pt x="213" y="122"/>
                  </a:cubicBezTo>
                  <a:cubicBezTo>
                    <a:pt x="213" y="31"/>
                    <a:pt x="15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22"/>
            <p:cNvSpPr/>
            <p:nvPr/>
          </p:nvSpPr>
          <p:spPr>
            <a:xfrm>
              <a:off x="9509550" y="3768563"/>
              <a:ext cx="3825" cy="3825"/>
            </a:xfrm>
            <a:custGeom>
              <a:rect b="b" l="l" r="r" t="t"/>
              <a:pathLst>
                <a:path extrusionOk="0" h="153" w="153">
                  <a:moveTo>
                    <a:pt x="61" y="1"/>
                  </a:moveTo>
                  <a:cubicBezTo>
                    <a:pt x="31" y="1"/>
                    <a:pt x="1" y="31"/>
                    <a:pt x="1" y="62"/>
                  </a:cubicBezTo>
                  <a:cubicBezTo>
                    <a:pt x="1" y="92"/>
                    <a:pt x="31" y="153"/>
                    <a:pt x="61" y="153"/>
                  </a:cubicBezTo>
                  <a:cubicBezTo>
                    <a:pt x="122" y="153"/>
                    <a:pt x="153" y="122"/>
                    <a:pt x="153" y="62"/>
                  </a:cubicBezTo>
                  <a:cubicBezTo>
                    <a:pt x="153"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22"/>
            <p:cNvSpPr/>
            <p:nvPr/>
          </p:nvSpPr>
          <p:spPr>
            <a:xfrm>
              <a:off x="9510325" y="3848363"/>
              <a:ext cx="2300" cy="1550"/>
            </a:xfrm>
            <a:custGeom>
              <a:rect b="b" l="l" r="r" t="t"/>
              <a:pathLst>
                <a:path extrusionOk="0" h="62" w="92">
                  <a:moveTo>
                    <a:pt x="30" y="0"/>
                  </a:moveTo>
                  <a:cubicBezTo>
                    <a:pt x="30" y="0"/>
                    <a:pt x="0" y="0"/>
                    <a:pt x="0" y="31"/>
                  </a:cubicBezTo>
                  <a:cubicBezTo>
                    <a:pt x="0" y="31"/>
                    <a:pt x="0" y="61"/>
                    <a:pt x="30" y="61"/>
                  </a:cubicBezTo>
                  <a:cubicBezTo>
                    <a:pt x="91" y="61"/>
                    <a:pt x="91" y="31"/>
                    <a:pt x="91" y="31"/>
                  </a:cubicBezTo>
                  <a:cubicBezTo>
                    <a:pt x="91" y="31"/>
                    <a:pt x="91" y="0"/>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22"/>
            <p:cNvSpPr/>
            <p:nvPr/>
          </p:nvSpPr>
          <p:spPr>
            <a:xfrm>
              <a:off x="9510325" y="3925863"/>
              <a:ext cx="2300" cy="1550"/>
            </a:xfrm>
            <a:custGeom>
              <a:rect b="b" l="l" r="r" t="t"/>
              <a:pathLst>
                <a:path extrusionOk="0" h="62" w="92">
                  <a:moveTo>
                    <a:pt x="30" y="1"/>
                  </a:moveTo>
                  <a:cubicBezTo>
                    <a:pt x="30" y="1"/>
                    <a:pt x="0" y="1"/>
                    <a:pt x="30" y="61"/>
                  </a:cubicBezTo>
                  <a:cubicBezTo>
                    <a:pt x="91" y="1"/>
                    <a:pt x="91" y="1"/>
                    <a:pt x="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22"/>
            <p:cNvSpPr/>
            <p:nvPr/>
          </p:nvSpPr>
          <p:spPr>
            <a:xfrm>
              <a:off x="95110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22"/>
            <p:cNvSpPr/>
            <p:nvPr/>
          </p:nvSpPr>
          <p:spPr>
            <a:xfrm>
              <a:off x="9571100" y="2826313"/>
              <a:ext cx="19025" cy="19025"/>
            </a:xfrm>
            <a:custGeom>
              <a:rect b="b" l="l" r="r" t="t"/>
              <a:pathLst>
                <a:path extrusionOk="0" h="761" w="761">
                  <a:moveTo>
                    <a:pt x="365" y="0"/>
                  </a:moveTo>
                  <a:cubicBezTo>
                    <a:pt x="183" y="0"/>
                    <a:pt x="1" y="152"/>
                    <a:pt x="1" y="365"/>
                  </a:cubicBezTo>
                  <a:cubicBezTo>
                    <a:pt x="1" y="578"/>
                    <a:pt x="18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22"/>
            <p:cNvSpPr/>
            <p:nvPr/>
          </p:nvSpPr>
          <p:spPr>
            <a:xfrm>
              <a:off x="9571875" y="2905338"/>
              <a:ext cx="17500" cy="16750"/>
            </a:xfrm>
            <a:custGeom>
              <a:rect b="b" l="l" r="r" t="t"/>
              <a:pathLst>
                <a:path extrusionOk="0" h="670" w="700">
                  <a:moveTo>
                    <a:pt x="365" y="0"/>
                  </a:moveTo>
                  <a:cubicBezTo>
                    <a:pt x="152" y="0"/>
                    <a:pt x="0" y="152"/>
                    <a:pt x="0" y="335"/>
                  </a:cubicBezTo>
                  <a:cubicBezTo>
                    <a:pt x="0" y="517"/>
                    <a:pt x="152" y="669"/>
                    <a:pt x="365" y="669"/>
                  </a:cubicBezTo>
                  <a:cubicBezTo>
                    <a:pt x="547" y="669"/>
                    <a:pt x="699" y="517"/>
                    <a:pt x="699" y="335"/>
                  </a:cubicBezTo>
                  <a:cubicBezTo>
                    <a:pt x="699" y="152"/>
                    <a:pt x="547"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22"/>
            <p:cNvSpPr/>
            <p:nvPr/>
          </p:nvSpPr>
          <p:spPr>
            <a:xfrm>
              <a:off x="9571875" y="2982838"/>
              <a:ext cx="17500" cy="17500"/>
            </a:xfrm>
            <a:custGeom>
              <a:rect b="b" l="l" r="r" t="t"/>
              <a:pathLst>
                <a:path extrusionOk="0" h="700" w="700">
                  <a:moveTo>
                    <a:pt x="365" y="1"/>
                  </a:moveTo>
                  <a:cubicBezTo>
                    <a:pt x="152" y="1"/>
                    <a:pt x="0" y="153"/>
                    <a:pt x="0" y="335"/>
                  </a:cubicBezTo>
                  <a:cubicBezTo>
                    <a:pt x="0" y="548"/>
                    <a:pt x="152" y="700"/>
                    <a:pt x="365" y="700"/>
                  </a:cubicBezTo>
                  <a:cubicBezTo>
                    <a:pt x="517" y="700"/>
                    <a:pt x="669" y="548"/>
                    <a:pt x="699" y="335"/>
                  </a:cubicBezTo>
                  <a:cubicBezTo>
                    <a:pt x="699" y="153"/>
                    <a:pt x="547"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22"/>
            <p:cNvSpPr/>
            <p:nvPr/>
          </p:nvSpPr>
          <p:spPr>
            <a:xfrm>
              <a:off x="9573375" y="3061863"/>
              <a:ext cx="15225" cy="15225"/>
            </a:xfrm>
            <a:custGeom>
              <a:rect b="b" l="l" r="r" t="t"/>
              <a:pathLst>
                <a:path extrusionOk="0" h="609" w="609">
                  <a:moveTo>
                    <a:pt x="305" y="1"/>
                  </a:moveTo>
                  <a:cubicBezTo>
                    <a:pt x="153" y="1"/>
                    <a:pt x="1" y="153"/>
                    <a:pt x="1" y="305"/>
                  </a:cubicBezTo>
                  <a:cubicBezTo>
                    <a:pt x="1" y="457"/>
                    <a:pt x="153" y="609"/>
                    <a:pt x="305" y="609"/>
                  </a:cubicBezTo>
                  <a:cubicBezTo>
                    <a:pt x="457" y="609"/>
                    <a:pt x="609" y="457"/>
                    <a:pt x="578" y="305"/>
                  </a:cubicBezTo>
                  <a:cubicBezTo>
                    <a:pt x="578" y="153"/>
                    <a:pt x="45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22"/>
            <p:cNvSpPr/>
            <p:nvPr/>
          </p:nvSpPr>
          <p:spPr>
            <a:xfrm>
              <a:off x="9574150" y="3140888"/>
              <a:ext cx="12925" cy="12950"/>
            </a:xfrm>
            <a:custGeom>
              <a:rect b="b" l="l" r="r" t="t"/>
              <a:pathLst>
                <a:path extrusionOk="0" h="518" w="517">
                  <a:moveTo>
                    <a:pt x="274" y="1"/>
                  </a:moveTo>
                  <a:cubicBezTo>
                    <a:pt x="91" y="1"/>
                    <a:pt x="0" y="92"/>
                    <a:pt x="0" y="244"/>
                  </a:cubicBezTo>
                  <a:cubicBezTo>
                    <a:pt x="0" y="396"/>
                    <a:pt x="122" y="518"/>
                    <a:pt x="274" y="518"/>
                  </a:cubicBezTo>
                  <a:cubicBezTo>
                    <a:pt x="426" y="518"/>
                    <a:pt x="51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22"/>
            <p:cNvSpPr/>
            <p:nvPr/>
          </p:nvSpPr>
          <p:spPr>
            <a:xfrm>
              <a:off x="9574150" y="3218413"/>
              <a:ext cx="12925" cy="13700"/>
            </a:xfrm>
            <a:custGeom>
              <a:rect b="b" l="l" r="r" t="t"/>
              <a:pathLst>
                <a:path extrusionOk="0" h="548" w="517">
                  <a:moveTo>
                    <a:pt x="274" y="0"/>
                  </a:moveTo>
                  <a:cubicBezTo>
                    <a:pt x="91"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22"/>
            <p:cNvSpPr/>
            <p:nvPr/>
          </p:nvSpPr>
          <p:spPr>
            <a:xfrm>
              <a:off x="9574900" y="3297438"/>
              <a:ext cx="11425" cy="11425"/>
            </a:xfrm>
            <a:custGeom>
              <a:rect b="b" l="l" r="r" t="t"/>
              <a:pathLst>
                <a:path extrusionOk="0" h="457" w="457">
                  <a:moveTo>
                    <a:pt x="244" y="0"/>
                  </a:moveTo>
                  <a:cubicBezTo>
                    <a:pt x="122" y="0"/>
                    <a:pt x="1" y="122"/>
                    <a:pt x="1" y="213"/>
                  </a:cubicBezTo>
                  <a:cubicBezTo>
                    <a:pt x="1" y="335"/>
                    <a:pt x="122" y="456"/>
                    <a:pt x="244" y="456"/>
                  </a:cubicBezTo>
                  <a:cubicBezTo>
                    <a:pt x="335" y="456"/>
                    <a:pt x="457" y="335"/>
                    <a:pt x="457" y="213"/>
                  </a:cubicBezTo>
                  <a:cubicBezTo>
                    <a:pt x="457" y="122"/>
                    <a:pt x="33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22"/>
            <p:cNvSpPr/>
            <p:nvPr/>
          </p:nvSpPr>
          <p:spPr>
            <a:xfrm>
              <a:off x="9575675" y="3376463"/>
              <a:ext cx="9900" cy="9150"/>
            </a:xfrm>
            <a:custGeom>
              <a:rect b="b" l="l" r="r" t="t"/>
              <a:pathLst>
                <a:path extrusionOk="0" h="366" w="396">
                  <a:moveTo>
                    <a:pt x="213" y="1"/>
                  </a:moveTo>
                  <a:cubicBezTo>
                    <a:pt x="91" y="1"/>
                    <a:pt x="0" y="61"/>
                    <a:pt x="0" y="183"/>
                  </a:cubicBezTo>
                  <a:cubicBezTo>
                    <a:pt x="0" y="305"/>
                    <a:pt x="91" y="365"/>
                    <a:pt x="213" y="365"/>
                  </a:cubicBezTo>
                  <a:cubicBezTo>
                    <a:pt x="274" y="365"/>
                    <a:pt x="395" y="305"/>
                    <a:pt x="395" y="183"/>
                  </a:cubicBezTo>
                  <a:cubicBezTo>
                    <a:pt x="395" y="61"/>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22"/>
            <p:cNvSpPr/>
            <p:nvPr/>
          </p:nvSpPr>
          <p:spPr>
            <a:xfrm>
              <a:off x="9575675" y="3453963"/>
              <a:ext cx="9900" cy="9925"/>
            </a:xfrm>
            <a:custGeom>
              <a:rect b="b" l="l" r="r" t="t"/>
              <a:pathLst>
                <a:path extrusionOk="0" h="397" w="396">
                  <a:moveTo>
                    <a:pt x="213" y="1"/>
                  </a:moveTo>
                  <a:cubicBezTo>
                    <a:pt x="91" y="1"/>
                    <a:pt x="0" y="92"/>
                    <a:pt x="0" y="183"/>
                  </a:cubicBezTo>
                  <a:cubicBezTo>
                    <a:pt x="0" y="305"/>
                    <a:pt x="91" y="396"/>
                    <a:pt x="213" y="396"/>
                  </a:cubicBezTo>
                  <a:cubicBezTo>
                    <a:pt x="274" y="396"/>
                    <a:pt x="365" y="305"/>
                    <a:pt x="395" y="183"/>
                  </a:cubicBezTo>
                  <a:cubicBezTo>
                    <a:pt x="395" y="92"/>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22"/>
            <p:cNvSpPr/>
            <p:nvPr/>
          </p:nvSpPr>
          <p:spPr>
            <a:xfrm>
              <a:off x="9577175" y="3533013"/>
              <a:ext cx="7625" cy="7625"/>
            </a:xfrm>
            <a:custGeom>
              <a:rect b="b" l="l" r="r" t="t"/>
              <a:pathLst>
                <a:path extrusionOk="0" h="305" w="305">
                  <a:moveTo>
                    <a:pt x="153" y="0"/>
                  </a:moveTo>
                  <a:cubicBezTo>
                    <a:pt x="62" y="0"/>
                    <a:pt x="1" y="61"/>
                    <a:pt x="1" y="152"/>
                  </a:cubicBezTo>
                  <a:cubicBezTo>
                    <a:pt x="1" y="213"/>
                    <a:pt x="62" y="304"/>
                    <a:pt x="153" y="304"/>
                  </a:cubicBezTo>
                  <a:cubicBezTo>
                    <a:pt x="214" y="304"/>
                    <a:pt x="305" y="213"/>
                    <a:pt x="305" y="152"/>
                  </a:cubicBezTo>
                  <a:cubicBezTo>
                    <a:pt x="305" y="61"/>
                    <a:pt x="21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22"/>
            <p:cNvSpPr/>
            <p:nvPr/>
          </p:nvSpPr>
          <p:spPr>
            <a:xfrm>
              <a:off x="9577950" y="3612788"/>
              <a:ext cx="5325" cy="5350"/>
            </a:xfrm>
            <a:custGeom>
              <a:rect b="b" l="l" r="r" t="t"/>
              <a:pathLst>
                <a:path extrusionOk="0" h="214" w="213">
                  <a:moveTo>
                    <a:pt x="122" y="1"/>
                  </a:moveTo>
                  <a:cubicBezTo>
                    <a:pt x="31" y="1"/>
                    <a:pt x="0" y="31"/>
                    <a:pt x="0" y="122"/>
                  </a:cubicBezTo>
                  <a:cubicBezTo>
                    <a:pt x="0" y="183"/>
                    <a:pt x="31" y="213"/>
                    <a:pt x="122" y="213"/>
                  </a:cubicBezTo>
                  <a:cubicBezTo>
                    <a:pt x="152" y="213"/>
                    <a:pt x="213" y="153"/>
                    <a:pt x="213" y="122"/>
                  </a:cubicBezTo>
                  <a:cubicBezTo>
                    <a:pt x="21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22"/>
            <p:cNvSpPr/>
            <p:nvPr/>
          </p:nvSpPr>
          <p:spPr>
            <a:xfrm>
              <a:off x="9577950" y="3689538"/>
              <a:ext cx="5325" cy="6100"/>
            </a:xfrm>
            <a:custGeom>
              <a:rect b="b" l="l" r="r" t="t"/>
              <a:pathLst>
                <a:path extrusionOk="0" h="244" w="213">
                  <a:moveTo>
                    <a:pt x="122" y="1"/>
                  </a:moveTo>
                  <a:cubicBezTo>
                    <a:pt x="31" y="1"/>
                    <a:pt x="0" y="92"/>
                    <a:pt x="0" y="122"/>
                  </a:cubicBezTo>
                  <a:cubicBezTo>
                    <a:pt x="0" y="183"/>
                    <a:pt x="61" y="244"/>
                    <a:pt x="122" y="244"/>
                  </a:cubicBezTo>
                  <a:cubicBezTo>
                    <a:pt x="152" y="244"/>
                    <a:pt x="183" y="183"/>
                    <a:pt x="213" y="122"/>
                  </a:cubicBezTo>
                  <a:cubicBezTo>
                    <a:pt x="21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22"/>
            <p:cNvSpPr/>
            <p:nvPr/>
          </p:nvSpPr>
          <p:spPr>
            <a:xfrm>
              <a:off x="9578700" y="3768563"/>
              <a:ext cx="3825" cy="3825"/>
            </a:xfrm>
            <a:custGeom>
              <a:rect b="b" l="l" r="r" t="t"/>
              <a:pathLst>
                <a:path extrusionOk="0" h="153" w="153">
                  <a:moveTo>
                    <a:pt x="92" y="1"/>
                  </a:moveTo>
                  <a:cubicBezTo>
                    <a:pt x="31" y="1"/>
                    <a:pt x="1" y="31"/>
                    <a:pt x="1" y="62"/>
                  </a:cubicBezTo>
                  <a:cubicBezTo>
                    <a:pt x="1" y="92"/>
                    <a:pt x="31" y="153"/>
                    <a:pt x="92" y="153"/>
                  </a:cubicBezTo>
                  <a:cubicBezTo>
                    <a:pt x="122" y="153"/>
                    <a:pt x="153" y="122"/>
                    <a:pt x="153" y="62"/>
                  </a:cubicBezTo>
                  <a:cubicBezTo>
                    <a:pt x="15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22"/>
            <p:cNvSpPr/>
            <p:nvPr/>
          </p:nvSpPr>
          <p:spPr>
            <a:xfrm>
              <a:off x="9579475" y="3848363"/>
              <a:ext cx="2300" cy="1550"/>
            </a:xfrm>
            <a:custGeom>
              <a:rect b="b" l="l" r="r" t="t"/>
              <a:pathLst>
                <a:path extrusionOk="0" h="62" w="92">
                  <a:moveTo>
                    <a:pt x="61" y="0"/>
                  </a:moveTo>
                  <a:cubicBezTo>
                    <a:pt x="61" y="0"/>
                    <a:pt x="0" y="0"/>
                    <a:pt x="0" y="31"/>
                  </a:cubicBezTo>
                  <a:cubicBezTo>
                    <a:pt x="0" y="31"/>
                    <a:pt x="0" y="61"/>
                    <a:pt x="61" y="61"/>
                  </a:cubicBezTo>
                  <a:lnTo>
                    <a:pt x="91" y="31"/>
                  </a:lnTo>
                  <a:cubicBezTo>
                    <a:pt x="91" y="31"/>
                    <a:pt x="91"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22"/>
            <p:cNvSpPr/>
            <p:nvPr/>
          </p:nvSpPr>
          <p:spPr>
            <a:xfrm>
              <a:off x="9579475" y="3925863"/>
              <a:ext cx="1525" cy="1550"/>
            </a:xfrm>
            <a:custGeom>
              <a:rect b="b" l="l" r="r" t="t"/>
              <a:pathLst>
                <a:path extrusionOk="0" h="62" w="61">
                  <a:moveTo>
                    <a:pt x="61" y="1"/>
                  </a:moveTo>
                  <a:cubicBezTo>
                    <a:pt x="61" y="1"/>
                    <a:pt x="0" y="1"/>
                    <a:pt x="61" y="61"/>
                  </a:cubicBezTo>
                  <a:lnTo>
                    <a:pt x="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22"/>
            <p:cNvSpPr/>
            <p:nvPr/>
          </p:nvSpPr>
          <p:spPr>
            <a:xfrm>
              <a:off x="95809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22"/>
            <p:cNvSpPr/>
            <p:nvPr/>
          </p:nvSpPr>
          <p:spPr>
            <a:xfrm>
              <a:off x="9639500" y="2826313"/>
              <a:ext cx="19025" cy="19025"/>
            </a:xfrm>
            <a:custGeom>
              <a:rect b="b" l="l" r="r" t="t"/>
              <a:pathLst>
                <a:path extrusionOk="0" h="761" w="761">
                  <a:moveTo>
                    <a:pt x="395" y="0"/>
                  </a:moveTo>
                  <a:cubicBezTo>
                    <a:pt x="183" y="0"/>
                    <a:pt x="0" y="152"/>
                    <a:pt x="0" y="365"/>
                  </a:cubicBezTo>
                  <a:cubicBezTo>
                    <a:pt x="0" y="578"/>
                    <a:pt x="183" y="760"/>
                    <a:pt x="395" y="760"/>
                  </a:cubicBezTo>
                  <a:cubicBezTo>
                    <a:pt x="578" y="760"/>
                    <a:pt x="760" y="578"/>
                    <a:pt x="760" y="365"/>
                  </a:cubicBezTo>
                  <a:cubicBezTo>
                    <a:pt x="760" y="152"/>
                    <a:pt x="57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22"/>
            <p:cNvSpPr/>
            <p:nvPr/>
          </p:nvSpPr>
          <p:spPr>
            <a:xfrm>
              <a:off x="9640250" y="2905338"/>
              <a:ext cx="17500" cy="16750"/>
            </a:xfrm>
            <a:custGeom>
              <a:rect b="b" l="l" r="r" t="t"/>
              <a:pathLst>
                <a:path extrusionOk="0" h="670" w="700">
                  <a:moveTo>
                    <a:pt x="365" y="0"/>
                  </a:moveTo>
                  <a:cubicBezTo>
                    <a:pt x="153" y="0"/>
                    <a:pt x="1" y="152"/>
                    <a:pt x="1" y="335"/>
                  </a:cubicBezTo>
                  <a:cubicBezTo>
                    <a:pt x="1" y="517"/>
                    <a:pt x="153" y="669"/>
                    <a:pt x="365" y="669"/>
                  </a:cubicBezTo>
                  <a:cubicBezTo>
                    <a:pt x="548" y="669"/>
                    <a:pt x="700" y="517"/>
                    <a:pt x="700" y="335"/>
                  </a:cubicBezTo>
                  <a:cubicBezTo>
                    <a:pt x="700"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22"/>
            <p:cNvSpPr/>
            <p:nvPr/>
          </p:nvSpPr>
          <p:spPr>
            <a:xfrm>
              <a:off x="9640250" y="2982838"/>
              <a:ext cx="17500" cy="17500"/>
            </a:xfrm>
            <a:custGeom>
              <a:rect b="b" l="l" r="r" t="t"/>
              <a:pathLst>
                <a:path extrusionOk="0" h="700" w="700">
                  <a:moveTo>
                    <a:pt x="365" y="1"/>
                  </a:moveTo>
                  <a:cubicBezTo>
                    <a:pt x="153" y="1"/>
                    <a:pt x="1" y="153"/>
                    <a:pt x="1" y="335"/>
                  </a:cubicBezTo>
                  <a:cubicBezTo>
                    <a:pt x="1" y="548"/>
                    <a:pt x="153" y="700"/>
                    <a:pt x="365" y="700"/>
                  </a:cubicBezTo>
                  <a:cubicBezTo>
                    <a:pt x="548" y="700"/>
                    <a:pt x="700" y="548"/>
                    <a:pt x="700" y="335"/>
                  </a:cubicBezTo>
                  <a:cubicBezTo>
                    <a:pt x="700"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22"/>
            <p:cNvSpPr/>
            <p:nvPr/>
          </p:nvSpPr>
          <p:spPr>
            <a:xfrm>
              <a:off x="9641025" y="3061863"/>
              <a:ext cx="15975" cy="15225"/>
            </a:xfrm>
            <a:custGeom>
              <a:rect b="b" l="l" r="r" t="t"/>
              <a:pathLst>
                <a:path extrusionOk="0" h="609" w="639">
                  <a:moveTo>
                    <a:pt x="334" y="1"/>
                  </a:moveTo>
                  <a:cubicBezTo>
                    <a:pt x="152" y="1"/>
                    <a:pt x="0" y="122"/>
                    <a:pt x="0" y="305"/>
                  </a:cubicBezTo>
                  <a:cubicBezTo>
                    <a:pt x="0" y="457"/>
                    <a:pt x="152" y="609"/>
                    <a:pt x="334" y="609"/>
                  </a:cubicBezTo>
                  <a:cubicBezTo>
                    <a:pt x="486" y="609"/>
                    <a:pt x="638" y="457"/>
                    <a:pt x="638" y="305"/>
                  </a:cubicBezTo>
                  <a:cubicBezTo>
                    <a:pt x="638" y="122"/>
                    <a:pt x="486"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22"/>
            <p:cNvSpPr/>
            <p:nvPr/>
          </p:nvSpPr>
          <p:spPr>
            <a:xfrm>
              <a:off x="9642525" y="3140888"/>
              <a:ext cx="12950" cy="12950"/>
            </a:xfrm>
            <a:custGeom>
              <a:rect b="b" l="l" r="r" t="t"/>
              <a:pathLst>
                <a:path extrusionOk="0" h="518" w="518">
                  <a:moveTo>
                    <a:pt x="274" y="1"/>
                  </a:moveTo>
                  <a:cubicBezTo>
                    <a:pt x="92" y="1"/>
                    <a:pt x="1" y="92"/>
                    <a:pt x="1" y="244"/>
                  </a:cubicBezTo>
                  <a:cubicBezTo>
                    <a:pt x="1" y="396"/>
                    <a:pt x="122" y="518"/>
                    <a:pt x="274" y="518"/>
                  </a:cubicBezTo>
                  <a:cubicBezTo>
                    <a:pt x="426" y="518"/>
                    <a:pt x="518" y="396"/>
                    <a:pt x="518" y="244"/>
                  </a:cubicBezTo>
                  <a:cubicBezTo>
                    <a:pt x="51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22"/>
            <p:cNvSpPr/>
            <p:nvPr/>
          </p:nvSpPr>
          <p:spPr>
            <a:xfrm>
              <a:off x="9642525" y="3218413"/>
              <a:ext cx="12950" cy="13700"/>
            </a:xfrm>
            <a:custGeom>
              <a:rect b="b" l="l" r="r" t="t"/>
              <a:pathLst>
                <a:path extrusionOk="0" h="548" w="518">
                  <a:moveTo>
                    <a:pt x="274" y="0"/>
                  </a:moveTo>
                  <a:cubicBezTo>
                    <a:pt x="92" y="0"/>
                    <a:pt x="1" y="122"/>
                    <a:pt x="1" y="274"/>
                  </a:cubicBezTo>
                  <a:cubicBezTo>
                    <a:pt x="1" y="426"/>
                    <a:pt x="122" y="547"/>
                    <a:pt x="274" y="547"/>
                  </a:cubicBezTo>
                  <a:cubicBezTo>
                    <a:pt x="426" y="547"/>
                    <a:pt x="518" y="426"/>
                    <a:pt x="518" y="274"/>
                  </a:cubicBezTo>
                  <a:cubicBezTo>
                    <a:pt x="51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22"/>
            <p:cNvSpPr/>
            <p:nvPr/>
          </p:nvSpPr>
          <p:spPr>
            <a:xfrm>
              <a:off x="9643300" y="3297438"/>
              <a:ext cx="11425" cy="11425"/>
            </a:xfrm>
            <a:custGeom>
              <a:rect b="b" l="l" r="r" t="t"/>
              <a:pathLst>
                <a:path extrusionOk="0" h="457" w="457">
                  <a:moveTo>
                    <a:pt x="243" y="0"/>
                  </a:moveTo>
                  <a:cubicBezTo>
                    <a:pt x="122" y="0"/>
                    <a:pt x="0" y="122"/>
                    <a:pt x="0" y="213"/>
                  </a:cubicBezTo>
                  <a:cubicBezTo>
                    <a:pt x="0" y="335"/>
                    <a:pt x="122" y="456"/>
                    <a:pt x="243" y="456"/>
                  </a:cubicBezTo>
                  <a:cubicBezTo>
                    <a:pt x="335" y="456"/>
                    <a:pt x="456" y="335"/>
                    <a:pt x="456" y="213"/>
                  </a:cubicBezTo>
                  <a:cubicBezTo>
                    <a:pt x="456" y="122"/>
                    <a:pt x="33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22"/>
            <p:cNvSpPr/>
            <p:nvPr/>
          </p:nvSpPr>
          <p:spPr>
            <a:xfrm>
              <a:off x="9644050" y="3376463"/>
              <a:ext cx="9900" cy="9150"/>
            </a:xfrm>
            <a:custGeom>
              <a:rect b="b" l="l" r="r" t="t"/>
              <a:pathLst>
                <a:path extrusionOk="0" h="366" w="396">
                  <a:moveTo>
                    <a:pt x="213" y="1"/>
                  </a:moveTo>
                  <a:cubicBezTo>
                    <a:pt x="92" y="1"/>
                    <a:pt x="1" y="61"/>
                    <a:pt x="1" y="183"/>
                  </a:cubicBezTo>
                  <a:cubicBezTo>
                    <a:pt x="1" y="305"/>
                    <a:pt x="92" y="365"/>
                    <a:pt x="213" y="365"/>
                  </a:cubicBezTo>
                  <a:cubicBezTo>
                    <a:pt x="305" y="365"/>
                    <a:pt x="396" y="305"/>
                    <a:pt x="396" y="183"/>
                  </a:cubicBezTo>
                  <a:cubicBezTo>
                    <a:pt x="396" y="61"/>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22"/>
            <p:cNvSpPr/>
            <p:nvPr/>
          </p:nvSpPr>
          <p:spPr>
            <a:xfrm>
              <a:off x="9644050" y="3453963"/>
              <a:ext cx="9900" cy="9925"/>
            </a:xfrm>
            <a:custGeom>
              <a:rect b="b" l="l" r="r" t="t"/>
              <a:pathLst>
                <a:path extrusionOk="0" h="397" w="396">
                  <a:moveTo>
                    <a:pt x="213" y="1"/>
                  </a:moveTo>
                  <a:cubicBezTo>
                    <a:pt x="92" y="1"/>
                    <a:pt x="1" y="92"/>
                    <a:pt x="1" y="183"/>
                  </a:cubicBezTo>
                  <a:cubicBezTo>
                    <a:pt x="1" y="305"/>
                    <a:pt x="92" y="396"/>
                    <a:pt x="213" y="396"/>
                  </a:cubicBezTo>
                  <a:cubicBezTo>
                    <a:pt x="274" y="396"/>
                    <a:pt x="396" y="305"/>
                    <a:pt x="396" y="183"/>
                  </a:cubicBezTo>
                  <a:cubicBezTo>
                    <a:pt x="396" y="92"/>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22"/>
            <p:cNvSpPr/>
            <p:nvPr/>
          </p:nvSpPr>
          <p:spPr>
            <a:xfrm>
              <a:off x="9645575" y="3533013"/>
              <a:ext cx="7625" cy="7625"/>
            </a:xfrm>
            <a:custGeom>
              <a:rect b="b" l="l" r="r" t="t"/>
              <a:pathLst>
                <a:path extrusionOk="0" h="305" w="305">
                  <a:moveTo>
                    <a:pt x="152" y="0"/>
                  </a:moveTo>
                  <a:cubicBezTo>
                    <a:pt x="61" y="0"/>
                    <a:pt x="0" y="61"/>
                    <a:pt x="0" y="152"/>
                  </a:cubicBezTo>
                  <a:cubicBezTo>
                    <a:pt x="0" y="213"/>
                    <a:pt x="61" y="304"/>
                    <a:pt x="152" y="304"/>
                  </a:cubicBezTo>
                  <a:cubicBezTo>
                    <a:pt x="213" y="304"/>
                    <a:pt x="304" y="213"/>
                    <a:pt x="304" y="152"/>
                  </a:cubicBezTo>
                  <a:cubicBezTo>
                    <a:pt x="304" y="61"/>
                    <a:pt x="21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22"/>
            <p:cNvSpPr/>
            <p:nvPr/>
          </p:nvSpPr>
          <p:spPr>
            <a:xfrm>
              <a:off x="9646325" y="3612788"/>
              <a:ext cx="5350" cy="5350"/>
            </a:xfrm>
            <a:custGeom>
              <a:rect b="b" l="l" r="r" t="t"/>
              <a:pathLst>
                <a:path extrusionOk="0" h="214" w="214">
                  <a:moveTo>
                    <a:pt x="122" y="1"/>
                  </a:moveTo>
                  <a:cubicBezTo>
                    <a:pt x="31" y="1"/>
                    <a:pt x="1" y="31"/>
                    <a:pt x="1" y="122"/>
                  </a:cubicBezTo>
                  <a:cubicBezTo>
                    <a:pt x="1" y="183"/>
                    <a:pt x="31" y="213"/>
                    <a:pt x="122" y="213"/>
                  </a:cubicBezTo>
                  <a:cubicBezTo>
                    <a:pt x="183" y="213"/>
                    <a:pt x="214" y="153"/>
                    <a:pt x="214" y="122"/>
                  </a:cubicBezTo>
                  <a:cubicBezTo>
                    <a:pt x="214"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22"/>
            <p:cNvSpPr/>
            <p:nvPr/>
          </p:nvSpPr>
          <p:spPr>
            <a:xfrm>
              <a:off x="9646325" y="3689538"/>
              <a:ext cx="5350" cy="6100"/>
            </a:xfrm>
            <a:custGeom>
              <a:rect b="b" l="l" r="r" t="t"/>
              <a:pathLst>
                <a:path extrusionOk="0" h="244" w="214">
                  <a:moveTo>
                    <a:pt x="122" y="1"/>
                  </a:moveTo>
                  <a:cubicBezTo>
                    <a:pt x="31" y="1"/>
                    <a:pt x="1" y="92"/>
                    <a:pt x="1" y="122"/>
                  </a:cubicBezTo>
                  <a:cubicBezTo>
                    <a:pt x="1" y="183"/>
                    <a:pt x="62" y="244"/>
                    <a:pt x="122" y="244"/>
                  </a:cubicBezTo>
                  <a:cubicBezTo>
                    <a:pt x="153" y="244"/>
                    <a:pt x="214" y="183"/>
                    <a:pt x="214" y="122"/>
                  </a:cubicBezTo>
                  <a:cubicBezTo>
                    <a:pt x="21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22"/>
            <p:cNvSpPr/>
            <p:nvPr/>
          </p:nvSpPr>
          <p:spPr>
            <a:xfrm>
              <a:off x="9647100" y="3768563"/>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22"/>
            <p:cNvSpPr/>
            <p:nvPr/>
          </p:nvSpPr>
          <p:spPr>
            <a:xfrm>
              <a:off x="9647850" y="3848363"/>
              <a:ext cx="2300" cy="1550"/>
            </a:xfrm>
            <a:custGeom>
              <a:rect b="b" l="l" r="r" t="t"/>
              <a:pathLst>
                <a:path extrusionOk="0" h="62" w="92">
                  <a:moveTo>
                    <a:pt x="61" y="0"/>
                  </a:moveTo>
                  <a:cubicBezTo>
                    <a:pt x="61" y="0"/>
                    <a:pt x="1" y="0"/>
                    <a:pt x="1" y="31"/>
                  </a:cubicBezTo>
                  <a:cubicBezTo>
                    <a:pt x="1" y="31"/>
                    <a:pt x="1" y="61"/>
                    <a:pt x="61" y="61"/>
                  </a:cubicBezTo>
                  <a:cubicBezTo>
                    <a:pt x="92" y="61"/>
                    <a:pt x="92" y="31"/>
                    <a:pt x="92" y="31"/>
                  </a:cubicBezTo>
                  <a:cubicBezTo>
                    <a:pt x="92" y="31"/>
                    <a:pt x="92"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22"/>
            <p:cNvSpPr/>
            <p:nvPr/>
          </p:nvSpPr>
          <p:spPr>
            <a:xfrm>
              <a:off x="9647850" y="3925863"/>
              <a:ext cx="2300" cy="1550"/>
            </a:xfrm>
            <a:custGeom>
              <a:rect b="b" l="l" r="r" t="t"/>
              <a:pathLst>
                <a:path extrusionOk="0" h="62" w="92">
                  <a:moveTo>
                    <a:pt x="61" y="1"/>
                  </a:moveTo>
                  <a:cubicBezTo>
                    <a:pt x="61" y="1"/>
                    <a:pt x="1" y="1"/>
                    <a:pt x="61" y="61"/>
                  </a:cubicBezTo>
                  <a:cubicBezTo>
                    <a:pt x="92" y="1"/>
                    <a:pt x="61"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22"/>
            <p:cNvSpPr/>
            <p:nvPr/>
          </p:nvSpPr>
          <p:spPr>
            <a:xfrm>
              <a:off x="96493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7" name="Google Shape;4507;p22"/>
          <p:cNvGrpSpPr/>
          <p:nvPr/>
        </p:nvGrpSpPr>
        <p:grpSpPr>
          <a:xfrm flipH="1">
            <a:off x="329775" y="480325"/>
            <a:ext cx="669475" cy="486350"/>
            <a:chOff x="5710525" y="4183150"/>
            <a:chExt cx="669475" cy="486350"/>
          </a:xfrm>
        </p:grpSpPr>
        <p:sp>
          <p:nvSpPr>
            <p:cNvPr id="4508" name="Google Shape;4508;p22"/>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22"/>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22"/>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22"/>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22"/>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22"/>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22"/>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22"/>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22"/>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22"/>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22"/>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22"/>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22"/>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22"/>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22"/>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22"/>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4" name="Google Shape;4524;p22"/>
          <p:cNvSpPr txBox="1"/>
          <p:nvPr>
            <p:ph type="title"/>
          </p:nvPr>
        </p:nvSpPr>
        <p:spPr>
          <a:xfrm>
            <a:off x="717425" y="404125"/>
            <a:ext cx="7709100" cy="61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3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25" name="Google Shape;4525;p22"/>
          <p:cNvSpPr txBox="1"/>
          <p:nvPr>
            <p:ph idx="1" type="subTitle"/>
          </p:nvPr>
        </p:nvSpPr>
        <p:spPr>
          <a:xfrm>
            <a:off x="717600" y="1091975"/>
            <a:ext cx="7740600" cy="3475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4"/>
              </a:buClr>
              <a:buSzPts val="1600"/>
              <a:buChar char="●"/>
              <a:defRPr sz="16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5">
    <p:spTree>
      <p:nvGrpSpPr>
        <p:cNvPr id="4526" name="Shape 4526"/>
        <p:cNvGrpSpPr/>
        <p:nvPr/>
      </p:nvGrpSpPr>
      <p:grpSpPr>
        <a:xfrm>
          <a:off x="0" y="0"/>
          <a:ext cx="0" cy="0"/>
          <a:chOff x="0" y="0"/>
          <a:chExt cx="0" cy="0"/>
        </a:xfrm>
      </p:grpSpPr>
      <p:sp>
        <p:nvSpPr>
          <p:cNvPr id="4527" name="Google Shape;4527;p23"/>
          <p:cNvSpPr txBox="1"/>
          <p:nvPr>
            <p:ph type="title"/>
          </p:nvPr>
        </p:nvSpPr>
        <p:spPr>
          <a:xfrm>
            <a:off x="717425" y="404125"/>
            <a:ext cx="7709100" cy="61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3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28" name="Google Shape;4528;p23"/>
          <p:cNvSpPr/>
          <p:nvPr/>
        </p:nvSpPr>
        <p:spPr>
          <a:xfrm>
            <a:off x="486892" y="957616"/>
            <a:ext cx="1026045" cy="1026045"/>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23"/>
          <p:cNvSpPr/>
          <p:nvPr/>
        </p:nvSpPr>
        <p:spPr>
          <a:xfrm flipH="1" rot="10800000">
            <a:off x="2057185" y="3586295"/>
            <a:ext cx="5029622" cy="1557203"/>
          </a:xfrm>
          <a:custGeom>
            <a:rect b="b" l="l" r="r" t="t"/>
            <a:pathLst>
              <a:path extrusionOk="0" h="32842" w="106071">
                <a:moveTo>
                  <a:pt x="0" y="0"/>
                </a:moveTo>
                <a:cubicBezTo>
                  <a:pt x="268" y="12588"/>
                  <a:pt x="3048" y="30882"/>
                  <a:pt x="17958" y="32682"/>
                </a:cubicBezTo>
                <a:cubicBezTo>
                  <a:pt x="18773" y="32791"/>
                  <a:pt x="19551" y="32842"/>
                  <a:pt x="20296" y="32842"/>
                </a:cubicBezTo>
                <a:cubicBezTo>
                  <a:pt x="28772" y="32842"/>
                  <a:pt x="33080" y="26197"/>
                  <a:pt x="40843" y="23689"/>
                </a:cubicBezTo>
                <a:cubicBezTo>
                  <a:pt x="42422" y="23190"/>
                  <a:pt x="43927" y="22969"/>
                  <a:pt x="45385" y="22969"/>
                </a:cubicBezTo>
                <a:cubicBezTo>
                  <a:pt x="49458" y="22969"/>
                  <a:pt x="53175" y="24682"/>
                  <a:pt x="57190" y="26686"/>
                </a:cubicBezTo>
                <a:cubicBezTo>
                  <a:pt x="63231" y="29543"/>
                  <a:pt x="69625" y="31249"/>
                  <a:pt x="75784" y="31249"/>
                </a:cubicBezTo>
                <a:cubicBezTo>
                  <a:pt x="84905" y="31249"/>
                  <a:pt x="93511" y="27512"/>
                  <a:pt x="99691" y="18244"/>
                </a:cubicBezTo>
                <a:cubicBezTo>
                  <a:pt x="103145" y="12944"/>
                  <a:pt x="105819" y="6482"/>
                  <a:pt x="1060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0" name="Google Shape;4530;p23"/>
          <p:cNvGrpSpPr/>
          <p:nvPr/>
        </p:nvGrpSpPr>
        <p:grpSpPr>
          <a:xfrm flipH="1">
            <a:off x="6705800" y="4036438"/>
            <a:ext cx="544125" cy="750025"/>
            <a:chOff x="2551975" y="1324025"/>
            <a:chExt cx="544125" cy="750025"/>
          </a:xfrm>
        </p:grpSpPr>
        <p:sp>
          <p:nvSpPr>
            <p:cNvPr id="4531" name="Google Shape;4531;p23"/>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23"/>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23"/>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23"/>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23"/>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23"/>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23"/>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23"/>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23"/>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23"/>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23"/>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23"/>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23"/>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23"/>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23"/>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23"/>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7" name="Google Shape;4547;p23"/>
          <p:cNvGrpSpPr/>
          <p:nvPr/>
        </p:nvGrpSpPr>
        <p:grpSpPr>
          <a:xfrm>
            <a:off x="-367" y="-88"/>
            <a:ext cx="611786" cy="1983735"/>
            <a:chOff x="9295275" y="2826313"/>
            <a:chExt cx="363250" cy="1177850"/>
          </a:xfrm>
        </p:grpSpPr>
        <p:sp>
          <p:nvSpPr>
            <p:cNvPr id="4548" name="Google Shape;4548;p23"/>
            <p:cNvSpPr/>
            <p:nvPr/>
          </p:nvSpPr>
          <p:spPr>
            <a:xfrm>
              <a:off x="9295275" y="2826313"/>
              <a:ext cx="19000" cy="19025"/>
            </a:xfrm>
            <a:custGeom>
              <a:rect b="b" l="l" r="r" t="t"/>
              <a:pathLst>
                <a:path extrusionOk="0" h="761" w="760">
                  <a:moveTo>
                    <a:pt x="395" y="0"/>
                  </a:moveTo>
                  <a:cubicBezTo>
                    <a:pt x="182" y="0"/>
                    <a:pt x="0" y="152"/>
                    <a:pt x="0" y="365"/>
                  </a:cubicBezTo>
                  <a:cubicBezTo>
                    <a:pt x="0" y="578"/>
                    <a:pt x="182" y="760"/>
                    <a:pt x="395" y="760"/>
                  </a:cubicBezTo>
                  <a:cubicBezTo>
                    <a:pt x="608" y="760"/>
                    <a:pt x="760" y="578"/>
                    <a:pt x="760" y="365"/>
                  </a:cubicBezTo>
                  <a:cubicBezTo>
                    <a:pt x="760" y="152"/>
                    <a:pt x="60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23"/>
            <p:cNvSpPr/>
            <p:nvPr/>
          </p:nvSpPr>
          <p:spPr>
            <a:xfrm>
              <a:off x="9296775" y="2905338"/>
              <a:ext cx="16750" cy="16750"/>
            </a:xfrm>
            <a:custGeom>
              <a:rect b="b" l="l" r="r" t="t"/>
              <a:pathLst>
                <a:path extrusionOk="0" h="670" w="670">
                  <a:moveTo>
                    <a:pt x="335" y="0"/>
                  </a:moveTo>
                  <a:cubicBezTo>
                    <a:pt x="153" y="0"/>
                    <a:pt x="1" y="152"/>
                    <a:pt x="1" y="335"/>
                  </a:cubicBezTo>
                  <a:cubicBezTo>
                    <a:pt x="1" y="517"/>
                    <a:pt x="153" y="669"/>
                    <a:pt x="335" y="669"/>
                  </a:cubicBezTo>
                  <a:cubicBezTo>
                    <a:pt x="518" y="669"/>
                    <a:pt x="670" y="517"/>
                    <a:pt x="670" y="335"/>
                  </a:cubicBezTo>
                  <a:cubicBezTo>
                    <a:pt x="670" y="152"/>
                    <a:pt x="51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23"/>
            <p:cNvSpPr/>
            <p:nvPr/>
          </p:nvSpPr>
          <p:spPr>
            <a:xfrm>
              <a:off x="9296775" y="2982838"/>
              <a:ext cx="16750" cy="17500"/>
            </a:xfrm>
            <a:custGeom>
              <a:rect b="b" l="l" r="r" t="t"/>
              <a:pathLst>
                <a:path extrusionOk="0" h="700" w="670">
                  <a:moveTo>
                    <a:pt x="335" y="1"/>
                  </a:moveTo>
                  <a:cubicBezTo>
                    <a:pt x="153" y="1"/>
                    <a:pt x="1" y="153"/>
                    <a:pt x="1" y="335"/>
                  </a:cubicBezTo>
                  <a:cubicBezTo>
                    <a:pt x="1" y="517"/>
                    <a:pt x="153" y="700"/>
                    <a:pt x="335" y="700"/>
                  </a:cubicBezTo>
                  <a:cubicBezTo>
                    <a:pt x="518" y="700"/>
                    <a:pt x="670" y="517"/>
                    <a:pt x="670" y="335"/>
                  </a:cubicBezTo>
                  <a:cubicBezTo>
                    <a:pt x="670" y="153"/>
                    <a:pt x="518"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23"/>
            <p:cNvSpPr/>
            <p:nvPr/>
          </p:nvSpPr>
          <p:spPr>
            <a:xfrm>
              <a:off x="9297550" y="3061863"/>
              <a:ext cx="15225" cy="15225"/>
            </a:xfrm>
            <a:custGeom>
              <a:rect b="b" l="l" r="r" t="t"/>
              <a:pathLst>
                <a:path extrusionOk="0" h="609" w="609">
                  <a:moveTo>
                    <a:pt x="304" y="1"/>
                  </a:moveTo>
                  <a:cubicBezTo>
                    <a:pt x="152" y="1"/>
                    <a:pt x="0" y="153"/>
                    <a:pt x="0" y="305"/>
                  </a:cubicBezTo>
                  <a:cubicBezTo>
                    <a:pt x="0" y="457"/>
                    <a:pt x="152" y="609"/>
                    <a:pt x="304" y="609"/>
                  </a:cubicBezTo>
                  <a:cubicBezTo>
                    <a:pt x="456"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23"/>
            <p:cNvSpPr/>
            <p:nvPr/>
          </p:nvSpPr>
          <p:spPr>
            <a:xfrm>
              <a:off x="9298300" y="3140888"/>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23"/>
            <p:cNvSpPr/>
            <p:nvPr/>
          </p:nvSpPr>
          <p:spPr>
            <a:xfrm>
              <a:off x="9298300" y="3218413"/>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23"/>
            <p:cNvSpPr/>
            <p:nvPr/>
          </p:nvSpPr>
          <p:spPr>
            <a:xfrm>
              <a:off x="9299075" y="3297438"/>
              <a:ext cx="11400" cy="11425"/>
            </a:xfrm>
            <a:custGeom>
              <a:rect b="b" l="l" r="r" t="t"/>
              <a:pathLst>
                <a:path extrusionOk="0" h="457" w="456">
                  <a:moveTo>
                    <a:pt x="243" y="0"/>
                  </a:moveTo>
                  <a:cubicBezTo>
                    <a:pt x="122" y="0"/>
                    <a:pt x="0" y="92"/>
                    <a:pt x="0" y="213"/>
                  </a:cubicBezTo>
                  <a:cubicBezTo>
                    <a:pt x="0" y="335"/>
                    <a:pt x="122" y="456"/>
                    <a:pt x="243" y="456"/>
                  </a:cubicBezTo>
                  <a:cubicBezTo>
                    <a:pt x="365" y="456"/>
                    <a:pt x="456" y="335"/>
                    <a:pt x="456" y="213"/>
                  </a:cubicBezTo>
                  <a:cubicBezTo>
                    <a:pt x="456" y="92"/>
                    <a:pt x="36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23"/>
            <p:cNvSpPr/>
            <p:nvPr/>
          </p:nvSpPr>
          <p:spPr>
            <a:xfrm>
              <a:off x="9300575" y="3376463"/>
              <a:ext cx="9150" cy="9150"/>
            </a:xfrm>
            <a:custGeom>
              <a:rect b="b" l="l" r="r" t="t"/>
              <a:pathLst>
                <a:path extrusionOk="0" h="366" w="366">
                  <a:moveTo>
                    <a:pt x="183" y="1"/>
                  </a:moveTo>
                  <a:cubicBezTo>
                    <a:pt x="62" y="1"/>
                    <a:pt x="1" y="61"/>
                    <a:pt x="1" y="183"/>
                  </a:cubicBezTo>
                  <a:cubicBezTo>
                    <a:pt x="1" y="305"/>
                    <a:pt x="62" y="365"/>
                    <a:pt x="183" y="365"/>
                  </a:cubicBezTo>
                  <a:cubicBezTo>
                    <a:pt x="305" y="365"/>
                    <a:pt x="366" y="305"/>
                    <a:pt x="366" y="183"/>
                  </a:cubicBezTo>
                  <a:cubicBezTo>
                    <a:pt x="36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23"/>
            <p:cNvSpPr/>
            <p:nvPr/>
          </p:nvSpPr>
          <p:spPr>
            <a:xfrm>
              <a:off x="9300575" y="3453963"/>
              <a:ext cx="9150" cy="9925"/>
            </a:xfrm>
            <a:custGeom>
              <a:rect b="b" l="l" r="r" t="t"/>
              <a:pathLst>
                <a:path extrusionOk="0" h="397" w="366">
                  <a:moveTo>
                    <a:pt x="183" y="1"/>
                  </a:moveTo>
                  <a:cubicBezTo>
                    <a:pt x="62" y="1"/>
                    <a:pt x="1" y="92"/>
                    <a:pt x="1" y="183"/>
                  </a:cubicBezTo>
                  <a:cubicBezTo>
                    <a:pt x="1" y="305"/>
                    <a:pt x="62" y="396"/>
                    <a:pt x="183" y="396"/>
                  </a:cubicBezTo>
                  <a:cubicBezTo>
                    <a:pt x="305" y="396"/>
                    <a:pt x="366" y="305"/>
                    <a:pt x="366" y="183"/>
                  </a:cubicBezTo>
                  <a:cubicBezTo>
                    <a:pt x="36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23"/>
            <p:cNvSpPr/>
            <p:nvPr/>
          </p:nvSpPr>
          <p:spPr>
            <a:xfrm>
              <a:off x="9301350" y="3533013"/>
              <a:ext cx="7625" cy="7625"/>
            </a:xfrm>
            <a:custGeom>
              <a:rect b="b" l="l" r="r" t="t"/>
              <a:pathLst>
                <a:path extrusionOk="0" h="305" w="305">
                  <a:moveTo>
                    <a:pt x="152" y="0"/>
                  </a:moveTo>
                  <a:cubicBezTo>
                    <a:pt x="91" y="0"/>
                    <a:pt x="0" y="61"/>
                    <a:pt x="0" y="152"/>
                  </a:cubicBezTo>
                  <a:cubicBezTo>
                    <a:pt x="0" y="213"/>
                    <a:pt x="61" y="304"/>
                    <a:pt x="152" y="304"/>
                  </a:cubicBezTo>
                  <a:cubicBezTo>
                    <a:pt x="243" y="304"/>
                    <a:pt x="304" y="213"/>
                    <a:pt x="304" y="152"/>
                  </a:cubicBezTo>
                  <a:cubicBezTo>
                    <a:pt x="304" y="61"/>
                    <a:pt x="24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23"/>
            <p:cNvSpPr/>
            <p:nvPr/>
          </p:nvSpPr>
          <p:spPr>
            <a:xfrm>
              <a:off x="9302100" y="3612788"/>
              <a:ext cx="6100" cy="5350"/>
            </a:xfrm>
            <a:custGeom>
              <a:rect b="b" l="l" r="r" t="t"/>
              <a:pathLst>
                <a:path extrusionOk="0" h="214" w="244">
                  <a:moveTo>
                    <a:pt x="122" y="1"/>
                  </a:moveTo>
                  <a:cubicBezTo>
                    <a:pt x="61" y="1"/>
                    <a:pt x="1" y="31"/>
                    <a:pt x="1" y="122"/>
                  </a:cubicBezTo>
                  <a:cubicBezTo>
                    <a:pt x="1" y="183"/>
                    <a:pt x="31" y="213"/>
                    <a:pt x="122" y="213"/>
                  </a:cubicBezTo>
                  <a:cubicBezTo>
                    <a:pt x="213" y="213"/>
                    <a:pt x="244" y="153"/>
                    <a:pt x="244" y="122"/>
                  </a:cubicBezTo>
                  <a:cubicBezTo>
                    <a:pt x="244" y="31"/>
                    <a:pt x="21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23"/>
            <p:cNvSpPr/>
            <p:nvPr/>
          </p:nvSpPr>
          <p:spPr>
            <a:xfrm>
              <a:off x="9302100" y="3689538"/>
              <a:ext cx="6100" cy="6100"/>
            </a:xfrm>
            <a:custGeom>
              <a:rect b="b" l="l" r="r" t="t"/>
              <a:pathLst>
                <a:path extrusionOk="0" h="244" w="244">
                  <a:moveTo>
                    <a:pt x="122" y="1"/>
                  </a:moveTo>
                  <a:cubicBezTo>
                    <a:pt x="61" y="1"/>
                    <a:pt x="1" y="92"/>
                    <a:pt x="1" y="122"/>
                  </a:cubicBezTo>
                  <a:cubicBezTo>
                    <a:pt x="1" y="183"/>
                    <a:pt x="92" y="244"/>
                    <a:pt x="122" y="244"/>
                  </a:cubicBezTo>
                  <a:cubicBezTo>
                    <a:pt x="153" y="244"/>
                    <a:pt x="244" y="183"/>
                    <a:pt x="244" y="122"/>
                  </a:cubicBezTo>
                  <a:cubicBezTo>
                    <a:pt x="24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23"/>
            <p:cNvSpPr/>
            <p:nvPr/>
          </p:nvSpPr>
          <p:spPr>
            <a:xfrm>
              <a:off x="9302875" y="3768563"/>
              <a:ext cx="4575" cy="3825"/>
            </a:xfrm>
            <a:custGeom>
              <a:rect b="b" l="l" r="r" t="t"/>
              <a:pathLst>
                <a:path extrusionOk="0" h="153" w="183">
                  <a:moveTo>
                    <a:pt x="91" y="1"/>
                  </a:moveTo>
                  <a:cubicBezTo>
                    <a:pt x="61" y="1"/>
                    <a:pt x="0" y="31"/>
                    <a:pt x="0" y="62"/>
                  </a:cubicBezTo>
                  <a:cubicBezTo>
                    <a:pt x="0" y="92"/>
                    <a:pt x="61" y="153"/>
                    <a:pt x="91" y="153"/>
                  </a:cubicBezTo>
                  <a:cubicBezTo>
                    <a:pt x="122" y="153"/>
                    <a:pt x="182" y="122"/>
                    <a:pt x="182" y="62"/>
                  </a:cubicBezTo>
                  <a:cubicBezTo>
                    <a:pt x="18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23"/>
            <p:cNvSpPr/>
            <p:nvPr/>
          </p:nvSpPr>
          <p:spPr>
            <a:xfrm>
              <a:off x="9304375" y="3846838"/>
              <a:ext cx="1550" cy="2300"/>
            </a:xfrm>
            <a:custGeom>
              <a:rect b="b" l="l" r="r" t="t"/>
              <a:pathLst>
                <a:path extrusionOk="0" h="92" w="62">
                  <a:moveTo>
                    <a:pt x="31" y="0"/>
                  </a:moveTo>
                  <a:cubicBezTo>
                    <a:pt x="1" y="0"/>
                    <a:pt x="1" y="31"/>
                    <a:pt x="1" y="61"/>
                  </a:cubicBezTo>
                  <a:cubicBezTo>
                    <a:pt x="1" y="61"/>
                    <a:pt x="1" y="92"/>
                    <a:pt x="31" y="92"/>
                  </a:cubicBezTo>
                  <a:cubicBezTo>
                    <a:pt x="62" y="92"/>
                    <a:pt x="62" y="61"/>
                    <a:pt x="62" y="61"/>
                  </a:cubicBezTo>
                  <a:cubicBezTo>
                    <a:pt x="62" y="31"/>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23"/>
            <p:cNvSpPr/>
            <p:nvPr/>
          </p:nvSpPr>
          <p:spPr>
            <a:xfrm>
              <a:off x="9304375" y="3925863"/>
              <a:ext cx="1550" cy="1550"/>
            </a:xfrm>
            <a:custGeom>
              <a:rect b="b" l="l" r="r" t="t"/>
              <a:pathLst>
                <a:path extrusionOk="0" h="62" w="62">
                  <a:moveTo>
                    <a:pt x="31" y="1"/>
                  </a:moveTo>
                  <a:cubicBezTo>
                    <a:pt x="31" y="1"/>
                    <a:pt x="1" y="1"/>
                    <a:pt x="31" y="61"/>
                  </a:cubicBezTo>
                  <a:cubicBezTo>
                    <a:pt x="62" y="1"/>
                    <a:pt x="3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23"/>
            <p:cNvSpPr/>
            <p:nvPr/>
          </p:nvSpPr>
          <p:spPr>
            <a:xfrm>
              <a:off x="9305150"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23"/>
            <p:cNvSpPr/>
            <p:nvPr/>
          </p:nvSpPr>
          <p:spPr>
            <a:xfrm>
              <a:off x="936442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23"/>
            <p:cNvSpPr/>
            <p:nvPr/>
          </p:nvSpPr>
          <p:spPr>
            <a:xfrm>
              <a:off x="9365175" y="2905338"/>
              <a:ext cx="18250" cy="16750"/>
            </a:xfrm>
            <a:custGeom>
              <a:rect b="b" l="l" r="r" t="t"/>
              <a:pathLst>
                <a:path extrusionOk="0" h="670" w="730">
                  <a:moveTo>
                    <a:pt x="335" y="0"/>
                  </a:moveTo>
                  <a:cubicBezTo>
                    <a:pt x="152" y="0"/>
                    <a:pt x="0" y="152"/>
                    <a:pt x="0" y="335"/>
                  </a:cubicBezTo>
                  <a:cubicBezTo>
                    <a:pt x="0" y="517"/>
                    <a:pt x="152" y="669"/>
                    <a:pt x="335" y="669"/>
                  </a:cubicBezTo>
                  <a:cubicBezTo>
                    <a:pt x="578" y="669"/>
                    <a:pt x="730" y="517"/>
                    <a:pt x="669" y="335"/>
                  </a:cubicBezTo>
                  <a:cubicBezTo>
                    <a:pt x="669" y="152"/>
                    <a:pt x="51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23"/>
            <p:cNvSpPr/>
            <p:nvPr/>
          </p:nvSpPr>
          <p:spPr>
            <a:xfrm>
              <a:off x="936517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23"/>
            <p:cNvSpPr/>
            <p:nvPr/>
          </p:nvSpPr>
          <p:spPr>
            <a:xfrm>
              <a:off x="9365925" y="3061863"/>
              <a:ext cx="15225" cy="15225"/>
            </a:xfrm>
            <a:custGeom>
              <a:rect b="b" l="l" r="r" t="t"/>
              <a:pathLst>
                <a:path extrusionOk="0" h="609" w="609">
                  <a:moveTo>
                    <a:pt x="305" y="1"/>
                  </a:moveTo>
                  <a:cubicBezTo>
                    <a:pt x="122" y="1"/>
                    <a:pt x="1" y="122"/>
                    <a:pt x="1" y="305"/>
                  </a:cubicBezTo>
                  <a:cubicBezTo>
                    <a:pt x="1" y="457"/>
                    <a:pt x="122"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23"/>
            <p:cNvSpPr/>
            <p:nvPr/>
          </p:nvSpPr>
          <p:spPr>
            <a:xfrm>
              <a:off x="9366700" y="3140888"/>
              <a:ext cx="14450" cy="12950"/>
            </a:xfrm>
            <a:custGeom>
              <a:rect b="b" l="l" r="r" t="t"/>
              <a:pathLst>
                <a:path extrusionOk="0" h="518" w="578">
                  <a:moveTo>
                    <a:pt x="274" y="1"/>
                  </a:moveTo>
                  <a:cubicBezTo>
                    <a:pt x="122" y="1"/>
                    <a:pt x="0" y="92"/>
                    <a:pt x="0" y="244"/>
                  </a:cubicBezTo>
                  <a:cubicBezTo>
                    <a:pt x="0" y="396"/>
                    <a:pt x="122" y="518"/>
                    <a:pt x="274" y="518"/>
                  </a:cubicBezTo>
                  <a:cubicBezTo>
                    <a:pt x="426" y="518"/>
                    <a:pt x="578"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23"/>
            <p:cNvSpPr/>
            <p:nvPr/>
          </p:nvSpPr>
          <p:spPr>
            <a:xfrm>
              <a:off x="9366700" y="3218413"/>
              <a:ext cx="13700" cy="13700"/>
            </a:xfrm>
            <a:custGeom>
              <a:rect b="b" l="l" r="r" t="t"/>
              <a:pathLst>
                <a:path extrusionOk="0" h="548" w="548">
                  <a:moveTo>
                    <a:pt x="274" y="0"/>
                  </a:moveTo>
                  <a:cubicBezTo>
                    <a:pt x="122" y="0"/>
                    <a:pt x="0" y="122"/>
                    <a:pt x="0" y="274"/>
                  </a:cubicBezTo>
                  <a:cubicBezTo>
                    <a:pt x="0" y="426"/>
                    <a:pt x="122" y="547"/>
                    <a:pt x="274" y="547"/>
                  </a:cubicBezTo>
                  <a:cubicBezTo>
                    <a:pt x="426" y="547"/>
                    <a:pt x="54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23"/>
            <p:cNvSpPr/>
            <p:nvPr/>
          </p:nvSpPr>
          <p:spPr>
            <a:xfrm>
              <a:off x="9367450" y="3297438"/>
              <a:ext cx="12175" cy="11425"/>
            </a:xfrm>
            <a:custGeom>
              <a:rect b="b" l="l" r="r" t="t"/>
              <a:pathLst>
                <a:path extrusionOk="0" h="457" w="487">
                  <a:moveTo>
                    <a:pt x="244" y="0"/>
                  </a:moveTo>
                  <a:cubicBezTo>
                    <a:pt x="122" y="0"/>
                    <a:pt x="1" y="92"/>
                    <a:pt x="1" y="213"/>
                  </a:cubicBezTo>
                  <a:cubicBezTo>
                    <a:pt x="1" y="335"/>
                    <a:pt x="122" y="456"/>
                    <a:pt x="244" y="456"/>
                  </a:cubicBezTo>
                  <a:cubicBezTo>
                    <a:pt x="365" y="456"/>
                    <a:pt x="487" y="335"/>
                    <a:pt x="487" y="213"/>
                  </a:cubicBezTo>
                  <a:cubicBezTo>
                    <a:pt x="487" y="9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23"/>
            <p:cNvSpPr/>
            <p:nvPr/>
          </p:nvSpPr>
          <p:spPr>
            <a:xfrm>
              <a:off x="9368975" y="3376463"/>
              <a:ext cx="10650" cy="9150"/>
            </a:xfrm>
            <a:custGeom>
              <a:rect b="b" l="l" r="r" t="t"/>
              <a:pathLst>
                <a:path extrusionOk="0" h="366" w="426">
                  <a:moveTo>
                    <a:pt x="183" y="1"/>
                  </a:moveTo>
                  <a:cubicBezTo>
                    <a:pt x="61" y="1"/>
                    <a:pt x="0" y="61"/>
                    <a:pt x="0" y="183"/>
                  </a:cubicBezTo>
                  <a:cubicBezTo>
                    <a:pt x="0" y="305"/>
                    <a:pt x="61" y="365"/>
                    <a:pt x="183" y="365"/>
                  </a:cubicBezTo>
                  <a:cubicBezTo>
                    <a:pt x="304" y="365"/>
                    <a:pt x="426" y="305"/>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23"/>
            <p:cNvSpPr/>
            <p:nvPr/>
          </p:nvSpPr>
          <p:spPr>
            <a:xfrm>
              <a:off x="9368975" y="3453963"/>
              <a:ext cx="9150" cy="9925"/>
            </a:xfrm>
            <a:custGeom>
              <a:rect b="b" l="l" r="r" t="t"/>
              <a:pathLst>
                <a:path extrusionOk="0" h="397" w="366">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23"/>
            <p:cNvSpPr/>
            <p:nvPr/>
          </p:nvSpPr>
          <p:spPr>
            <a:xfrm>
              <a:off x="9369725" y="3533013"/>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23"/>
            <p:cNvSpPr/>
            <p:nvPr/>
          </p:nvSpPr>
          <p:spPr>
            <a:xfrm>
              <a:off x="9370500" y="3611263"/>
              <a:ext cx="6100" cy="6100"/>
            </a:xfrm>
            <a:custGeom>
              <a:rect b="b" l="l" r="r" t="t"/>
              <a:pathLst>
                <a:path extrusionOk="0" h="244" w="244">
                  <a:moveTo>
                    <a:pt x="122" y="1"/>
                  </a:moveTo>
                  <a:cubicBezTo>
                    <a:pt x="61" y="1"/>
                    <a:pt x="0" y="62"/>
                    <a:pt x="0" y="122"/>
                  </a:cubicBezTo>
                  <a:cubicBezTo>
                    <a:pt x="0" y="183"/>
                    <a:pt x="61" y="244"/>
                    <a:pt x="122" y="244"/>
                  </a:cubicBezTo>
                  <a:cubicBezTo>
                    <a:pt x="183" y="244"/>
                    <a:pt x="243" y="183"/>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23"/>
            <p:cNvSpPr/>
            <p:nvPr/>
          </p:nvSpPr>
          <p:spPr>
            <a:xfrm>
              <a:off x="9370500" y="3689538"/>
              <a:ext cx="6100" cy="6100"/>
            </a:xfrm>
            <a:custGeom>
              <a:rect b="b" l="l" r="r" t="t"/>
              <a:pathLst>
                <a:path extrusionOk="0" h="244" w="244">
                  <a:moveTo>
                    <a:pt x="122" y="1"/>
                  </a:moveTo>
                  <a:cubicBezTo>
                    <a:pt x="61" y="1"/>
                    <a:pt x="0" y="92"/>
                    <a:pt x="0" y="122"/>
                  </a:cubicBezTo>
                  <a:cubicBezTo>
                    <a:pt x="0" y="183"/>
                    <a:pt x="91" y="244"/>
                    <a:pt x="122" y="244"/>
                  </a:cubicBezTo>
                  <a:cubicBezTo>
                    <a:pt x="213" y="244"/>
                    <a:pt x="243" y="183"/>
                    <a:pt x="243" y="122"/>
                  </a:cubicBezTo>
                  <a:cubicBezTo>
                    <a:pt x="24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23"/>
            <p:cNvSpPr/>
            <p:nvPr/>
          </p:nvSpPr>
          <p:spPr>
            <a:xfrm>
              <a:off x="9371250" y="3768563"/>
              <a:ext cx="4575" cy="3825"/>
            </a:xfrm>
            <a:custGeom>
              <a:rect b="b" l="l" r="r" t="t"/>
              <a:pathLst>
                <a:path extrusionOk="0" h="153" w="183">
                  <a:moveTo>
                    <a:pt x="92" y="1"/>
                  </a:moveTo>
                  <a:cubicBezTo>
                    <a:pt x="61" y="1"/>
                    <a:pt x="1" y="31"/>
                    <a:pt x="1" y="62"/>
                  </a:cubicBezTo>
                  <a:cubicBezTo>
                    <a:pt x="1" y="122"/>
                    <a:pt x="61" y="153"/>
                    <a:pt x="92" y="153"/>
                  </a:cubicBezTo>
                  <a:cubicBezTo>
                    <a:pt x="122" y="153"/>
                    <a:pt x="183" y="122"/>
                    <a:pt x="183" y="62"/>
                  </a:cubicBezTo>
                  <a:cubicBezTo>
                    <a:pt x="18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23"/>
            <p:cNvSpPr/>
            <p:nvPr/>
          </p:nvSpPr>
          <p:spPr>
            <a:xfrm>
              <a:off x="9372775" y="3846838"/>
              <a:ext cx="1550" cy="2300"/>
            </a:xfrm>
            <a:custGeom>
              <a:rect b="b" l="l" r="r" t="t"/>
              <a:pathLst>
                <a:path extrusionOk="0" h="92" w="62">
                  <a:moveTo>
                    <a:pt x="31" y="0"/>
                  </a:moveTo>
                  <a:cubicBezTo>
                    <a:pt x="0" y="0"/>
                    <a:pt x="0" y="31"/>
                    <a:pt x="0" y="61"/>
                  </a:cubicBezTo>
                  <a:cubicBezTo>
                    <a:pt x="0" y="61"/>
                    <a:pt x="0"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23"/>
            <p:cNvSpPr/>
            <p:nvPr/>
          </p:nvSpPr>
          <p:spPr>
            <a:xfrm>
              <a:off x="9372775" y="3925863"/>
              <a:ext cx="1550" cy="1550"/>
            </a:xfrm>
            <a:custGeom>
              <a:rect b="b" l="l" r="r" t="t"/>
              <a:pathLst>
                <a:path extrusionOk="0" h="62" w="62">
                  <a:moveTo>
                    <a:pt x="31" y="1"/>
                  </a:moveTo>
                  <a:cubicBezTo>
                    <a:pt x="31" y="1"/>
                    <a:pt x="0" y="1"/>
                    <a:pt x="31" y="6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23"/>
            <p:cNvSpPr/>
            <p:nvPr/>
          </p:nvSpPr>
          <p:spPr>
            <a:xfrm>
              <a:off x="937352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23"/>
            <p:cNvSpPr/>
            <p:nvPr/>
          </p:nvSpPr>
          <p:spPr>
            <a:xfrm>
              <a:off x="943357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23"/>
            <p:cNvSpPr/>
            <p:nvPr/>
          </p:nvSpPr>
          <p:spPr>
            <a:xfrm>
              <a:off x="9434325" y="2905338"/>
              <a:ext cx="17500" cy="16750"/>
            </a:xfrm>
            <a:custGeom>
              <a:rect b="b" l="l" r="r" t="t"/>
              <a:pathLst>
                <a:path extrusionOk="0" h="670" w="700">
                  <a:moveTo>
                    <a:pt x="335" y="0"/>
                  </a:moveTo>
                  <a:cubicBezTo>
                    <a:pt x="152" y="0"/>
                    <a:pt x="0" y="152"/>
                    <a:pt x="0" y="335"/>
                  </a:cubicBezTo>
                  <a:cubicBezTo>
                    <a:pt x="0" y="517"/>
                    <a:pt x="152" y="669"/>
                    <a:pt x="335" y="669"/>
                  </a:cubicBezTo>
                  <a:cubicBezTo>
                    <a:pt x="548" y="669"/>
                    <a:pt x="700" y="517"/>
                    <a:pt x="700" y="335"/>
                  </a:cubicBezTo>
                  <a:cubicBezTo>
                    <a:pt x="700" y="152"/>
                    <a:pt x="54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23"/>
            <p:cNvSpPr/>
            <p:nvPr/>
          </p:nvSpPr>
          <p:spPr>
            <a:xfrm>
              <a:off x="943432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23"/>
            <p:cNvSpPr/>
            <p:nvPr/>
          </p:nvSpPr>
          <p:spPr>
            <a:xfrm>
              <a:off x="9435075" y="3061863"/>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23"/>
            <p:cNvSpPr/>
            <p:nvPr/>
          </p:nvSpPr>
          <p:spPr>
            <a:xfrm>
              <a:off x="9435850" y="3140888"/>
              <a:ext cx="13700" cy="12950"/>
            </a:xfrm>
            <a:custGeom>
              <a:rect b="b" l="l" r="r" t="t"/>
              <a:pathLst>
                <a:path extrusionOk="0" h="518" w="548">
                  <a:moveTo>
                    <a:pt x="274" y="1"/>
                  </a:moveTo>
                  <a:cubicBezTo>
                    <a:pt x="122" y="1"/>
                    <a:pt x="0" y="92"/>
                    <a:pt x="0" y="244"/>
                  </a:cubicBezTo>
                  <a:cubicBezTo>
                    <a:pt x="0" y="396"/>
                    <a:pt x="122" y="518"/>
                    <a:pt x="274" y="518"/>
                  </a:cubicBezTo>
                  <a:cubicBezTo>
                    <a:pt x="426" y="518"/>
                    <a:pt x="547"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23"/>
            <p:cNvSpPr/>
            <p:nvPr/>
          </p:nvSpPr>
          <p:spPr>
            <a:xfrm>
              <a:off x="9435850" y="3218413"/>
              <a:ext cx="13700" cy="13700"/>
            </a:xfrm>
            <a:custGeom>
              <a:rect b="b" l="l" r="r" t="t"/>
              <a:pathLst>
                <a:path extrusionOk="0" h="548" w="548">
                  <a:moveTo>
                    <a:pt x="274" y="0"/>
                  </a:moveTo>
                  <a:cubicBezTo>
                    <a:pt x="122" y="0"/>
                    <a:pt x="0" y="122"/>
                    <a:pt x="0" y="274"/>
                  </a:cubicBezTo>
                  <a:cubicBezTo>
                    <a:pt x="0" y="426"/>
                    <a:pt x="122" y="547"/>
                    <a:pt x="274" y="547"/>
                  </a:cubicBezTo>
                  <a:cubicBezTo>
                    <a:pt x="395" y="547"/>
                    <a:pt x="51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23"/>
            <p:cNvSpPr/>
            <p:nvPr/>
          </p:nvSpPr>
          <p:spPr>
            <a:xfrm>
              <a:off x="9437375" y="3297438"/>
              <a:ext cx="11400" cy="11425"/>
            </a:xfrm>
            <a:custGeom>
              <a:rect b="b" l="l" r="r" t="t"/>
              <a:pathLst>
                <a:path extrusionOk="0" h="457" w="456">
                  <a:moveTo>
                    <a:pt x="213" y="0"/>
                  </a:moveTo>
                  <a:cubicBezTo>
                    <a:pt x="91" y="0"/>
                    <a:pt x="0" y="92"/>
                    <a:pt x="0" y="213"/>
                  </a:cubicBezTo>
                  <a:cubicBezTo>
                    <a:pt x="0" y="335"/>
                    <a:pt x="91" y="456"/>
                    <a:pt x="213" y="456"/>
                  </a:cubicBezTo>
                  <a:cubicBezTo>
                    <a:pt x="334" y="456"/>
                    <a:pt x="456" y="335"/>
                    <a:pt x="456" y="213"/>
                  </a:cubicBezTo>
                  <a:cubicBezTo>
                    <a:pt x="456" y="92"/>
                    <a:pt x="334"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23"/>
            <p:cNvSpPr/>
            <p:nvPr/>
          </p:nvSpPr>
          <p:spPr>
            <a:xfrm>
              <a:off x="9438125" y="3376463"/>
              <a:ext cx="9900" cy="9150"/>
            </a:xfrm>
            <a:custGeom>
              <a:rect b="b" l="l" r="r" t="t"/>
              <a:pathLst>
                <a:path extrusionOk="0" h="366" w="396">
                  <a:moveTo>
                    <a:pt x="183" y="1"/>
                  </a:moveTo>
                  <a:cubicBezTo>
                    <a:pt x="92" y="1"/>
                    <a:pt x="0" y="61"/>
                    <a:pt x="0" y="183"/>
                  </a:cubicBezTo>
                  <a:cubicBezTo>
                    <a:pt x="0" y="305"/>
                    <a:pt x="92" y="365"/>
                    <a:pt x="183" y="365"/>
                  </a:cubicBezTo>
                  <a:cubicBezTo>
                    <a:pt x="304" y="365"/>
                    <a:pt x="396" y="305"/>
                    <a:pt x="396" y="183"/>
                  </a:cubicBezTo>
                  <a:cubicBezTo>
                    <a:pt x="396"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23"/>
            <p:cNvSpPr/>
            <p:nvPr/>
          </p:nvSpPr>
          <p:spPr>
            <a:xfrm>
              <a:off x="9438125" y="3453963"/>
              <a:ext cx="9900" cy="9925"/>
            </a:xfrm>
            <a:custGeom>
              <a:rect b="b" l="l" r="r" t="t"/>
              <a:pathLst>
                <a:path extrusionOk="0" h="397" w="396">
                  <a:moveTo>
                    <a:pt x="183" y="1"/>
                  </a:moveTo>
                  <a:cubicBezTo>
                    <a:pt x="92" y="1"/>
                    <a:pt x="0" y="92"/>
                    <a:pt x="0" y="183"/>
                  </a:cubicBezTo>
                  <a:cubicBezTo>
                    <a:pt x="0" y="305"/>
                    <a:pt x="92" y="396"/>
                    <a:pt x="183" y="396"/>
                  </a:cubicBezTo>
                  <a:cubicBezTo>
                    <a:pt x="274" y="396"/>
                    <a:pt x="335" y="305"/>
                    <a:pt x="396" y="183"/>
                  </a:cubicBezTo>
                  <a:cubicBezTo>
                    <a:pt x="396"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23"/>
            <p:cNvSpPr/>
            <p:nvPr/>
          </p:nvSpPr>
          <p:spPr>
            <a:xfrm>
              <a:off x="9438875" y="3533013"/>
              <a:ext cx="7625" cy="7625"/>
            </a:xfrm>
            <a:custGeom>
              <a:rect b="b" l="l" r="r" t="t"/>
              <a:pathLst>
                <a:path extrusionOk="0" h="305" w="305">
                  <a:moveTo>
                    <a:pt x="153" y="0"/>
                  </a:moveTo>
                  <a:cubicBezTo>
                    <a:pt x="92" y="0"/>
                    <a:pt x="1" y="61"/>
                    <a:pt x="1" y="152"/>
                  </a:cubicBezTo>
                  <a:cubicBezTo>
                    <a:pt x="1" y="213"/>
                    <a:pt x="92" y="304"/>
                    <a:pt x="153" y="304"/>
                  </a:cubicBezTo>
                  <a:cubicBezTo>
                    <a:pt x="24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23"/>
            <p:cNvSpPr/>
            <p:nvPr/>
          </p:nvSpPr>
          <p:spPr>
            <a:xfrm>
              <a:off x="9440400" y="3612788"/>
              <a:ext cx="5350" cy="5350"/>
            </a:xfrm>
            <a:custGeom>
              <a:rect b="b" l="l" r="r" t="t"/>
              <a:pathLst>
                <a:path extrusionOk="0" h="214" w="214">
                  <a:moveTo>
                    <a:pt x="92" y="1"/>
                  </a:moveTo>
                  <a:cubicBezTo>
                    <a:pt x="31" y="1"/>
                    <a:pt x="1" y="31"/>
                    <a:pt x="1" y="122"/>
                  </a:cubicBezTo>
                  <a:cubicBezTo>
                    <a:pt x="1" y="183"/>
                    <a:pt x="31" y="213"/>
                    <a:pt x="92" y="213"/>
                  </a:cubicBezTo>
                  <a:cubicBezTo>
                    <a:pt x="183" y="213"/>
                    <a:pt x="213" y="153"/>
                    <a:pt x="213" y="122"/>
                  </a:cubicBezTo>
                  <a:cubicBezTo>
                    <a:pt x="213" y="31"/>
                    <a:pt x="183"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23"/>
            <p:cNvSpPr/>
            <p:nvPr/>
          </p:nvSpPr>
          <p:spPr>
            <a:xfrm>
              <a:off x="9439650" y="3689538"/>
              <a:ext cx="6100" cy="6100"/>
            </a:xfrm>
            <a:custGeom>
              <a:rect b="b" l="l" r="r" t="t"/>
              <a:pathLst>
                <a:path extrusionOk="0" h="244" w="244">
                  <a:moveTo>
                    <a:pt x="122" y="1"/>
                  </a:moveTo>
                  <a:cubicBezTo>
                    <a:pt x="61" y="1"/>
                    <a:pt x="0" y="61"/>
                    <a:pt x="0" y="122"/>
                  </a:cubicBezTo>
                  <a:cubicBezTo>
                    <a:pt x="0" y="183"/>
                    <a:pt x="61" y="244"/>
                    <a:pt x="122" y="244"/>
                  </a:cubicBezTo>
                  <a:cubicBezTo>
                    <a:pt x="183" y="244"/>
                    <a:pt x="243" y="18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23"/>
            <p:cNvSpPr/>
            <p:nvPr/>
          </p:nvSpPr>
          <p:spPr>
            <a:xfrm>
              <a:off x="9441175" y="3768563"/>
              <a:ext cx="3800" cy="3825"/>
            </a:xfrm>
            <a:custGeom>
              <a:rect b="b" l="l" r="r" t="t"/>
              <a:pathLst>
                <a:path extrusionOk="0" h="153" w="152">
                  <a:moveTo>
                    <a:pt x="61" y="1"/>
                  </a:moveTo>
                  <a:cubicBezTo>
                    <a:pt x="30" y="1"/>
                    <a:pt x="0" y="31"/>
                    <a:pt x="0" y="62"/>
                  </a:cubicBezTo>
                  <a:cubicBezTo>
                    <a:pt x="0" y="122"/>
                    <a:pt x="30" y="153"/>
                    <a:pt x="61" y="153"/>
                  </a:cubicBezTo>
                  <a:cubicBezTo>
                    <a:pt x="122" y="153"/>
                    <a:pt x="152" y="122"/>
                    <a:pt x="152" y="62"/>
                  </a:cubicBezTo>
                  <a:cubicBezTo>
                    <a:pt x="152"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23"/>
            <p:cNvSpPr/>
            <p:nvPr/>
          </p:nvSpPr>
          <p:spPr>
            <a:xfrm>
              <a:off x="9441925" y="3846838"/>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23"/>
            <p:cNvSpPr/>
            <p:nvPr/>
          </p:nvSpPr>
          <p:spPr>
            <a:xfrm>
              <a:off x="9441925" y="3925863"/>
              <a:ext cx="775" cy="1550"/>
            </a:xfrm>
            <a:custGeom>
              <a:rect b="b" l="l" r="r" t="t"/>
              <a:pathLst>
                <a:path extrusionOk="0" h="62" w="31">
                  <a:moveTo>
                    <a:pt x="31" y="1"/>
                  </a:moveTo>
                  <a:cubicBezTo>
                    <a:pt x="31" y="1"/>
                    <a:pt x="0" y="1"/>
                    <a:pt x="31" y="61"/>
                  </a:cubicBezTo>
                  <a:lnTo>
                    <a:pt x="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23"/>
            <p:cNvSpPr/>
            <p:nvPr/>
          </p:nvSpPr>
          <p:spPr>
            <a:xfrm>
              <a:off x="94426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23"/>
            <p:cNvSpPr/>
            <p:nvPr/>
          </p:nvSpPr>
          <p:spPr>
            <a:xfrm>
              <a:off x="9501950" y="2826313"/>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23"/>
            <p:cNvSpPr/>
            <p:nvPr/>
          </p:nvSpPr>
          <p:spPr>
            <a:xfrm>
              <a:off x="9502725" y="2905338"/>
              <a:ext cx="17500" cy="16750"/>
            </a:xfrm>
            <a:custGeom>
              <a:rect b="b" l="l" r="r" t="t"/>
              <a:pathLst>
                <a:path extrusionOk="0" h="670" w="700">
                  <a:moveTo>
                    <a:pt x="334" y="0"/>
                  </a:moveTo>
                  <a:cubicBezTo>
                    <a:pt x="152" y="0"/>
                    <a:pt x="0" y="152"/>
                    <a:pt x="0" y="335"/>
                  </a:cubicBezTo>
                  <a:cubicBezTo>
                    <a:pt x="0" y="517"/>
                    <a:pt x="152" y="669"/>
                    <a:pt x="334" y="669"/>
                  </a:cubicBezTo>
                  <a:cubicBezTo>
                    <a:pt x="547" y="669"/>
                    <a:pt x="699" y="517"/>
                    <a:pt x="699" y="335"/>
                  </a:cubicBezTo>
                  <a:cubicBezTo>
                    <a:pt x="699" y="152"/>
                    <a:pt x="54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23"/>
            <p:cNvSpPr/>
            <p:nvPr/>
          </p:nvSpPr>
          <p:spPr>
            <a:xfrm>
              <a:off x="9502725" y="2982838"/>
              <a:ext cx="17500" cy="17500"/>
            </a:xfrm>
            <a:custGeom>
              <a:rect b="b" l="l" r="r" t="t"/>
              <a:pathLst>
                <a:path extrusionOk="0" h="700" w="700">
                  <a:moveTo>
                    <a:pt x="334" y="1"/>
                  </a:moveTo>
                  <a:cubicBezTo>
                    <a:pt x="152" y="1"/>
                    <a:pt x="0" y="153"/>
                    <a:pt x="0" y="335"/>
                  </a:cubicBezTo>
                  <a:cubicBezTo>
                    <a:pt x="0" y="548"/>
                    <a:pt x="152" y="700"/>
                    <a:pt x="334" y="700"/>
                  </a:cubicBezTo>
                  <a:cubicBezTo>
                    <a:pt x="547" y="700"/>
                    <a:pt x="699" y="548"/>
                    <a:pt x="699" y="335"/>
                  </a:cubicBezTo>
                  <a:cubicBezTo>
                    <a:pt x="699" y="153"/>
                    <a:pt x="54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23"/>
            <p:cNvSpPr/>
            <p:nvPr/>
          </p:nvSpPr>
          <p:spPr>
            <a:xfrm>
              <a:off x="9503475" y="3061863"/>
              <a:ext cx="15225" cy="15225"/>
            </a:xfrm>
            <a:custGeom>
              <a:rect b="b" l="l" r="r" t="t"/>
              <a:pathLst>
                <a:path extrusionOk="0" h="609" w="609">
                  <a:moveTo>
                    <a:pt x="304" y="1"/>
                  </a:moveTo>
                  <a:cubicBezTo>
                    <a:pt x="152" y="1"/>
                    <a:pt x="0" y="153"/>
                    <a:pt x="0" y="305"/>
                  </a:cubicBezTo>
                  <a:cubicBezTo>
                    <a:pt x="0" y="457"/>
                    <a:pt x="152" y="609"/>
                    <a:pt x="304" y="609"/>
                  </a:cubicBezTo>
                  <a:cubicBezTo>
                    <a:pt x="517"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23"/>
            <p:cNvSpPr/>
            <p:nvPr/>
          </p:nvSpPr>
          <p:spPr>
            <a:xfrm>
              <a:off x="9505000" y="3140888"/>
              <a:ext cx="12925" cy="12950"/>
            </a:xfrm>
            <a:custGeom>
              <a:rect b="b" l="l" r="r" t="t"/>
              <a:pathLst>
                <a:path extrusionOk="0" h="518" w="517">
                  <a:moveTo>
                    <a:pt x="243" y="1"/>
                  </a:moveTo>
                  <a:cubicBezTo>
                    <a:pt x="91" y="1"/>
                    <a:pt x="0" y="92"/>
                    <a:pt x="0" y="244"/>
                  </a:cubicBezTo>
                  <a:cubicBezTo>
                    <a:pt x="0" y="396"/>
                    <a:pt x="91" y="518"/>
                    <a:pt x="243" y="518"/>
                  </a:cubicBezTo>
                  <a:cubicBezTo>
                    <a:pt x="395" y="518"/>
                    <a:pt x="517" y="396"/>
                    <a:pt x="517" y="244"/>
                  </a:cubicBezTo>
                  <a:cubicBezTo>
                    <a:pt x="517" y="92"/>
                    <a:pt x="395" y="1"/>
                    <a:pt x="2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23"/>
            <p:cNvSpPr/>
            <p:nvPr/>
          </p:nvSpPr>
          <p:spPr>
            <a:xfrm>
              <a:off x="9505000" y="3218413"/>
              <a:ext cx="12925" cy="13700"/>
            </a:xfrm>
            <a:custGeom>
              <a:rect b="b" l="l" r="r" t="t"/>
              <a:pathLst>
                <a:path extrusionOk="0" h="548" w="517">
                  <a:moveTo>
                    <a:pt x="243" y="0"/>
                  </a:moveTo>
                  <a:cubicBezTo>
                    <a:pt x="91" y="0"/>
                    <a:pt x="0" y="122"/>
                    <a:pt x="0" y="274"/>
                  </a:cubicBezTo>
                  <a:cubicBezTo>
                    <a:pt x="0" y="426"/>
                    <a:pt x="91" y="547"/>
                    <a:pt x="243" y="547"/>
                  </a:cubicBezTo>
                  <a:cubicBezTo>
                    <a:pt x="395" y="547"/>
                    <a:pt x="517" y="426"/>
                    <a:pt x="517" y="274"/>
                  </a:cubicBezTo>
                  <a:cubicBezTo>
                    <a:pt x="517" y="122"/>
                    <a:pt x="39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23"/>
            <p:cNvSpPr/>
            <p:nvPr/>
          </p:nvSpPr>
          <p:spPr>
            <a:xfrm>
              <a:off x="9505750" y="3297438"/>
              <a:ext cx="11425" cy="11425"/>
            </a:xfrm>
            <a:custGeom>
              <a:rect b="b" l="l" r="r" t="t"/>
              <a:pathLst>
                <a:path extrusionOk="0" h="457" w="457">
                  <a:moveTo>
                    <a:pt x="213" y="0"/>
                  </a:moveTo>
                  <a:cubicBezTo>
                    <a:pt x="122" y="0"/>
                    <a:pt x="1" y="122"/>
                    <a:pt x="1" y="213"/>
                  </a:cubicBezTo>
                  <a:cubicBezTo>
                    <a:pt x="1" y="335"/>
                    <a:pt x="122" y="456"/>
                    <a:pt x="213" y="456"/>
                  </a:cubicBezTo>
                  <a:cubicBezTo>
                    <a:pt x="335" y="456"/>
                    <a:pt x="457" y="335"/>
                    <a:pt x="457" y="213"/>
                  </a:cubicBezTo>
                  <a:cubicBezTo>
                    <a:pt x="457" y="122"/>
                    <a:pt x="335"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23"/>
            <p:cNvSpPr/>
            <p:nvPr/>
          </p:nvSpPr>
          <p:spPr>
            <a:xfrm>
              <a:off x="9506525" y="3376463"/>
              <a:ext cx="9900" cy="9150"/>
            </a:xfrm>
            <a:custGeom>
              <a:rect b="b" l="l" r="r" t="t"/>
              <a:pathLst>
                <a:path extrusionOk="0" h="366" w="396">
                  <a:moveTo>
                    <a:pt x="182" y="1"/>
                  </a:moveTo>
                  <a:cubicBezTo>
                    <a:pt x="91" y="1"/>
                    <a:pt x="0" y="61"/>
                    <a:pt x="0" y="183"/>
                  </a:cubicBezTo>
                  <a:cubicBezTo>
                    <a:pt x="0" y="305"/>
                    <a:pt x="91" y="365"/>
                    <a:pt x="182" y="365"/>
                  </a:cubicBezTo>
                  <a:cubicBezTo>
                    <a:pt x="304" y="365"/>
                    <a:pt x="395" y="305"/>
                    <a:pt x="395" y="183"/>
                  </a:cubicBezTo>
                  <a:cubicBezTo>
                    <a:pt x="395" y="61"/>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23"/>
            <p:cNvSpPr/>
            <p:nvPr/>
          </p:nvSpPr>
          <p:spPr>
            <a:xfrm>
              <a:off x="9506525" y="3453963"/>
              <a:ext cx="9900" cy="9925"/>
            </a:xfrm>
            <a:custGeom>
              <a:rect b="b" l="l" r="r" t="t"/>
              <a:pathLst>
                <a:path extrusionOk="0" h="397" w="396">
                  <a:moveTo>
                    <a:pt x="182" y="1"/>
                  </a:moveTo>
                  <a:cubicBezTo>
                    <a:pt x="91" y="1"/>
                    <a:pt x="0" y="92"/>
                    <a:pt x="0" y="183"/>
                  </a:cubicBezTo>
                  <a:cubicBezTo>
                    <a:pt x="0" y="305"/>
                    <a:pt x="91" y="396"/>
                    <a:pt x="182" y="396"/>
                  </a:cubicBezTo>
                  <a:cubicBezTo>
                    <a:pt x="304" y="396"/>
                    <a:pt x="395" y="305"/>
                    <a:pt x="395" y="183"/>
                  </a:cubicBezTo>
                  <a:cubicBezTo>
                    <a:pt x="395" y="92"/>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23"/>
            <p:cNvSpPr/>
            <p:nvPr/>
          </p:nvSpPr>
          <p:spPr>
            <a:xfrm>
              <a:off x="9507275" y="3533013"/>
              <a:ext cx="7625" cy="7625"/>
            </a:xfrm>
            <a:custGeom>
              <a:rect b="b" l="l" r="r" t="t"/>
              <a:pathLst>
                <a:path extrusionOk="0" h="305" w="305">
                  <a:moveTo>
                    <a:pt x="152" y="0"/>
                  </a:moveTo>
                  <a:cubicBezTo>
                    <a:pt x="92" y="0"/>
                    <a:pt x="0" y="61"/>
                    <a:pt x="0" y="152"/>
                  </a:cubicBezTo>
                  <a:cubicBezTo>
                    <a:pt x="0" y="213"/>
                    <a:pt x="92" y="304"/>
                    <a:pt x="152" y="304"/>
                  </a:cubicBezTo>
                  <a:cubicBezTo>
                    <a:pt x="244" y="304"/>
                    <a:pt x="304" y="213"/>
                    <a:pt x="304" y="152"/>
                  </a:cubicBezTo>
                  <a:cubicBezTo>
                    <a:pt x="304" y="61"/>
                    <a:pt x="244"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23"/>
            <p:cNvSpPr/>
            <p:nvPr/>
          </p:nvSpPr>
          <p:spPr>
            <a:xfrm>
              <a:off x="9508800" y="3612788"/>
              <a:ext cx="5325" cy="5350"/>
            </a:xfrm>
            <a:custGeom>
              <a:rect b="b" l="l" r="r" t="t"/>
              <a:pathLst>
                <a:path extrusionOk="0" h="214" w="213">
                  <a:moveTo>
                    <a:pt x="91" y="1"/>
                  </a:moveTo>
                  <a:cubicBezTo>
                    <a:pt x="31" y="1"/>
                    <a:pt x="0" y="31"/>
                    <a:pt x="0" y="122"/>
                  </a:cubicBezTo>
                  <a:cubicBezTo>
                    <a:pt x="0" y="183"/>
                    <a:pt x="31" y="213"/>
                    <a:pt x="91" y="213"/>
                  </a:cubicBezTo>
                  <a:cubicBezTo>
                    <a:pt x="183" y="213"/>
                    <a:pt x="213" y="153"/>
                    <a:pt x="213" y="122"/>
                  </a:cubicBezTo>
                  <a:cubicBezTo>
                    <a:pt x="213" y="31"/>
                    <a:pt x="183"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23"/>
            <p:cNvSpPr/>
            <p:nvPr/>
          </p:nvSpPr>
          <p:spPr>
            <a:xfrm>
              <a:off x="9508800" y="3689538"/>
              <a:ext cx="5325" cy="6100"/>
            </a:xfrm>
            <a:custGeom>
              <a:rect b="b" l="l" r="r" t="t"/>
              <a:pathLst>
                <a:path extrusionOk="0" h="244" w="213">
                  <a:moveTo>
                    <a:pt x="91" y="1"/>
                  </a:moveTo>
                  <a:cubicBezTo>
                    <a:pt x="31" y="1"/>
                    <a:pt x="0" y="92"/>
                    <a:pt x="0" y="122"/>
                  </a:cubicBezTo>
                  <a:cubicBezTo>
                    <a:pt x="0" y="183"/>
                    <a:pt x="61" y="244"/>
                    <a:pt x="91" y="244"/>
                  </a:cubicBezTo>
                  <a:cubicBezTo>
                    <a:pt x="183" y="244"/>
                    <a:pt x="213" y="183"/>
                    <a:pt x="213" y="122"/>
                  </a:cubicBezTo>
                  <a:cubicBezTo>
                    <a:pt x="213" y="31"/>
                    <a:pt x="15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23"/>
            <p:cNvSpPr/>
            <p:nvPr/>
          </p:nvSpPr>
          <p:spPr>
            <a:xfrm>
              <a:off x="9509550" y="3768563"/>
              <a:ext cx="3825" cy="3825"/>
            </a:xfrm>
            <a:custGeom>
              <a:rect b="b" l="l" r="r" t="t"/>
              <a:pathLst>
                <a:path extrusionOk="0" h="153" w="153">
                  <a:moveTo>
                    <a:pt x="61" y="1"/>
                  </a:moveTo>
                  <a:cubicBezTo>
                    <a:pt x="31" y="1"/>
                    <a:pt x="1" y="31"/>
                    <a:pt x="1" y="62"/>
                  </a:cubicBezTo>
                  <a:cubicBezTo>
                    <a:pt x="1" y="92"/>
                    <a:pt x="31" y="153"/>
                    <a:pt x="61" y="153"/>
                  </a:cubicBezTo>
                  <a:cubicBezTo>
                    <a:pt x="122" y="153"/>
                    <a:pt x="153" y="122"/>
                    <a:pt x="153" y="62"/>
                  </a:cubicBezTo>
                  <a:cubicBezTo>
                    <a:pt x="153"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23"/>
            <p:cNvSpPr/>
            <p:nvPr/>
          </p:nvSpPr>
          <p:spPr>
            <a:xfrm>
              <a:off x="9510325" y="3848363"/>
              <a:ext cx="2300" cy="1550"/>
            </a:xfrm>
            <a:custGeom>
              <a:rect b="b" l="l" r="r" t="t"/>
              <a:pathLst>
                <a:path extrusionOk="0" h="62" w="92">
                  <a:moveTo>
                    <a:pt x="30" y="0"/>
                  </a:moveTo>
                  <a:cubicBezTo>
                    <a:pt x="30" y="0"/>
                    <a:pt x="0" y="0"/>
                    <a:pt x="0" y="31"/>
                  </a:cubicBezTo>
                  <a:cubicBezTo>
                    <a:pt x="0" y="31"/>
                    <a:pt x="0" y="61"/>
                    <a:pt x="30" y="61"/>
                  </a:cubicBezTo>
                  <a:cubicBezTo>
                    <a:pt x="91" y="61"/>
                    <a:pt x="91" y="31"/>
                    <a:pt x="91" y="31"/>
                  </a:cubicBezTo>
                  <a:cubicBezTo>
                    <a:pt x="91" y="31"/>
                    <a:pt x="91" y="0"/>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23"/>
            <p:cNvSpPr/>
            <p:nvPr/>
          </p:nvSpPr>
          <p:spPr>
            <a:xfrm>
              <a:off x="9510325" y="3925863"/>
              <a:ext cx="2300" cy="1550"/>
            </a:xfrm>
            <a:custGeom>
              <a:rect b="b" l="l" r="r" t="t"/>
              <a:pathLst>
                <a:path extrusionOk="0" h="62" w="92">
                  <a:moveTo>
                    <a:pt x="30" y="1"/>
                  </a:moveTo>
                  <a:cubicBezTo>
                    <a:pt x="30" y="1"/>
                    <a:pt x="0" y="1"/>
                    <a:pt x="30" y="61"/>
                  </a:cubicBezTo>
                  <a:cubicBezTo>
                    <a:pt x="91" y="1"/>
                    <a:pt x="91" y="1"/>
                    <a:pt x="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23"/>
            <p:cNvSpPr/>
            <p:nvPr/>
          </p:nvSpPr>
          <p:spPr>
            <a:xfrm>
              <a:off x="95110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23"/>
            <p:cNvSpPr/>
            <p:nvPr/>
          </p:nvSpPr>
          <p:spPr>
            <a:xfrm>
              <a:off x="9571100" y="2826313"/>
              <a:ext cx="19025" cy="19025"/>
            </a:xfrm>
            <a:custGeom>
              <a:rect b="b" l="l" r="r" t="t"/>
              <a:pathLst>
                <a:path extrusionOk="0" h="761" w="761">
                  <a:moveTo>
                    <a:pt x="365" y="0"/>
                  </a:moveTo>
                  <a:cubicBezTo>
                    <a:pt x="183" y="0"/>
                    <a:pt x="1" y="152"/>
                    <a:pt x="1" y="365"/>
                  </a:cubicBezTo>
                  <a:cubicBezTo>
                    <a:pt x="1" y="578"/>
                    <a:pt x="18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23"/>
            <p:cNvSpPr/>
            <p:nvPr/>
          </p:nvSpPr>
          <p:spPr>
            <a:xfrm>
              <a:off x="9571875" y="2905338"/>
              <a:ext cx="17500" cy="16750"/>
            </a:xfrm>
            <a:custGeom>
              <a:rect b="b" l="l" r="r" t="t"/>
              <a:pathLst>
                <a:path extrusionOk="0" h="670" w="700">
                  <a:moveTo>
                    <a:pt x="365" y="0"/>
                  </a:moveTo>
                  <a:cubicBezTo>
                    <a:pt x="152" y="0"/>
                    <a:pt x="0" y="152"/>
                    <a:pt x="0" y="335"/>
                  </a:cubicBezTo>
                  <a:cubicBezTo>
                    <a:pt x="0" y="517"/>
                    <a:pt x="152" y="669"/>
                    <a:pt x="365" y="669"/>
                  </a:cubicBezTo>
                  <a:cubicBezTo>
                    <a:pt x="547" y="669"/>
                    <a:pt x="699" y="517"/>
                    <a:pt x="699" y="335"/>
                  </a:cubicBezTo>
                  <a:cubicBezTo>
                    <a:pt x="699" y="152"/>
                    <a:pt x="547"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23"/>
            <p:cNvSpPr/>
            <p:nvPr/>
          </p:nvSpPr>
          <p:spPr>
            <a:xfrm>
              <a:off x="9571875" y="2982838"/>
              <a:ext cx="17500" cy="17500"/>
            </a:xfrm>
            <a:custGeom>
              <a:rect b="b" l="l" r="r" t="t"/>
              <a:pathLst>
                <a:path extrusionOk="0" h="700" w="700">
                  <a:moveTo>
                    <a:pt x="365" y="1"/>
                  </a:moveTo>
                  <a:cubicBezTo>
                    <a:pt x="152" y="1"/>
                    <a:pt x="0" y="153"/>
                    <a:pt x="0" y="335"/>
                  </a:cubicBezTo>
                  <a:cubicBezTo>
                    <a:pt x="0" y="548"/>
                    <a:pt x="152" y="700"/>
                    <a:pt x="365" y="700"/>
                  </a:cubicBezTo>
                  <a:cubicBezTo>
                    <a:pt x="517" y="700"/>
                    <a:pt x="669" y="548"/>
                    <a:pt x="699" y="335"/>
                  </a:cubicBezTo>
                  <a:cubicBezTo>
                    <a:pt x="699" y="153"/>
                    <a:pt x="547"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23"/>
            <p:cNvSpPr/>
            <p:nvPr/>
          </p:nvSpPr>
          <p:spPr>
            <a:xfrm>
              <a:off x="9573375" y="3061863"/>
              <a:ext cx="15225" cy="15225"/>
            </a:xfrm>
            <a:custGeom>
              <a:rect b="b" l="l" r="r" t="t"/>
              <a:pathLst>
                <a:path extrusionOk="0" h="609" w="609">
                  <a:moveTo>
                    <a:pt x="305" y="1"/>
                  </a:moveTo>
                  <a:cubicBezTo>
                    <a:pt x="153" y="1"/>
                    <a:pt x="1" y="153"/>
                    <a:pt x="1" y="305"/>
                  </a:cubicBezTo>
                  <a:cubicBezTo>
                    <a:pt x="1" y="457"/>
                    <a:pt x="153" y="609"/>
                    <a:pt x="305" y="609"/>
                  </a:cubicBezTo>
                  <a:cubicBezTo>
                    <a:pt x="457" y="609"/>
                    <a:pt x="609" y="457"/>
                    <a:pt x="578" y="305"/>
                  </a:cubicBezTo>
                  <a:cubicBezTo>
                    <a:pt x="578" y="153"/>
                    <a:pt x="45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23"/>
            <p:cNvSpPr/>
            <p:nvPr/>
          </p:nvSpPr>
          <p:spPr>
            <a:xfrm>
              <a:off x="9574150" y="3140888"/>
              <a:ext cx="12925" cy="12950"/>
            </a:xfrm>
            <a:custGeom>
              <a:rect b="b" l="l" r="r" t="t"/>
              <a:pathLst>
                <a:path extrusionOk="0" h="518" w="517">
                  <a:moveTo>
                    <a:pt x="274" y="1"/>
                  </a:moveTo>
                  <a:cubicBezTo>
                    <a:pt x="91" y="1"/>
                    <a:pt x="0" y="92"/>
                    <a:pt x="0" y="244"/>
                  </a:cubicBezTo>
                  <a:cubicBezTo>
                    <a:pt x="0" y="396"/>
                    <a:pt x="122" y="518"/>
                    <a:pt x="274" y="518"/>
                  </a:cubicBezTo>
                  <a:cubicBezTo>
                    <a:pt x="426" y="518"/>
                    <a:pt x="51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23"/>
            <p:cNvSpPr/>
            <p:nvPr/>
          </p:nvSpPr>
          <p:spPr>
            <a:xfrm>
              <a:off x="9574150" y="3218413"/>
              <a:ext cx="12925" cy="13700"/>
            </a:xfrm>
            <a:custGeom>
              <a:rect b="b" l="l" r="r" t="t"/>
              <a:pathLst>
                <a:path extrusionOk="0" h="548" w="517">
                  <a:moveTo>
                    <a:pt x="274" y="0"/>
                  </a:moveTo>
                  <a:cubicBezTo>
                    <a:pt x="91"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23"/>
            <p:cNvSpPr/>
            <p:nvPr/>
          </p:nvSpPr>
          <p:spPr>
            <a:xfrm>
              <a:off x="9574900" y="3297438"/>
              <a:ext cx="11425" cy="11425"/>
            </a:xfrm>
            <a:custGeom>
              <a:rect b="b" l="l" r="r" t="t"/>
              <a:pathLst>
                <a:path extrusionOk="0" h="457" w="457">
                  <a:moveTo>
                    <a:pt x="244" y="0"/>
                  </a:moveTo>
                  <a:cubicBezTo>
                    <a:pt x="122" y="0"/>
                    <a:pt x="1" y="122"/>
                    <a:pt x="1" y="213"/>
                  </a:cubicBezTo>
                  <a:cubicBezTo>
                    <a:pt x="1" y="335"/>
                    <a:pt x="122" y="456"/>
                    <a:pt x="244" y="456"/>
                  </a:cubicBezTo>
                  <a:cubicBezTo>
                    <a:pt x="335" y="456"/>
                    <a:pt x="457" y="335"/>
                    <a:pt x="457" y="213"/>
                  </a:cubicBezTo>
                  <a:cubicBezTo>
                    <a:pt x="457" y="122"/>
                    <a:pt x="33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23"/>
            <p:cNvSpPr/>
            <p:nvPr/>
          </p:nvSpPr>
          <p:spPr>
            <a:xfrm>
              <a:off x="9575675" y="3376463"/>
              <a:ext cx="9900" cy="9150"/>
            </a:xfrm>
            <a:custGeom>
              <a:rect b="b" l="l" r="r" t="t"/>
              <a:pathLst>
                <a:path extrusionOk="0" h="366" w="396">
                  <a:moveTo>
                    <a:pt x="213" y="1"/>
                  </a:moveTo>
                  <a:cubicBezTo>
                    <a:pt x="91" y="1"/>
                    <a:pt x="0" y="61"/>
                    <a:pt x="0" y="183"/>
                  </a:cubicBezTo>
                  <a:cubicBezTo>
                    <a:pt x="0" y="305"/>
                    <a:pt x="91" y="365"/>
                    <a:pt x="213" y="365"/>
                  </a:cubicBezTo>
                  <a:cubicBezTo>
                    <a:pt x="274" y="365"/>
                    <a:pt x="395" y="305"/>
                    <a:pt x="395" y="183"/>
                  </a:cubicBezTo>
                  <a:cubicBezTo>
                    <a:pt x="395" y="61"/>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23"/>
            <p:cNvSpPr/>
            <p:nvPr/>
          </p:nvSpPr>
          <p:spPr>
            <a:xfrm>
              <a:off x="9575675" y="3453963"/>
              <a:ext cx="9900" cy="9925"/>
            </a:xfrm>
            <a:custGeom>
              <a:rect b="b" l="l" r="r" t="t"/>
              <a:pathLst>
                <a:path extrusionOk="0" h="397" w="396">
                  <a:moveTo>
                    <a:pt x="213" y="1"/>
                  </a:moveTo>
                  <a:cubicBezTo>
                    <a:pt x="91" y="1"/>
                    <a:pt x="0" y="92"/>
                    <a:pt x="0" y="183"/>
                  </a:cubicBezTo>
                  <a:cubicBezTo>
                    <a:pt x="0" y="305"/>
                    <a:pt x="91" y="396"/>
                    <a:pt x="213" y="396"/>
                  </a:cubicBezTo>
                  <a:cubicBezTo>
                    <a:pt x="274" y="396"/>
                    <a:pt x="365" y="305"/>
                    <a:pt x="395" y="183"/>
                  </a:cubicBezTo>
                  <a:cubicBezTo>
                    <a:pt x="395" y="92"/>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23"/>
            <p:cNvSpPr/>
            <p:nvPr/>
          </p:nvSpPr>
          <p:spPr>
            <a:xfrm>
              <a:off x="9577175" y="3533013"/>
              <a:ext cx="7625" cy="7625"/>
            </a:xfrm>
            <a:custGeom>
              <a:rect b="b" l="l" r="r" t="t"/>
              <a:pathLst>
                <a:path extrusionOk="0" h="305" w="305">
                  <a:moveTo>
                    <a:pt x="153" y="0"/>
                  </a:moveTo>
                  <a:cubicBezTo>
                    <a:pt x="62" y="0"/>
                    <a:pt x="1" y="61"/>
                    <a:pt x="1" y="152"/>
                  </a:cubicBezTo>
                  <a:cubicBezTo>
                    <a:pt x="1" y="213"/>
                    <a:pt x="62" y="304"/>
                    <a:pt x="153" y="304"/>
                  </a:cubicBezTo>
                  <a:cubicBezTo>
                    <a:pt x="214" y="304"/>
                    <a:pt x="305" y="213"/>
                    <a:pt x="305" y="152"/>
                  </a:cubicBezTo>
                  <a:cubicBezTo>
                    <a:pt x="305" y="61"/>
                    <a:pt x="21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23"/>
            <p:cNvSpPr/>
            <p:nvPr/>
          </p:nvSpPr>
          <p:spPr>
            <a:xfrm>
              <a:off x="9577950" y="3612788"/>
              <a:ext cx="5325" cy="5350"/>
            </a:xfrm>
            <a:custGeom>
              <a:rect b="b" l="l" r="r" t="t"/>
              <a:pathLst>
                <a:path extrusionOk="0" h="214" w="213">
                  <a:moveTo>
                    <a:pt x="122" y="1"/>
                  </a:moveTo>
                  <a:cubicBezTo>
                    <a:pt x="31" y="1"/>
                    <a:pt x="0" y="31"/>
                    <a:pt x="0" y="122"/>
                  </a:cubicBezTo>
                  <a:cubicBezTo>
                    <a:pt x="0" y="183"/>
                    <a:pt x="31" y="213"/>
                    <a:pt x="122" y="213"/>
                  </a:cubicBezTo>
                  <a:cubicBezTo>
                    <a:pt x="152" y="213"/>
                    <a:pt x="213" y="153"/>
                    <a:pt x="213" y="122"/>
                  </a:cubicBezTo>
                  <a:cubicBezTo>
                    <a:pt x="21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23"/>
            <p:cNvSpPr/>
            <p:nvPr/>
          </p:nvSpPr>
          <p:spPr>
            <a:xfrm>
              <a:off x="9577950" y="3689538"/>
              <a:ext cx="5325" cy="6100"/>
            </a:xfrm>
            <a:custGeom>
              <a:rect b="b" l="l" r="r" t="t"/>
              <a:pathLst>
                <a:path extrusionOk="0" h="244" w="213">
                  <a:moveTo>
                    <a:pt x="122" y="1"/>
                  </a:moveTo>
                  <a:cubicBezTo>
                    <a:pt x="31" y="1"/>
                    <a:pt x="0" y="92"/>
                    <a:pt x="0" y="122"/>
                  </a:cubicBezTo>
                  <a:cubicBezTo>
                    <a:pt x="0" y="183"/>
                    <a:pt x="61" y="244"/>
                    <a:pt x="122" y="244"/>
                  </a:cubicBezTo>
                  <a:cubicBezTo>
                    <a:pt x="152" y="244"/>
                    <a:pt x="183" y="183"/>
                    <a:pt x="213" y="122"/>
                  </a:cubicBezTo>
                  <a:cubicBezTo>
                    <a:pt x="21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23"/>
            <p:cNvSpPr/>
            <p:nvPr/>
          </p:nvSpPr>
          <p:spPr>
            <a:xfrm>
              <a:off x="9578700" y="3768563"/>
              <a:ext cx="3825" cy="3825"/>
            </a:xfrm>
            <a:custGeom>
              <a:rect b="b" l="l" r="r" t="t"/>
              <a:pathLst>
                <a:path extrusionOk="0" h="153" w="153">
                  <a:moveTo>
                    <a:pt x="92" y="1"/>
                  </a:moveTo>
                  <a:cubicBezTo>
                    <a:pt x="31" y="1"/>
                    <a:pt x="1" y="31"/>
                    <a:pt x="1" y="62"/>
                  </a:cubicBezTo>
                  <a:cubicBezTo>
                    <a:pt x="1" y="92"/>
                    <a:pt x="31" y="153"/>
                    <a:pt x="92" y="153"/>
                  </a:cubicBezTo>
                  <a:cubicBezTo>
                    <a:pt x="122" y="153"/>
                    <a:pt x="153" y="122"/>
                    <a:pt x="153" y="62"/>
                  </a:cubicBezTo>
                  <a:cubicBezTo>
                    <a:pt x="15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23"/>
            <p:cNvSpPr/>
            <p:nvPr/>
          </p:nvSpPr>
          <p:spPr>
            <a:xfrm>
              <a:off x="9579475" y="3848363"/>
              <a:ext cx="2300" cy="1550"/>
            </a:xfrm>
            <a:custGeom>
              <a:rect b="b" l="l" r="r" t="t"/>
              <a:pathLst>
                <a:path extrusionOk="0" h="62" w="92">
                  <a:moveTo>
                    <a:pt x="61" y="0"/>
                  </a:moveTo>
                  <a:cubicBezTo>
                    <a:pt x="61" y="0"/>
                    <a:pt x="0" y="0"/>
                    <a:pt x="0" y="31"/>
                  </a:cubicBezTo>
                  <a:cubicBezTo>
                    <a:pt x="0" y="31"/>
                    <a:pt x="0" y="61"/>
                    <a:pt x="61" y="61"/>
                  </a:cubicBezTo>
                  <a:lnTo>
                    <a:pt x="91" y="31"/>
                  </a:lnTo>
                  <a:cubicBezTo>
                    <a:pt x="91" y="31"/>
                    <a:pt x="91"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23"/>
            <p:cNvSpPr/>
            <p:nvPr/>
          </p:nvSpPr>
          <p:spPr>
            <a:xfrm>
              <a:off x="9579475" y="3925863"/>
              <a:ext cx="1525" cy="1550"/>
            </a:xfrm>
            <a:custGeom>
              <a:rect b="b" l="l" r="r" t="t"/>
              <a:pathLst>
                <a:path extrusionOk="0" h="62" w="61">
                  <a:moveTo>
                    <a:pt x="61" y="1"/>
                  </a:moveTo>
                  <a:cubicBezTo>
                    <a:pt x="61" y="1"/>
                    <a:pt x="0" y="1"/>
                    <a:pt x="61" y="61"/>
                  </a:cubicBezTo>
                  <a:lnTo>
                    <a:pt x="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23"/>
            <p:cNvSpPr/>
            <p:nvPr/>
          </p:nvSpPr>
          <p:spPr>
            <a:xfrm>
              <a:off x="95809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23"/>
            <p:cNvSpPr/>
            <p:nvPr/>
          </p:nvSpPr>
          <p:spPr>
            <a:xfrm>
              <a:off x="9639500" y="2826313"/>
              <a:ext cx="19025" cy="19025"/>
            </a:xfrm>
            <a:custGeom>
              <a:rect b="b" l="l" r="r" t="t"/>
              <a:pathLst>
                <a:path extrusionOk="0" h="761" w="761">
                  <a:moveTo>
                    <a:pt x="395" y="0"/>
                  </a:moveTo>
                  <a:cubicBezTo>
                    <a:pt x="183" y="0"/>
                    <a:pt x="0" y="152"/>
                    <a:pt x="0" y="365"/>
                  </a:cubicBezTo>
                  <a:cubicBezTo>
                    <a:pt x="0" y="578"/>
                    <a:pt x="183" y="760"/>
                    <a:pt x="395" y="760"/>
                  </a:cubicBezTo>
                  <a:cubicBezTo>
                    <a:pt x="578" y="760"/>
                    <a:pt x="760" y="578"/>
                    <a:pt x="760" y="365"/>
                  </a:cubicBezTo>
                  <a:cubicBezTo>
                    <a:pt x="760" y="152"/>
                    <a:pt x="57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23"/>
            <p:cNvSpPr/>
            <p:nvPr/>
          </p:nvSpPr>
          <p:spPr>
            <a:xfrm>
              <a:off x="9640250" y="2905338"/>
              <a:ext cx="17500" cy="16750"/>
            </a:xfrm>
            <a:custGeom>
              <a:rect b="b" l="l" r="r" t="t"/>
              <a:pathLst>
                <a:path extrusionOk="0" h="670" w="700">
                  <a:moveTo>
                    <a:pt x="365" y="0"/>
                  </a:moveTo>
                  <a:cubicBezTo>
                    <a:pt x="153" y="0"/>
                    <a:pt x="1" y="152"/>
                    <a:pt x="1" y="335"/>
                  </a:cubicBezTo>
                  <a:cubicBezTo>
                    <a:pt x="1" y="517"/>
                    <a:pt x="153" y="669"/>
                    <a:pt x="365" y="669"/>
                  </a:cubicBezTo>
                  <a:cubicBezTo>
                    <a:pt x="548" y="669"/>
                    <a:pt x="700" y="517"/>
                    <a:pt x="700" y="335"/>
                  </a:cubicBezTo>
                  <a:cubicBezTo>
                    <a:pt x="700"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23"/>
            <p:cNvSpPr/>
            <p:nvPr/>
          </p:nvSpPr>
          <p:spPr>
            <a:xfrm>
              <a:off x="9640250" y="2982838"/>
              <a:ext cx="17500" cy="17500"/>
            </a:xfrm>
            <a:custGeom>
              <a:rect b="b" l="l" r="r" t="t"/>
              <a:pathLst>
                <a:path extrusionOk="0" h="700" w="700">
                  <a:moveTo>
                    <a:pt x="365" y="1"/>
                  </a:moveTo>
                  <a:cubicBezTo>
                    <a:pt x="153" y="1"/>
                    <a:pt x="1" y="153"/>
                    <a:pt x="1" y="335"/>
                  </a:cubicBezTo>
                  <a:cubicBezTo>
                    <a:pt x="1" y="548"/>
                    <a:pt x="153" y="700"/>
                    <a:pt x="365" y="700"/>
                  </a:cubicBezTo>
                  <a:cubicBezTo>
                    <a:pt x="548" y="700"/>
                    <a:pt x="700" y="548"/>
                    <a:pt x="700" y="335"/>
                  </a:cubicBezTo>
                  <a:cubicBezTo>
                    <a:pt x="700"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23"/>
            <p:cNvSpPr/>
            <p:nvPr/>
          </p:nvSpPr>
          <p:spPr>
            <a:xfrm>
              <a:off x="9641025" y="3061863"/>
              <a:ext cx="15975" cy="15225"/>
            </a:xfrm>
            <a:custGeom>
              <a:rect b="b" l="l" r="r" t="t"/>
              <a:pathLst>
                <a:path extrusionOk="0" h="609" w="639">
                  <a:moveTo>
                    <a:pt x="334" y="1"/>
                  </a:moveTo>
                  <a:cubicBezTo>
                    <a:pt x="152" y="1"/>
                    <a:pt x="0" y="122"/>
                    <a:pt x="0" y="305"/>
                  </a:cubicBezTo>
                  <a:cubicBezTo>
                    <a:pt x="0" y="457"/>
                    <a:pt x="152" y="609"/>
                    <a:pt x="334" y="609"/>
                  </a:cubicBezTo>
                  <a:cubicBezTo>
                    <a:pt x="486" y="609"/>
                    <a:pt x="638" y="457"/>
                    <a:pt x="638" y="305"/>
                  </a:cubicBezTo>
                  <a:cubicBezTo>
                    <a:pt x="638" y="122"/>
                    <a:pt x="486"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23"/>
            <p:cNvSpPr/>
            <p:nvPr/>
          </p:nvSpPr>
          <p:spPr>
            <a:xfrm>
              <a:off x="9642525" y="3140888"/>
              <a:ext cx="12950" cy="12950"/>
            </a:xfrm>
            <a:custGeom>
              <a:rect b="b" l="l" r="r" t="t"/>
              <a:pathLst>
                <a:path extrusionOk="0" h="518" w="518">
                  <a:moveTo>
                    <a:pt x="274" y="1"/>
                  </a:moveTo>
                  <a:cubicBezTo>
                    <a:pt x="92" y="1"/>
                    <a:pt x="1" y="92"/>
                    <a:pt x="1" y="244"/>
                  </a:cubicBezTo>
                  <a:cubicBezTo>
                    <a:pt x="1" y="396"/>
                    <a:pt x="122" y="518"/>
                    <a:pt x="274" y="518"/>
                  </a:cubicBezTo>
                  <a:cubicBezTo>
                    <a:pt x="426" y="518"/>
                    <a:pt x="518" y="396"/>
                    <a:pt x="518" y="244"/>
                  </a:cubicBezTo>
                  <a:cubicBezTo>
                    <a:pt x="51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23"/>
            <p:cNvSpPr/>
            <p:nvPr/>
          </p:nvSpPr>
          <p:spPr>
            <a:xfrm>
              <a:off x="9642525" y="3218413"/>
              <a:ext cx="12950" cy="13700"/>
            </a:xfrm>
            <a:custGeom>
              <a:rect b="b" l="l" r="r" t="t"/>
              <a:pathLst>
                <a:path extrusionOk="0" h="548" w="518">
                  <a:moveTo>
                    <a:pt x="274" y="0"/>
                  </a:moveTo>
                  <a:cubicBezTo>
                    <a:pt x="92" y="0"/>
                    <a:pt x="1" y="122"/>
                    <a:pt x="1" y="274"/>
                  </a:cubicBezTo>
                  <a:cubicBezTo>
                    <a:pt x="1" y="426"/>
                    <a:pt x="122" y="547"/>
                    <a:pt x="274" y="547"/>
                  </a:cubicBezTo>
                  <a:cubicBezTo>
                    <a:pt x="426" y="547"/>
                    <a:pt x="518" y="426"/>
                    <a:pt x="518" y="274"/>
                  </a:cubicBezTo>
                  <a:cubicBezTo>
                    <a:pt x="51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23"/>
            <p:cNvSpPr/>
            <p:nvPr/>
          </p:nvSpPr>
          <p:spPr>
            <a:xfrm>
              <a:off x="9643300" y="3297438"/>
              <a:ext cx="11425" cy="11425"/>
            </a:xfrm>
            <a:custGeom>
              <a:rect b="b" l="l" r="r" t="t"/>
              <a:pathLst>
                <a:path extrusionOk="0" h="457" w="457">
                  <a:moveTo>
                    <a:pt x="243" y="0"/>
                  </a:moveTo>
                  <a:cubicBezTo>
                    <a:pt x="122" y="0"/>
                    <a:pt x="0" y="122"/>
                    <a:pt x="0" y="213"/>
                  </a:cubicBezTo>
                  <a:cubicBezTo>
                    <a:pt x="0" y="335"/>
                    <a:pt x="122" y="456"/>
                    <a:pt x="243" y="456"/>
                  </a:cubicBezTo>
                  <a:cubicBezTo>
                    <a:pt x="335" y="456"/>
                    <a:pt x="456" y="335"/>
                    <a:pt x="456" y="213"/>
                  </a:cubicBezTo>
                  <a:cubicBezTo>
                    <a:pt x="456" y="122"/>
                    <a:pt x="33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23"/>
            <p:cNvSpPr/>
            <p:nvPr/>
          </p:nvSpPr>
          <p:spPr>
            <a:xfrm>
              <a:off x="9644050" y="3376463"/>
              <a:ext cx="9900" cy="9150"/>
            </a:xfrm>
            <a:custGeom>
              <a:rect b="b" l="l" r="r" t="t"/>
              <a:pathLst>
                <a:path extrusionOk="0" h="366" w="396">
                  <a:moveTo>
                    <a:pt x="213" y="1"/>
                  </a:moveTo>
                  <a:cubicBezTo>
                    <a:pt x="92" y="1"/>
                    <a:pt x="1" y="61"/>
                    <a:pt x="1" y="183"/>
                  </a:cubicBezTo>
                  <a:cubicBezTo>
                    <a:pt x="1" y="305"/>
                    <a:pt x="92" y="365"/>
                    <a:pt x="213" y="365"/>
                  </a:cubicBezTo>
                  <a:cubicBezTo>
                    <a:pt x="305" y="365"/>
                    <a:pt x="396" y="305"/>
                    <a:pt x="396" y="183"/>
                  </a:cubicBezTo>
                  <a:cubicBezTo>
                    <a:pt x="396" y="61"/>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23"/>
            <p:cNvSpPr/>
            <p:nvPr/>
          </p:nvSpPr>
          <p:spPr>
            <a:xfrm>
              <a:off x="9644050" y="3453963"/>
              <a:ext cx="9900" cy="9925"/>
            </a:xfrm>
            <a:custGeom>
              <a:rect b="b" l="l" r="r" t="t"/>
              <a:pathLst>
                <a:path extrusionOk="0" h="397" w="396">
                  <a:moveTo>
                    <a:pt x="213" y="1"/>
                  </a:moveTo>
                  <a:cubicBezTo>
                    <a:pt x="92" y="1"/>
                    <a:pt x="1" y="92"/>
                    <a:pt x="1" y="183"/>
                  </a:cubicBezTo>
                  <a:cubicBezTo>
                    <a:pt x="1" y="305"/>
                    <a:pt x="92" y="396"/>
                    <a:pt x="213" y="396"/>
                  </a:cubicBezTo>
                  <a:cubicBezTo>
                    <a:pt x="274" y="396"/>
                    <a:pt x="396" y="305"/>
                    <a:pt x="396" y="183"/>
                  </a:cubicBezTo>
                  <a:cubicBezTo>
                    <a:pt x="396" y="92"/>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23"/>
            <p:cNvSpPr/>
            <p:nvPr/>
          </p:nvSpPr>
          <p:spPr>
            <a:xfrm>
              <a:off x="9645575" y="3533013"/>
              <a:ext cx="7625" cy="7625"/>
            </a:xfrm>
            <a:custGeom>
              <a:rect b="b" l="l" r="r" t="t"/>
              <a:pathLst>
                <a:path extrusionOk="0" h="305" w="305">
                  <a:moveTo>
                    <a:pt x="152" y="0"/>
                  </a:moveTo>
                  <a:cubicBezTo>
                    <a:pt x="61" y="0"/>
                    <a:pt x="0" y="61"/>
                    <a:pt x="0" y="152"/>
                  </a:cubicBezTo>
                  <a:cubicBezTo>
                    <a:pt x="0" y="213"/>
                    <a:pt x="61" y="304"/>
                    <a:pt x="152" y="304"/>
                  </a:cubicBezTo>
                  <a:cubicBezTo>
                    <a:pt x="213" y="304"/>
                    <a:pt x="304" y="213"/>
                    <a:pt x="304" y="152"/>
                  </a:cubicBezTo>
                  <a:cubicBezTo>
                    <a:pt x="304" y="61"/>
                    <a:pt x="21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23"/>
            <p:cNvSpPr/>
            <p:nvPr/>
          </p:nvSpPr>
          <p:spPr>
            <a:xfrm>
              <a:off x="9646325" y="3612788"/>
              <a:ext cx="5350" cy="5350"/>
            </a:xfrm>
            <a:custGeom>
              <a:rect b="b" l="l" r="r" t="t"/>
              <a:pathLst>
                <a:path extrusionOk="0" h="214" w="214">
                  <a:moveTo>
                    <a:pt x="122" y="1"/>
                  </a:moveTo>
                  <a:cubicBezTo>
                    <a:pt x="31" y="1"/>
                    <a:pt x="1" y="31"/>
                    <a:pt x="1" y="122"/>
                  </a:cubicBezTo>
                  <a:cubicBezTo>
                    <a:pt x="1" y="183"/>
                    <a:pt x="31" y="213"/>
                    <a:pt x="122" y="213"/>
                  </a:cubicBezTo>
                  <a:cubicBezTo>
                    <a:pt x="183" y="213"/>
                    <a:pt x="214" y="153"/>
                    <a:pt x="214" y="122"/>
                  </a:cubicBezTo>
                  <a:cubicBezTo>
                    <a:pt x="214"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23"/>
            <p:cNvSpPr/>
            <p:nvPr/>
          </p:nvSpPr>
          <p:spPr>
            <a:xfrm>
              <a:off x="9646325" y="3689538"/>
              <a:ext cx="5350" cy="6100"/>
            </a:xfrm>
            <a:custGeom>
              <a:rect b="b" l="l" r="r" t="t"/>
              <a:pathLst>
                <a:path extrusionOk="0" h="244" w="214">
                  <a:moveTo>
                    <a:pt x="122" y="1"/>
                  </a:moveTo>
                  <a:cubicBezTo>
                    <a:pt x="31" y="1"/>
                    <a:pt x="1" y="92"/>
                    <a:pt x="1" y="122"/>
                  </a:cubicBezTo>
                  <a:cubicBezTo>
                    <a:pt x="1" y="183"/>
                    <a:pt x="62" y="244"/>
                    <a:pt x="122" y="244"/>
                  </a:cubicBezTo>
                  <a:cubicBezTo>
                    <a:pt x="153" y="244"/>
                    <a:pt x="214" y="183"/>
                    <a:pt x="214" y="122"/>
                  </a:cubicBezTo>
                  <a:cubicBezTo>
                    <a:pt x="21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23"/>
            <p:cNvSpPr/>
            <p:nvPr/>
          </p:nvSpPr>
          <p:spPr>
            <a:xfrm>
              <a:off x="9647100" y="3768563"/>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23"/>
            <p:cNvSpPr/>
            <p:nvPr/>
          </p:nvSpPr>
          <p:spPr>
            <a:xfrm>
              <a:off x="9647850" y="3848363"/>
              <a:ext cx="2300" cy="1550"/>
            </a:xfrm>
            <a:custGeom>
              <a:rect b="b" l="l" r="r" t="t"/>
              <a:pathLst>
                <a:path extrusionOk="0" h="62" w="92">
                  <a:moveTo>
                    <a:pt x="61" y="0"/>
                  </a:moveTo>
                  <a:cubicBezTo>
                    <a:pt x="61" y="0"/>
                    <a:pt x="1" y="0"/>
                    <a:pt x="1" y="31"/>
                  </a:cubicBezTo>
                  <a:cubicBezTo>
                    <a:pt x="1" y="31"/>
                    <a:pt x="1" y="61"/>
                    <a:pt x="61" y="61"/>
                  </a:cubicBezTo>
                  <a:cubicBezTo>
                    <a:pt x="92" y="61"/>
                    <a:pt x="92" y="31"/>
                    <a:pt x="92" y="31"/>
                  </a:cubicBezTo>
                  <a:cubicBezTo>
                    <a:pt x="92" y="31"/>
                    <a:pt x="92"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23"/>
            <p:cNvSpPr/>
            <p:nvPr/>
          </p:nvSpPr>
          <p:spPr>
            <a:xfrm>
              <a:off x="9647850" y="3925863"/>
              <a:ext cx="2300" cy="1550"/>
            </a:xfrm>
            <a:custGeom>
              <a:rect b="b" l="l" r="r" t="t"/>
              <a:pathLst>
                <a:path extrusionOk="0" h="62" w="92">
                  <a:moveTo>
                    <a:pt x="61" y="1"/>
                  </a:moveTo>
                  <a:cubicBezTo>
                    <a:pt x="61" y="1"/>
                    <a:pt x="1" y="1"/>
                    <a:pt x="61" y="61"/>
                  </a:cubicBezTo>
                  <a:cubicBezTo>
                    <a:pt x="92" y="1"/>
                    <a:pt x="61"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23"/>
            <p:cNvSpPr/>
            <p:nvPr/>
          </p:nvSpPr>
          <p:spPr>
            <a:xfrm>
              <a:off x="96493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44" name="Google Shape;4644;p23"/>
          <p:cNvSpPr/>
          <p:nvPr/>
        </p:nvSpPr>
        <p:spPr>
          <a:xfrm>
            <a:off x="7954321" y="753556"/>
            <a:ext cx="476451" cy="476451"/>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6">
    <p:spTree>
      <p:nvGrpSpPr>
        <p:cNvPr id="4645" name="Shape 4645"/>
        <p:cNvGrpSpPr/>
        <p:nvPr/>
      </p:nvGrpSpPr>
      <p:grpSpPr>
        <a:xfrm>
          <a:off x="0" y="0"/>
          <a:ext cx="0" cy="0"/>
          <a:chOff x="0" y="0"/>
          <a:chExt cx="0" cy="0"/>
        </a:xfrm>
      </p:grpSpPr>
      <p:sp>
        <p:nvSpPr>
          <p:cNvPr id="4646" name="Google Shape;4646;p24"/>
          <p:cNvSpPr/>
          <p:nvPr/>
        </p:nvSpPr>
        <p:spPr>
          <a:xfrm flipH="1">
            <a:off x="5851447" y="3406775"/>
            <a:ext cx="3292553" cy="1775671"/>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24"/>
          <p:cNvSpPr/>
          <p:nvPr/>
        </p:nvSpPr>
        <p:spPr>
          <a:xfrm flipH="1" rot="9709848">
            <a:off x="-427963" y="-394577"/>
            <a:ext cx="2927000" cy="1578568"/>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24"/>
          <p:cNvSpPr/>
          <p:nvPr/>
        </p:nvSpPr>
        <p:spPr>
          <a:xfrm>
            <a:off x="7073472" y="-505798"/>
            <a:ext cx="1204374" cy="1204374"/>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49" name="Google Shape;4649;p24"/>
          <p:cNvGrpSpPr/>
          <p:nvPr/>
        </p:nvGrpSpPr>
        <p:grpSpPr>
          <a:xfrm flipH="1">
            <a:off x="1386900" y="359625"/>
            <a:ext cx="669475" cy="486350"/>
            <a:chOff x="5710525" y="4183150"/>
            <a:chExt cx="669475" cy="486350"/>
          </a:xfrm>
        </p:grpSpPr>
        <p:sp>
          <p:nvSpPr>
            <p:cNvPr id="4650" name="Google Shape;4650;p24"/>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24"/>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24"/>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24"/>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24"/>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24"/>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24"/>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24"/>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24"/>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24"/>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24"/>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24"/>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24"/>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24"/>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24"/>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24"/>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6" name="Google Shape;4666;p24"/>
          <p:cNvGrpSpPr/>
          <p:nvPr/>
        </p:nvGrpSpPr>
        <p:grpSpPr>
          <a:xfrm>
            <a:off x="8532208" y="-88"/>
            <a:ext cx="611786" cy="1983735"/>
            <a:chOff x="9295275" y="2826313"/>
            <a:chExt cx="363250" cy="1177850"/>
          </a:xfrm>
        </p:grpSpPr>
        <p:sp>
          <p:nvSpPr>
            <p:cNvPr id="4667" name="Google Shape;4667;p24"/>
            <p:cNvSpPr/>
            <p:nvPr/>
          </p:nvSpPr>
          <p:spPr>
            <a:xfrm>
              <a:off x="9295275" y="2826313"/>
              <a:ext cx="19000" cy="19025"/>
            </a:xfrm>
            <a:custGeom>
              <a:rect b="b" l="l" r="r" t="t"/>
              <a:pathLst>
                <a:path extrusionOk="0" h="761" w="760">
                  <a:moveTo>
                    <a:pt x="395" y="0"/>
                  </a:moveTo>
                  <a:cubicBezTo>
                    <a:pt x="182" y="0"/>
                    <a:pt x="0" y="152"/>
                    <a:pt x="0" y="365"/>
                  </a:cubicBezTo>
                  <a:cubicBezTo>
                    <a:pt x="0" y="578"/>
                    <a:pt x="182" y="760"/>
                    <a:pt x="395" y="760"/>
                  </a:cubicBezTo>
                  <a:cubicBezTo>
                    <a:pt x="608" y="760"/>
                    <a:pt x="760" y="578"/>
                    <a:pt x="760" y="365"/>
                  </a:cubicBezTo>
                  <a:cubicBezTo>
                    <a:pt x="760" y="152"/>
                    <a:pt x="60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24"/>
            <p:cNvSpPr/>
            <p:nvPr/>
          </p:nvSpPr>
          <p:spPr>
            <a:xfrm>
              <a:off x="9296775" y="2905338"/>
              <a:ext cx="16750" cy="16750"/>
            </a:xfrm>
            <a:custGeom>
              <a:rect b="b" l="l" r="r" t="t"/>
              <a:pathLst>
                <a:path extrusionOk="0" h="670" w="670">
                  <a:moveTo>
                    <a:pt x="335" y="0"/>
                  </a:moveTo>
                  <a:cubicBezTo>
                    <a:pt x="153" y="0"/>
                    <a:pt x="1" y="152"/>
                    <a:pt x="1" y="335"/>
                  </a:cubicBezTo>
                  <a:cubicBezTo>
                    <a:pt x="1" y="517"/>
                    <a:pt x="153" y="669"/>
                    <a:pt x="335" y="669"/>
                  </a:cubicBezTo>
                  <a:cubicBezTo>
                    <a:pt x="518" y="669"/>
                    <a:pt x="670" y="517"/>
                    <a:pt x="670" y="335"/>
                  </a:cubicBezTo>
                  <a:cubicBezTo>
                    <a:pt x="670" y="152"/>
                    <a:pt x="51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24"/>
            <p:cNvSpPr/>
            <p:nvPr/>
          </p:nvSpPr>
          <p:spPr>
            <a:xfrm>
              <a:off x="9296775" y="2982838"/>
              <a:ext cx="16750" cy="17500"/>
            </a:xfrm>
            <a:custGeom>
              <a:rect b="b" l="l" r="r" t="t"/>
              <a:pathLst>
                <a:path extrusionOk="0" h="700" w="670">
                  <a:moveTo>
                    <a:pt x="335" y="1"/>
                  </a:moveTo>
                  <a:cubicBezTo>
                    <a:pt x="153" y="1"/>
                    <a:pt x="1" y="153"/>
                    <a:pt x="1" y="335"/>
                  </a:cubicBezTo>
                  <a:cubicBezTo>
                    <a:pt x="1" y="517"/>
                    <a:pt x="153" y="700"/>
                    <a:pt x="335" y="700"/>
                  </a:cubicBezTo>
                  <a:cubicBezTo>
                    <a:pt x="518" y="700"/>
                    <a:pt x="670" y="517"/>
                    <a:pt x="670" y="335"/>
                  </a:cubicBezTo>
                  <a:cubicBezTo>
                    <a:pt x="670" y="153"/>
                    <a:pt x="518"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24"/>
            <p:cNvSpPr/>
            <p:nvPr/>
          </p:nvSpPr>
          <p:spPr>
            <a:xfrm>
              <a:off x="9297550" y="3061863"/>
              <a:ext cx="15225" cy="15225"/>
            </a:xfrm>
            <a:custGeom>
              <a:rect b="b" l="l" r="r" t="t"/>
              <a:pathLst>
                <a:path extrusionOk="0" h="609" w="609">
                  <a:moveTo>
                    <a:pt x="304" y="1"/>
                  </a:moveTo>
                  <a:cubicBezTo>
                    <a:pt x="152" y="1"/>
                    <a:pt x="0" y="153"/>
                    <a:pt x="0" y="305"/>
                  </a:cubicBezTo>
                  <a:cubicBezTo>
                    <a:pt x="0" y="457"/>
                    <a:pt x="152" y="609"/>
                    <a:pt x="304" y="609"/>
                  </a:cubicBezTo>
                  <a:cubicBezTo>
                    <a:pt x="456"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24"/>
            <p:cNvSpPr/>
            <p:nvPr/>
          </p:nvSpPr>
          <p:spPr>
            <a:xfrm>
              <a:off x="9298300" y="3140888"/>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24"/>
            <p:cNvSpPr/>
            <p:nvPr/>
          </p:nvSpPr>
          <p:spPr>
            <a:xfrm>
              <a:off x="9298300" y="3218413"/>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24"/>
            <p:cNvSpPr/>
            <p:nvPr/>
          </p:nvSpPr>
          <p:spPr>
            <a:xfrm>
              <a:off x="9299075" y="3297438"/>
              <a:ext cx="11400" cy="11425"/>
            </a:xfrm>
            <a:custGeom>
              <a:rect b="b" l="l" r="r" t="t"/>
              <a:pathLst>
                <a:path extrusionOk="0" h="457" w="456">
                  <a:moveTo>
                    <a:pt x="243" y="0"/>
                  </a:moveTo>
                  <a:cubicBezTo>
                    <a:pt x="122" y="0"/>
                    <a:pt x="0" y="92"/>
                    <a:pt x="0" y="213"/>
                  </a:cubicBezTo>
                  <a:cubicBezTo>
                    <a:pt x="0" y="335"/>
                    <a:pt x="122" y="456"/>
                    <a:pt x="243" y="456"/>
                  </a:cubicBezTo>
                  <a:cubicBezTo>
                    <a:pt x="365" y="456"/>
                    <a:pt x="456" y="335"/>
                    <a:pt x="456" y="213"/>
                  </a:cubicBezTo>
                  <a:cubicBezTo>
                    <a:pt x="456" y="92"/>
                    <a:pt x="36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24"/>
            <p:cNvSpPr/>
            <p:nvPr/>
          </p:nvSpPr>
          <p:spPr>
            <a:xfrm>
              <a:off x="9300575" y="3376463"/>
              <a:ext cx="9150" cy="9150"/>
            </a:xfrm>
            <a:custGeom>
              <a:rect b="b" l="l" r="r" t="t"/>
              <a:pathLst>
                <a:path extrusionOk="0" h="366" w="366">
                  <a:moveTo>
                    <a:pt x="183" y="1"/>
                  </a:moveTo>
                  <a:cubicBezTo>
                    <a:pt x="62" y="1"/>
                    <a:pt x="1" y="61"/>
                    <a:pt x="1" y="183"/>
                  </a:cubicBezTo>
                  <a:cubicBezTo>
                    <a:pt x="1" y="305"/>
                    <a:pt x="62" y="365"/>
                    <a:pt x="183" y="365"/>
                  </a:cubicBezTo>
                  <a:cubicBezTo>
                    <a:pt x="305" y="365"/>
                    <a:pt x="366" y="305"/>
                    <a:pt x="366" y="183"/>
                  </a:cubicBezTo>
                  <a:cubicBezTo>
                    <a:pt x="36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24"/>
            <p:cNvSpPr/>
            <p:nvPr/>
          </p:nvSpPr>
          <p:spPr>
            <a:xfrm>
              <a:off x="9300575" y="3453963"/>
              <a:ext cx="9150" cy="9925"/>
            </a:xfrm>
            <a:custGeom>
              <a:rect b="b" l="l" r="r" t="t"/>
              <a:pathLst>
                <a:path extrusionOk="0" h="397" w="366">
                  <a:moveTo>
                    <a:pt x="183" y="1"/>
                  </a:moveTo>
                  <a:cubicBezTo>
                    <a:pt x="62" y="1"/>
                    <a:pt x="1" y="92"/>
                    <a:pt x="1" y="183"/>
                  </a:cubicBezTo>
                  <a:cubicBezTo>
                    <a:pt x="1" y="305"/>
                    <a:pt x="62" y="396"/>
                    <a:pt x="183" y="396"/>
                  </a:cubicBezTo>
                  <a:cubicBezTo>
                    <a:pt x="305" y="396"/>
                    <a:pt x="366" y="305"/>
                    <a:pt x="366" y="183"/>
                  </a:cubicBezTo>
                  <a:cubicBezTo>
                    <a:pt x="36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24"/>
            <p:cNvSpPr/>
            <p:nvPr/>
          </p:nvSpPr>
          <p:spPr>
            <a:xfrm>
              <a:off x="9301350" y="3533013"/>
              <a:ext cx="7625" cy="7625"/>
            </a:xfrm>
            <a:custGeom>
              <a:rect b="b" l="l" r="r" t="t"/>
              <a:pathLst>
                <a:path extrusionOk="0" h="305" w="305">
                  <a:moveTo>
                    <a:pt x="152" y="0"/>
                  </a:moveTo>
                  <a:cubicBezTo>
                    <a:pt x="91" y="0"/>
                    <a:pt x="0" y="61"/>
                    <a:pt x="0" y="152"/>
                  </a:cubicBezTo>
                  <a:cubicBezTo>
                    <a:pt x="0" y="213"/>
                    <a:pt x="61" y="304"/>
                    <a:pt x="152" y="304"/>
                  </a:cubicBezTo>
                  <a:cubicBezTo>
                    <a:pt x="243" y="304"/>
                    <a:pt x="304" y="213"/>
                    <a:pt x="304" y="152"/>
                  </a:cubicBezTo>
                  <a:cubicBezTo>
                    <a:pt x="304" y="61"/>
                    <a:pt x="24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24"/>
            <p:cNvSpPr/>
            <p:nvPr/>
          </p:nvSpPr>
          <p:spPr>
            <a:xfrm>
              <a:off x="9302100" y="3612788"/>
              <a:ext cx="6100" cy="5350"/>
            </a:xfrm>
            <a:custGeom>
              <a:rect b="b" l="l" r="r" t="t"/>
              <a:pathLst>
                <a:path extrusionOk="0" h="214" w="244">
                  <a:moveTo>
                    <a:pt x="122" y="1"/>
                  </a:moveTo>
                  <a:cubicBezTo>
                    <a:pt x="61" y="1"/>
                    <a:pt x="1" y="31"/>
                    <a:pt x="1" y="122"/>
                  </a:cubicBezTo>
                  <a:cubicBezTo>
                    <a:pt x="1" y="183"/>
                    <a:pt x="31" y="213"/>
                    <a:pt x="122" y="213"/>
                  </a:cubicBezTo>
                  <a:cubicBezTo>
                    <a:pt x="213" y="213"/>
                    <a:pt x="244" y="153"/>
                    <a:pt x="244" y="122"/>
                  </a:cubicBezTo>
                  <a:cubicBezTo>
                    <a:pt x="244" y="31"/>
                    <a:pt x="21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24"/>
            <p:cNvSpPr/>
            <p:nvPr/>
          </p:nvSpPr>
          <p:spPr>
            <a:xfrm>
              <a:off x="9302100" y="3689538"/>
              <a:ext cx="6100" cy="6100"/>
            </a:xfrm>
            <a:custGeom>
              <a:rect b="b" l="l" r="r" t="t"/>
              <a:pathLst>
                <a:path extrusionOk="0" h="244" w="244">
                  <a:moveTo>
                    <a:pt x="122" y="1"/>
                  </a:moveTo>
                  <a:cubicBezTo>
                    <a:pt x="61" y="1"/>
                    <a:pt x="1" y="92"/>
                    <a:pt x="1" y="122"/>
                  </a:cubicBezTo>
                  <a:cubicBezTo>
                    <a:pt x="1" y="183"/>
                    <a:pt x="92" y="244"/>
                    <a:pt x="122" y="244"/>
                  </a:cubicBezTo>
                  <a:cubicBezTo>
                    <a:pt x="153" y="244"/>
                    <a:pt x="244" y="183"/>
                    <a:pt x="244" y="122"/>
                  </a:cubicBezTo>
                  <a:cubicBezTo>
                    <a:pt x="24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24"/>
            <p:cNvSpPr/>
            <p:nvPr/>
          </p:nvSpPr>
          <p:spPr>
            <a:xfrm>
              <a:off x="9302875" y="3768563"/>
              <a:ext cx="4575" cy="3825"/>
            </a:xfrm>
            <a:custGeom>
              <a:rect b="b" l="l" r="r" t="t"/>
              <a:pathLst>
                <a:path extrusionOk="0" h="153" w="183">
                  <a:moveTo>
                    <a:pt x="91" y="1"/>
                  </a:moveTo>
                  <a:cubicBezTo>
                    <a:pt x="61" y="1"/>
                    <a:pt x="0" y="31"/>
                    <a:pt x="0" y="62"/>
                  </a:cubicBezTo>
                  <a:cubicBezTo>
                    <a:pt x="0" y="92"/>
                    <a:pt x="61" y="153"/>
                    <a:pt x="91" y="153"/>
                  </a:cubicBezTo>
                  <a:cubicBezTo>
                    <a:pt x="122" y="153"/>
                    <a:pt x="182" y="122"/>
                    <a:pt x="182" y="62"/>
                  </a:cubicBezTo>
                  <a:cubicBezTo>
                    <a:pt x="18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24"/>
            <p:cNvSpPr/>
            <p:nvPr/>
          </p:nvSpPr>
          <p:spPr>
            <a:xfrm>
              <a:off x="9304375" y="3846838"/>
              <a:ext cx="1550" cy="2300"/>
            </a:xfrm>
            <a:custGeom>
              <a:rect b="b" l="l" r="r" t="t"/>
              <a:pathLst>
                <a:path extrusionOk="0" h="92" w="62">
                  <a:moveTo>
                    <a:pt x="31" y="0"/>
                  </a:moveTo>
                  <a:cubicBezTo>
                    <a:pt x="1" y="0"/>
                    <a:pt x="1" y="31"/>
                    <a:pt x="1" y="61"/>
                  </a:cubicBezTo>
                  <a:cubicBezTo>
                    <a:pt x="1" y="61"/>
                    <a:pt x="1" y="92"/>
                    <a:pt x="31" y="92"/>
                  </a:cubicBezTo>
                  <a:cubicBezTo>
                    <a:pt x="62" y="92"/>
                    <a:pt x="62" y="61"/>
                    <a:pt x="62" y="61"/>
                  </a:cubicBezTo>
                  <a:cubicBezTo>
                    <a:pt x="62" y="31"/>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24"/>
            <p:cNvSpPr/>
            <p:nvPr/>
          </p:nvSpPr>
          <p:spPr>
            <a:xfrm>
              <a:off x="9304375" y="3925863"/>
              <a:ext cx="1550" cy="1550"/>
            </a:xfrm>
            <a:custGeom>
              <a:rect b="b" l="l" r="r" t="t"/>
              <a:pathLst>
                <a:path extrusionOk="0" h="62" w="62">
                  <a:moveTo>
                    <a:pt x="31" y="1"/>
                  </a:moveTo>
                  <a:cubicBezTo>
                    <a:pt x="31" y="1"/>
                    <a:pt x="1" y="1"/>
                    <a:pt x="31" y="61"/>
                  </a:cubicBezTo>
                  <a:cubicBezTo>
                    <a:pt x="62" y="1"/>
                    <a:pt x="3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24"/>
            <p:cNvSpPr/>
            <p:nvPr/>
          </p:nvSpPr>
          <p:spPr>
            <a:xfrm>
              <a:off x="9305150"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24"/>
            <p:cNvSpPr/>
            <p:nvPr/>
          </p:nvSpPr>
          <p:spPr>
            <a:xfrm>
              <a:off x="936442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24"/>
            <p:cNvSpPr/>
            <p:nvPr/>
          </p:nvSpPr>
          <p:spPr>
            <a:xfrm>
              <a:off x="9365175" y="2905338"/>
              <a:ext cx="18250" cy="16750"/>
            </a:xfrm>
            <a:custGeom>
              <a:rect b="b" l="l" r="r" t="t"/>
              <a:pathLst>
                <a:path extrusionOk="0" h="670" w="730">
                  <a:moveTo>
                    <a:pt x="335" y="0"/>
                  </a:moveTo>
                  <a:cubicBezTo>
                    <a:pt x="152" y="0"/>
                    <a:pt x="0" y="152"/>
                    <a:pt x="0" y="335"/>
                  </a:cubicBezTo>
                  <a:cubicBezTo>
                    <a:pt x="0" y="517"/>
                    <a:pt x="152" y="669"/>
                    <a:pt x="335" y="669"/>
                  </a:cubicBezTo>
                  <a:cubicBezTo>
                    <a:pt x="578" y="669"/>
                    <a:pt x="730" y="517"/>
                    <a:pt x="669" y="335"/>
                  </a:cubicBezTo>
                  <a:cubicBezTo>
                    <a:pt x="669" y="152"/>
                    <a:pt x="51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24"/>
            <p:cNvSpPr/>
            <p:nvPr/>
          </p:nvSpPr>
          <p:spPr>
            <a:xfrm>
              <a:off x="936517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24"/>
            <p:cNvSpPr/>
            <p:nvPr/>
          </p:nvSpPr>
          <p:spPr>
            <a:xfrm>
              <a:off x="9365925" y="3061863"/>
              <a:ext cx="15225" cy="15225"/>
            </a:xfrm>
            <a:custGeom>
              <a:rect b="b" l="l" r="r" t="t"/>
              <a:pathLst>
                <a:path extrusionOk="0" h="609" w="609">
                  <a:moveTo>
                    <a:pt x="305" y="1"/>
                  </a:moveTo>
                  <a:cubicBezTo>
                    <a:pt x="122" y="1"/>
                    <a:pt x="1" y="122"/>
                    <a:pt x="1" y="305"/>
                  </a:cubicBezTo>
                  <a:cubicBezTo>
                    <a:pt x="1" y="457"/>
                    <a:pt x="122"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24"/>
            <p:cNvSpPr/>
            <p:nvPr/>
          </p:nvSpPr>
          <p:spPr>
            <a:xfrm>
              <a:off x="9366700" y="3140888"/>
              <a:ext cx="14450" cy="12950"/>
            </a:xfrm>
            <a:custGeom>
              <a:rect b="b" l="l" r="r" t="t"/>
              <a:pathLst>
                <a:path extrusionOk="0" h="518" w="578">
                  <a:moveTo>
                    <a:pt x="274" y="1"/>
                  </a:moveTo>
                  <a:cubicBezTo>
                    <a:pt x="122" y="1"/>
                    <a:pt x="0" y="92"/>
                    <a:pt x="0" y="244"/>
                  </a:cubicBezTo>
                  <a:cubicBezTo>
                    <a:pt x="0" y="396"/>
                    <a:pt x="122" y="518"/>
                    <a:pt x="274" y="518"/>
                  </a:cubicBezTo>
                  <a:cubicBezTo>
                    <a:pt x="426" y="518"/>
                    <a:pt x="578"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24"/>
            <p:cNvSpPr/>
            <p:nvPr/>
          </p:nvSpPr>
          <p:spPr>
            <a:xfrm>
              <a:off x="9366700" y="3218413"/>
              <a:ext cx="13700" cy="13700"/>
            </a:xfrm>
            <a:custGeom>
              <a:rect b="b" l="l" r="r" t="t"/>
              <a:pathLst>
                <a:path extrusionOk="0" h="548" w="548">
                  <a:moveTo>
                    <a:pt x="274" y="0"/>
                  </a:moveTo>
                  <a:cubicBezTo>
                    <a:pt x="122" y="0"/>
                    <a:pt x="0" y="122"/>
                    <a:pt x="0" y="274"/>
                  </a:cubicBezTo>
                  <a:cubicBezTo>
                    <a:pt x="0" y="426"/>
                    <a:pt x="122" y="547"/>
                    <a:pt x="274" y="547"/>
                  </a:cubicBezTo>
                  <a:cubicBezTo>
                    <a:pt x="426" y="547"/>
                    <a:pt x="54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24"/>
            <p:cNvSpPr/>
            <p:nvPr/>
          </p:nvSpPr>
          <p:spPr>
            <a:xfrm>
              <a:off x="9367450" y="3297438"/>
              <a:ext cx="12175" cy="11425"/>
            </a:xfrm>
            <a:custGeom>
              <a:rect b="b" l="l" r="r" t="t"/>
              <a:pathLst>
                <a:path extrusionOk="0" h="457" w="487">
                  <a:moveTo>
                    <a:pt x="244" y="0"/>
                  </a:moveTo>
                  <a:cubicBezTo>
                    <a:pt x="122" y="0"/>
                    <a:pt x="1" y="92"/>
                    <a:pt x="1" y="213"/>
                  </a:cubicBezTo>
                  <a:cubicBezTo>
                    <a:pt x="1" y="335"/>
                    <a:pt x="122" y="456"/>
                    <a:pt x="244" y="456"/>
                  </a:cubicBezTo>
                  <a:cubicBezTo>
                    <a:pt x="365" y="456"/>
                    <a:pt x="487" y="335"/>
                    <a:pt x="487" y="213"/>
                  </a:cubicBezTo>
                  <a:cubicBezTo>
                    <a:pt x="487" y="9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24"/>
            <p:cNvSpPr/>
            <p:nvPr/>
          </p:nvSpPr>
          <p:spPr>
            <a:xfrm>
              <a:off x="9368975" y="3376463"/>
              <a:ext cx="10650" cy="9150"/>
            </a:xfrm>
            <a:custGeom>
              <a:rect b="b" l="l" r="r" t="t"/>
              <a:pathLst>
                <a:path extrusionOk="0" h="366" w="426">
                  <a:moveTo>
                    <a:pt x="183" y="1"/>
                  </a:moveTo>
                  <a:cubicBezTo>
                    <a:pt x="61" y="1"/>
                    <a:pt x="0" y="61"/>
                    <a:pt x="0" y="183"/>
                  </a:cubicBezTo>
                  <a:cubicBezTo>
                    <a:pt x="0" y="305"/>
                    <a:pt x="61" y="365"/>
                    <a:pt x="183" y="365"/>
                  </a:cubicBezTo>
                  <a:cubicBezTo>
                    <a:pt x="304" y="365"/>
                    <a:pt x="426" y="305"/>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24"/>
            <p:cNvSpPr/>
            <p:nvPr/>
          </p:nvSpPr>
          <p:spPr>
            <a:xfrm>
              <a:off x="9368975" y="3453963"/>
              <a:ext cx="9150" cy="9925"/>
            </a:xfrm>
            <a:custGeom>
              <a:rect b="b" l="l" r="r" t="t"/>
              <a:pathLst>
                <a:path extrusionOk="0" h="397" w="366">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24"/>
            <p:cNvSpPr/>
            <p:nvPr/>
          </p:nvSpPr>
          <p:spPr>
            <a:xfrm>
              <a:off x="9369725" y="3533013"/>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24"/>
            <p:cNvSpPr/>
            <p:nvPr/>
          </p:nvSpPr>
          <p:spPr>
            <a:xfrm>
              <a:off x="9370500" y="3611263"/>
              <a:ext cx="6100" cy="6100"/>
            </a:xfrm>
            <a:custGeom>
              <a:rect b="b" l="l" r="r" t="t"/>
              <a:pathLst>
                <a:path extrusionOk="0" h="244" w="244">
                  <a:moveTo>
                    <a:pt x="122" y="1"/>
                  </a:moveTo>
                  <a:cubicBezTo>
                    <a:pt x="61" y="1"/>
                    <a:pt x="0" y="62"/>
                    <a:pt x="0" y="122"/>
                  </a:cubicBezTo>
                  <a:cubicBezTo>
                    <a:pt x="0" y="183"/>
                    <a:pt x="61" y="244"/>
                    <a:pt x="122" y="244"/>
                  </a:cubicBezTo>
                  <a:cubicBezTo>
                    <a:pt x="183" y="244"/>
                    <a:pt x="243" y="183"/>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24"/>
            <p:cNvSpPr/>
            <p:nvPr/>
          </p:nvSpPr>
          <p:spPr>
            <a:xfrm>
              <a:off x="9370500" y="3689538"/>
              <a:ext cx="6100" cy="6100"/>
            </a:xfrm>
            <a:custGeom>
              <a:rect b="b" l="l" r="r" t="t"/>
              <a:pathLst>
                <a:path extrusionOk="0" h="244" w="244">
                  <a:moveTo>
                    <a:pt x="122" y="1"/>
                  </a:moveTo>
                  <a:cubicBezTo>
                    <a:pt x="61" y="1"/>
                    <a:pt x="0" y="92"/>
                    <a:pt x="0" y="122"/>
                  </a:cubicBezTo>
                  <a:cubicBezTo>
                    <a:pt x="0" y="183"/>
                    <a:pt x="91" y="244"/>
                    <a:pt x="122" y="244"/>
                  </a:cubicBezTo>
                  <a:cubicBezTo>
                    <a:pt x="213" y="244"/>
                    <a:pt x="243" y="183"/>
                    <a:pt x="243" y="122"/>
                  </a:cubicBezTo>
                  <a:cubicBezTo>
                    <a:pt x="24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24"/>
            <p:cNvSpPr/>
            <p:nvPr/>
          </p:nvSpPr>
          <p:spPr>
            <a:xfrm>
              <a:off x="9371250" y="3768563"/>
              <a:ext cx="4575" cy="3825"/>
            </a:xfrm>
            <a:custGeom>
              <a:rect b="b" l="l" r="r" t="t"/>
              <a:pathLst>
                <a:path extrusionOk="0" h="153" w="183">
                  <a:moveTo>
                    <a:pt x="92" y="1"/>
                  </a:moveTo>
                  <a:cubicBezTo>
                    <a:pt x="61" y="1"/>
                    <a:pt x="1" y="31"/>
                    <a:pt x="1" y="62"/>
                  </a:cubicBezTo>
                  <a:cubicBezTo>
                    <a:pt x="1" y="122"/>
                    <a:pt x="61" y="153"/>
                    <a:pt x="92" y="153"/>
                  </a:cubicBezTo>
                  <a:cubicBezTo>
                    <a:pt x="122" y="153"/>
                    <a:pt x="183" y="122"/>
                    <a:pt x="183" y="62"/>
                  </a:cubicBezTo>
                  <a:cubicBezTo>
                    <a:pt x="18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24"/>
            <p:cNvSpPr/>
            <p:nvPr/>
          </p:nvSpPr>
          <p:spPr>
            <a:xfrm>
              <a:off x="9372775" y="3846838"/>
              <a:ext cx="1550" cy="2300"/>
            </a:xfrm>
            <a:custGeom>
              <a:rect b="b" l="l" r="r" t="t"/>
              <a:pathLst>
                <a:path extrusionOk="0" h="92" w="62">
                  <a:moveTo>
                    <a:pt x="31" y="0"/>
                  </a:moveTo>
                  <a:cubicBezTo>
                    <a:pt x="0" y="0"/>
                    <a:pt x="0" y="31"/>
                    <a:pt x="0" y="61"/>
                  </a:cubicBezTo>
                  <a:cubicBezTo>
                    <a:pt x="0" y="61"/>
                    <a:pt x="0"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24"/>
            <p:cNvSpPr/>
            <p:nvPr/>
          </p:nvSpPr>
          <p:spPr>
            <a:xfrm>
              <a:off x="9372775" y="3925863"/>
              <a:ext cx="1550" cy="1550"/>
            </a:xfrm>
            <a:custGeom>
              <a:rect b="b" l="l" r="r" t="t"/>
              <a:pathLst>
                <a:path extrusionOk="0" h="62" w="62">
                  <a:moveTo>
                    <a:pt x="31" y="1"/>
                  </a:moveTo>
                  <a:cubicBezTo>
                    <a:pt x="31" y="1"/>
                    <a:pt x="0" y="1"/>
                    <a:pt x="31" y="6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24"/>
            <p:cNvSpPr/>
            <p:nvPr/>
          </p:nvSpPr>
          <p:spPr>
            <a:xfrm>
              <a:off x="937352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24"/>
            <p:cNvSpPr/>
            <p:nvPr/>
          </p:nvSpPr>
          <p:spPr>
            <a:xfrm>
              <a:off x="943357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24"/>
            <p:cNvSpPr/>
            <p:nvPr/>
          </p:nvSpPr>
          <p:spPr>
            <a:xfrm>
              <a:off x="9434325" y="2905338"/>
              <a:ext cx="17500" cy="16750"/>
            </a:xfrm>
            <a:custGeom>
              <a:rect b="b" l="l" r="r" t="t"/>
              <a:pathLst>
                <a:path extrusionOk="0" h="670" w="700">
                  <a:moveTo>
                    <a:pt x="335" y="0"/>
                  </a:moveTo>
                  <a:cubicBezTo>
                    <a:pt x="152" y="0"/>
                    <a:pt x="0" y="152"/>
                    <a:pt x="0" y="335"/>
                  </a:cubicBezTo>
                  <a:cubicBezTo>
                    <a:pt x="0" y="517"/>
                    <a:pt x="152" y="669"/>
                    <a:pt x="335" y="669"/>
                  </a:cubicBezTo>
                  <a:cubicBezTo>
                    <a:pt x="548" y="669"/>
                    <a:pt x="700" y="517"/>
                    <a:pt x="700" y="335"/>
                  </a:cubicBezTo>
                  <a:cubicBezTo>
                    <a:pt x="700" y="152"/>
                    <a:pt x="54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24"/>
            <p:cNvSpPr/>
            <p:nvPr/>
          </p:nvSpPr>
          <p:spPr>
            <a:xfrm>
              <a:off x="943432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24"/>
            <p:cNvSpPr/>
            <p:nvPr/>
          </p:nvSpPr>
          <p:spPr>
            <a:xfrm>
              <a:off x="9435075" y="3061863"/>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24"/>
            <p:cNvSpPr/>
            <p:nvPr/>
          </p:nvSpPr>
          <p:spPr>
            <a:xfrm>
              <a:off x="9435850" y="3140888"/>
              <a:ext cx="13700" cy="12950"/>
            </a:xfrm>
            <a:custGeom>
              <a:rect b="b" l="l" r="r" t="t"/>
              <a:pathLst>
                <a:path extrusionOk="0" h="518" w="548">
                  <a:moveTo>
                    <a:pt x="274" y="1"/>
                  </a:moveTo>
                  <a:cubicBezTo>
                    <a:pt x="122" y="1"/>
                    <a:pt x="0" y="92"/>
                    <a:pt x="0" y="244"/>
                  </a:cubicBezTo>
                  <a:cubicBezTo>
                    <a:pt x="0" y="396"/>
                    <a:pt x="122" y="518"/>
                    <a:pt x="274" y="518"/>
                  </a:cubicBezTo>
                  <a:cubicBezTo>
                    <a:pt x="426" y="518"/>
                    <a:pt x="547"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24"/>
            <p:cNvSpPr/>
            <p:nvPr/>
          </p:nvSpPr>
          <p:spPr>
            <a:xfrm>
              <a:off x="9435850" y="3218413"/>
              <a:ext cx="13700" cy="13700"/>
            </a:xfrm>
            <a:custGeom>
              <a:rect b="b" l="l" r="r" t="t"/>
              <a:pathLst>
                <a:path extrusionOk="0" h="548" w="548">
                  <a:moveTo>
                    <a:pt x="274" y="0"/>
                  </a:moveTo>
                  <a:cubicBezTo>
                    <a:pt x="122" y="0"/>
                    <a:pt x="0" y="122"/>
                    <a:pt x="0" y="274"/>
                  </a:cubicBezTo>
                  <a:cubicBezTo>
                    <a:pt x="0" y="426"/>
                    <a:pt x="122" y="547"/>
                    <a:pt x="274" y="547"/>
                  </a:cubicBezTo>
                  <a:cubicBezTo>
                    <a:pt x="395" y="547"/>
                    <a:pt x="51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24"/>
            <p:cNvSpPr/>
            <p:nvPr/>
          </p:nvSpPr>
          <p:spPr>
            <a:xfrm>
              <a:off x="9437375" y="3297438"/>
              <a:ext cx="11400" cy="11425"/>
            </a:xfrm>
            <a:custGeom>
              <a:rect b="b" l="l" r="r" t="t"/>
              <a:pathLst>
                <a:path extrusionOk="0" h="457" w="456">
                  <a:moveTo>
                    <a:pt x="213" y="0"/>
                  </a:moveTo>
                  <a:cubicBezTo>
                    <a:pt x="91" y="0"/>
                    <a:pt x="0" y="92"/>
                    <a:pt x="0" y="213"/>
                  </a:cubicBezTo>
                  <a:cubicBezTo>
                    <a:pt x="0" y="335"/>
                    <a:pt x="91" y="456"/>
                    <a:pt x="213" y="456"/>
                  </a:cubicBezTo>
                  <a:cubicBezTo>
                    <a:pt x="334" y="456"/>
                    <a:pt x="456" y="335"/>
                    <a:pt x="456" y="213"/>
                  </a:cubicBezTo>
                  <a:cubicBezTo>
                    <a:pt x="456" y="92"/>
                    <a:pt x="334"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24"/>
            <p:cNvSpPr/>
            <p:nvPr/>
          </p:nvSpPr>
          <p:spPr>
            <a:xfrm>
              <a:off x="9438125" y="3376463"/>
              <a:ext cx="9900" cy="9150"/>
            </a:xfrm>
            <a:custGeom>
              <a:rect b="b" l="l" r="r" t="t"/>
              <a:pathLst>
                <a:path extrusionOk="0" h="366" w="396">
                  <a:moveTo>
                    <a:pt x="183" y="1"/>
                  </a:moveTo>
                  <a:cubicBezTo>
                    <a:pt x="92" y="1"/>
                    <a:pt x="0" y="61"/>
                    <a:pt x="0" y="183"/>
                  </a:cubicBezTo>
                  <a:cubicBezTo>
                    <a:pt x="0" y="305"/>
                    <a:pt x="92" y="365"/>
                    <a:pt x="183" y="365"/>
                  </a:cubicBezTo>
                  <a:cubicBezTo>
                    <a:pt x="304" y="365"/>
                    <a:pt x="396" y="305"/>
                    <a:pt x="396" y="183"/>
                  </a:cubicBezTo>
                  <a:cubicBezTo>
                    <a:pt x="396"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24"/>
            <p:cNvSpPr/>
            <p:nvPr/>
          </p:nvSpPr>
          <p:spPr>
            <a:xfrm>
              <a:off x="9438125" y="3453963"/>
              <a:ext cx="9900" cy="9925"/>
            </a:xfrm>
            <a:custGeom>
              <a:rect b="b" l="l" r="r" t="t"/>
              <a:pathLst>
                <a:path extrusionOk="0" h="397" w="396">
                  <a:moveTo>
                    <a:pt x="183" y="1"/>
                  </a:moveTo>
                  <a:cubicBezTo>
                    <a:pt x="92" y="1"/>
                    <a:pt x="0" y="92"/>
                    <a:pt x="0" y="183"/>
                  </a:cubicBezTo>
                  <a:cubicBezTo>
                    <a:pt x="0" y="305"/>
                    <a:pt x="92" y="396"/>
                    <a:pt x="183" y="396"/>
                  </a:cubicBezTo>
                  <a:cubicBezTo>
                    <a:pt x="274" y="396"/>
                    <a:pt x="335" y="305"/>
                    <a:pt x="396" y="183"/>
                  </a:cubicBezTo>
                  <a:cubicBezTo>
                    <a:pt x="396"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24"/>
            <p:cNvSpPr/>
            <p:nvPr/>
          </p:nvSpPr>
          <p:spPr>
            <a:xfrm>
              <a:off x="9438875" y="3533013"/>
              <a:ext cx="7625" cy="7625"/>
            </a:xfrm>
            <a:custGeom>
              <a:rect b="b" l="l" r="r" t="t"/>
              <a:pathLst>
                <a:path extrusionOk="0" h="305" w="305">
                  <a:moveTo>
                    <a:pt x="153" y="0"/>
                  </a:moveTo>
                  <a:cubicBezTo>
                    <a:pt x="92" y="0"/>
                    <a:pt x="1" y="61"/>
                    <a:pt x="1" y="152"/>
                  </a:cubicBezTo>
                  <a:cubicBezTo>
                    <a:pt x="1" y="213"/>
                    <a:pt x="92" y="304"/>
                    <a:pt x="153" y="304"/>
                  </a:cubicBezTo>
                  <a:cubicBezTo>
                    <a:pt x="24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24"/>
            <p:cNvSpPr/>
            <p:nvPr/>
          </p:nvSpPr>
          <p:spPr>
            <a:xfrm>
              <a:off x="9440400" y="3612788"/>
              <a:ext cx="5350" cy="5350"/>
            </a:xfrm>
            <a:custGeom>
              <a:rect b="b" l="l" r="r" t="t"/>
              <a:pathLst>
                <a:path extrusionOk="0" h="214" w="214">
                  <a:moveTo>
                    <a:pt x="92" y="1"/>
                  </a:moveTo>
                  <a:cubicBezTo>
                    <a:pt x="31" y="1"/>
                    <a:pt x="1" y="31"/>
                    <a:pt x="1" y="122"/>
                  </a:cubicBezTo>
                  <a:cubicBezTo>
                    <a:pt x="1" y="183"/>
                    <a:pt x="31" y="213"/>
                    <a:pt x="92" y="213"/>
                  </a:cubicBezTo>
                  <a:cubicBezTo>
                    <a:pt x="183" y="213"/>
                    <a:pt x="213" y="153"/>
                    <a:pt x="213" y="122"/>
                  </a:cubicBezTo>
                  <a:cubicBezTo>
                    <a:pt x="213" y="31"/>
                    <a:pt x="183"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24"/>
            <p:cNvSpPr/>
            <p:nvPr/>
          </p:nvSpPr>
          <p:spPr>
            <a:xfrm>
              <a:off x="9439650" y="3689538"/>
              <a:ext cx="6100" cy="6100"/>
            </a:xfrm>
            <a:custGeom>
              <a:rect b="b" l="l" r="r" t="t"/>
              <a:pathLst>
                <a:path extrusionOk="0" h="244" w="244">
                  <a:moveTo>
                    <a:pt x="122" y="1"/>
                  </a:moveTo>
                  <a:cubicBezTo>
                    <a:pt x="61" y="1"/>
                    <a:pt x="0" y="61"/>
                    <a:pt x="0" y="122"/>
                  </a:cubicBezTo>
                  <a:cubicBezTo>
                    <a:pt x="0" y="183"/>
                    <a:pt x="61" y="244"/>
                    <a:pt x="122" y="244"/>
                  </a:cubicBezTo>
                  <a:cubicBezTo>
                    <a:pt x="183" y="244"/>
                    <a:pt x="243" y="18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24"/>
            <p:cNvSpPr/>
            <p:nvPr/>
          </p:nvSpPr>
          <p:spPr>
            <a:xfrm>
              <a:off x="9441175" y="3768563"/>
              <a:ext cx="3800" cy="3825"/>
            </a:xfrm>
            <a:custGeom>
              <a:rect b="b" l="l" r="r" t="t"/>
              <a:pathLst>
                <a:path extrusionOk="0" h="153" w="152">
                  <a:moveTo>
                    <a:pt x="61" y="1"/>
                  </a:moveTo>
                  <a:cubicBezTo>
                    <a:pt x="30" y="1"/>
                    <a:pt x="0" y="31"/>
                    <a:pt x="0" y="62"/>
                  </a:cubicBezTo>
                  <a:cubicBezTo>
                    <a:pt x="0" y="122"/>
                    <a:pt x="30" y="153"/>
                    <a:pt x="61" y="153"/>
                  </a:cubicBezTo>
                  <a:cubicBezTo>
                    <a:pt x="122" y="153"/>
                    <a:pt x="152" y="122"/>
                    <a:pt x="152" y="62"/>
                  </a:cubicBezTo>
                  <a:cubicBezTo>
                    <a:pt x="152"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24"/>
            <p:cNvSpPr/>
            <p:nvPr/>
          </p:nvSpPr>
          <p:spPr>
            <a:xfrm>
              <a:off x="9441925" y="3846838"/>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24"/>
            <p:cNvSpPr/>
            <p:nvPr/>
          </p:nvSpPr>
          <p:spPr>
            <a:xfrm>
              <a:off x="9441925" y="3925863"/>
              <a:ext cx="775" cy="1550"/>
            </a:xfrm>
            <a:custGeom>
              <a:rect b="b" l="l" r="r" t="t"/>
              <a:pathLst>
                <a:path extrusionOk="0" h="62" w="31">
                  <a:moveTo>
                    <a:pt x="31" y="1"/>
                  </a:moveTo>
                  <a:cubicBezTo>
                    <a:pt x="31" y="1"/>
                    <a:pt x="0" y="1"/>
                    <a:pt x="31" y="61"/>
                  </a:cubicBezTo>
                  <a:lnTo>
                    <a:pt x="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24"/>
            <p:cNvSpPr/>
            <p:nvPr/>
          </p:nvSpPr>
          <p:spPr>
            <a:xfrm>
              <a:off x="94426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24"/>
            <p:cNvSpPr/>
            <p:nvPr/>
          </p:nvSpPr>
          <p:spPr>
            <a:xfrm>
              <a:off x="9501950" y="2826313"/>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24"/>
            <p:cNvSpPr/>
            <p:nvPr/>
          </p:nvSpPr>
          <p:spPr>
            <a:xfrm>
              <a:off x="9502725" y="2905338"/>
              <a:ext cx="17500" cy="16750"/>
            </a:xfrm>
            <a:custGeom>
              <a:rect b="b" l="l" r="r" t="t"/>
              <a:pathLst>
                <a:path extrusionOk="0" h="670" w="700">
                  <a:moveTo>
                    <a:pt x="334" y="0"/>
                  </a:moveTo>
                  <a:cubicBezTo>
                    <a:pt x="152" y="0"/>
                    <a:pt x="0" y="152"/>
                    <a:pt x="0" y="335"/>
                  </a:cubicBezTo>
                  <a:cubicBezTo>
                    <a:pt x="0" y="517"/>
                    <a:pt x="152" y="669"/>
                    <a:pt x="334" y="669"/>
                  </a:cubicBezTo>
                  <a:cubicBezTo>
                    <a:pt x="547" y="669"/>
                    <a:pt x="699" y="517"/>
                    <a:pt x="699" y="335"/>
                  </a:cubicBezTo>
                  <a:cubicBezTo>
                    <a:pt x="699" y="152"/>
                    <a:pt x="54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24"/>
            <p:cNvSpPr/>
            <p:nvPr/>
          </p:nvSpPr>
          <p:spPr>
            <a:xfrm>
              <a:off x="9502725" y="2982838"/>
              <a:ext cx="17500" cy="17500"/>
            </a:xfrm>
            <a:custGeom>
              <a:rect b="b" l="l" r="r" t="t"/>
              <a:pathLst>
                <a:path extrusionOk="0" h="700" w="700">
                  <a:moveTo>
                    <a:pt x="334" y="1"/>
                  </a:moveTo>
                  <a:cubicBezTo>
                    <a:pt x="152" y="1"/>
                    <a:pt x="0" y="153"/>
                    <a:pt x="0" y="335"/>
                  </a:cubicBezTo>
                  <a:cubicBezTo>
                    <a:pt x="0" y="548"/>
                    <a:pt x="152" y="700"/>
                    <a:pt x="334" y="700"/>
                  </a:cubicBezTo>
                  <a:cubicBezTo>
                    <a:pt x="547" y="700"/>
                    <a:pt x="699" y="548"/>
                    <a:pt x="699" y="335"/>
                  </a:cubicBezTo>
                  <a:cubicBezTo>
                    <a:pt x="699" y="153"/>
                    <a:pt x="54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24"/>
            <p:cNvSpPr/>
            <p:nvPr/>
          </p:nvSpPr>
          <p:spPr>
            <a:xfrm>
              <a:off x="9503475" y="3061863"/>
              <a:ext cx="15225" cy="15225"/>
            </a:xfrm>
            <a:custGeom>
              <a:rect b="b" l="l" r="r" t="t"/>
              <a:pathLst>
                <a:path extrusionOk="0" h="609" w="609">
                  <a:moveTo>
                    <a:pt x="304" y="1"/>
                  </a:moveTo>
                  <a:cubicBezTo>
                    <a:pt x="152" y="1"/>
                    <a:pt x="0" y="153"/>
                    <a:pt x="0" y="305"/>
                  </a:cubicBezTo>
                  <a:cubicBezTo>
                    <a:pt x="0" y="457"/>
                    <a:pt x="152" y="609"/>
                    <a:pt x="304" y="609"/>
                  </a:cubicBezTo>
                  <a:cubicBezTo>
                    <a:pt x="517"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24"/>
            <p:cNvSpPr/>
            <p:nvPr/>
          </p:nvSpPr>
          <p:spPr>
            <a:xfrm>
              <a:off x="9505000" y="3140888"/>
              <a:ext cx="12925" cy="12950"/>
            </a:xfrm>
            <a:custGeom>
              <a:rect b="b" l="l" r="r" t="t"/>
              <a:pathLst>
                <a:path extrusionOk="0" h="518" w="517">
                  <a:moveTo>
                    <a:pt x="243" y="1"/>
                  </a:moveTo>
                  <a:cubicBezTo>
                    <a:pt x="91" y="1"/>
                    <a:pt x="0" y="92"/>
                    <a:pt x="0" y="244"/>
                  </a:cubicBezTo>
                  <a:cubicBezTo>
                    <a:pt x="0" y="396"/>
                    <a:pt x="91" y="518"/>
                    <a:pt x="243" y="518"/>
                  </a:cubicBezTo>
                  <a:cubicBezTo>
                    <a:pt x="395" y="518"/>
                    <a:pt x="517" y="396"/>
                    <a:pt x="517" y="244"/>
                  </a:cubicBezTo>
                  <a:cubicBezTo>
                    <a:pt x="517" y="92"/>
                    <a:pt x="395" y="1"/>
                    <a:pt x="2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24"/>
            <p:cNvSpPr/>
            <p:nvPr/>
          </p:nvSpPr>
          <p:spPr>
            <a:xfrm>
              <a:off x="9505000" y="3218413"/>
              <a:ext cx="12925" cy="13700"/>
            </a:xfrm>
            <a:custGeom>
              <a:rect b="b" l="l" r="r" t="t"/>
              <a:pathLst>
                <a:path extrusionOk="0" h="548" w="517">
                  <a:moveTo>
                    <a:pt x="243" y="0"/>
                  </a:moveTo>
                  <a:cubicBezTo>
                    <a:pt x="91" y="0"/>
                    <a:pt x="0" y="122"/>
                    <a:pt x="0" y="274"/>
                  </a:cubicBezTo>
                  <a:cubicBezTo>
                    <a:pt x="0" y="426"/>
                    <a:pt x="91" y="547"/>
                    <a:pt x="243" y="547"/>
                  </a:cubicBezTo>
                  <a:cubicBezTo>
                    <a:pt x="395" y="547"/>
                    <a:pt x="517" y="426"/>
                    <a:pt x="517" y="274"/>
                  </a:cubicBezTo>
                  <a:cubicBezTo>
                    <a:pt x="517" y="122"/>
                    <a:pt x="39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24"/>
            <p:cNvSpPr/>
            <p:nvPr/>
          </p:nvSpPr>
          <p:spPr>
            <a:xfrm>
              <a:off x="9505750" y="3297438"/>
              <a:ext cx="11425" cy="11425"/>
            </a:xfrm>
            <a:custGeom>
              <a:rect b="b" l="l" r="r" t="t"/>
              <a:pathLst>
                <a:path extrusionOk="0" h="457" w="457">
                  <a:moveTo>
                    <a:pt x="213" y="0"/>
                  </a:moveTo>
                  <a:cubicBezTo>
                    <a:pt x="122" y="0"/>
                    <a:pt x="1" y="122"/>
                    <a:pt x="1" y="213"/>
                  </a:cubicBezTo>
                  <a:cubicBezTo>
                    <a:pt x="1" y="335"/>
                    <a:pt x="122" y="456"/>
                    <a:pt x="213" y="456"/>
                  </a:cubicBezTo>
                  <a:cubicBezTo>
                    <a:pt x="335" y="456"/>
                    <a:pt x="457" y="335"/>
                    <a:pt x="457" y="213"/>
                  </a:cubicBezTo>
                  <a:cubicBezTo>
                    <a:pt x="457" y="122"/>
                    <a:pt x="335"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24"/>
            <p:cNvSpPr/>
            <p:nvPr/>
          </p:nvSpPr>
          <p:spPr>
            <a:xfrm>
              <a:off x="9506525" y="3376463"/>
              <a:ext cx="9900" cy="9150"/>
            </a:xfrm>
            <a:custGeom>
              <a:rect b="b" l="l" r="r" t="t"/>
              <a:pathLst>
                <a:path extrusionOk="0" h="366" w="396">
                  <a:moveTo>
                    <a:pt x="182" y="1"/>
                  </a:moveTo>
                  <a:cubicBezTo>
                    <a:pt x="91" y="1"/>
                    <a:pt x="0" y="61"/>
                    <a:pt x="0" y="183"/>
                  </a:cubicBezTo>
                  <a:cubicBezTo>
                    <a:pt x="0" y="305"/>
                    <a:pt x="91" y="365"/>
                    <a:pt x="182" y="365"/>
                  </a:cubicBezTo>
                  <a:cubicBezTo>
                    <a:pt x="304" y="365"/>
                    <a:pt x="395" y="305"/>
                    <a:pt x="395" y="183"/>
                  </a:cubicBezTo>
                  <a:cubicBezTo>
                    <a:pt x="395" y="61"/>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24"/>
            <p:cNvSpPr/>
            <p:nvPr/>
          </p:nvSpPr>
          <p:spPr>
            <a:xfrm>
              <a:off x="9506525" y="3453963"/>
              <a:ext cx="9900" cy="9925"/>
            </a:xfrm>
            <a:custGeom>
              <a:rect b="b" l="l" r="r" t="t"/>
              <a:pathLst>
                <a:path extrusionOk="0" h="397" w="396">
                  <a:moveTo>
                    <a:pt x="182" y="1"/>
                  </a:moveTo>
                  <a:cubicBezTo>
                    <a:pt x="91" y="1"/>
                    <a:pt x="0" y="92"/>
                    <a:pt x="0" y="183"/>
                  </a:cubicBezTo>
                  <a:cubicBezTo>
                    <a:pt x="0" y="305"/>
                    <a:pt x="91" y="396"/>
                    <a:pt x="182" y="396"/>
                  </a:cubicBezTo>
                  <a:cubicBezTo>
                    <a:pt x="304" y="396"/>
                    <a:pt x="395" y="305"/>
                    <a:pt x="395" y="183"/>
                  </a:cubicBezTo>
                  <a:cubicBezTo>
                    <a:pt x="395" y="92"/>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24"/>
            <p:cNvSpPr/>
            <p:nvPr/>
          </p:nvSpPr>
          <p:spPr>
            <a:xfrm>
              <a:off x="9507275" y="3533013"/>
              <a:ext cx="7625" cy="7625"/>
            </a:xfrm>
            <a:custGeom>
              <a:rect b="b" l="l" r="r" t="t"/>
              <a:pathLst>
                <a:path extrusionOk="0" h="305" w="305">
                  <a:moveTo>
                    <a:pt x="152" y="0"/>
                  </a:moveTo>
                  <a:cubicBezTo>
                    <a:pt x="92" y="0"/>
                    <a:pt x="0" y="61"/>
                    <a:pt x="0" y="152"/>
                  </a:cubicBezTo>
                  <a:cubicBezTo>
                    <a:pt x="0" y="213"/>
                    <a:pt x="92" y="304"/>
                    <a:pt x="152" y="304"/>
                  </a:cubicBezTo>
                  <a:cubicBezTo>
                    <a:pt x="244" y="304"/>
                    <a:pt x="304" y="213"/>
                    <a:pt x="304" y="152"/>
                  </a:cubicBezTo>
                  <a:cubicBezTo>
                    <a:pt x="304" y="61"/>
                    <a:pt x="244"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24"/>
            <p:cNvSpPr/>
            <p:nvPr/>
          </p:nvSpPr>
          <p:spPr>
            <a:xfrm>
              <a:off x="9508800" y="3612788"/>
              <a:ext cx="5325" cy="5350"/>
            </a:xfrm>
            <a:custGeom>
              <a:rect b="b" l="l" r="r" t="t"/>
              <a:pathLst>
                <a:path extrusionOk="0" h="214" w="213">
                  <a:moveTo>
                    <a:pt x="91" y="1"/>
                  </a:moveTo>
                  <a:cubicBezTo>
                    <a:pt x="31" y="1"/>
                    <a:pt x="0" y="31"/>
                    <a:pt x="0" y="122"/>
                  </a:cubicBezTo>
                  <a:cubicBezTo>
                    <a:pt x="0" y="183"/>
                    <a:pt x="31" y="213"/>
                    <a:pt x="91" y="213"/>
                  </a:cubicBezTo>
                  <a:cubicBezTo>
                    <a:pt x="183" y="213"/>
                    <a:pt x="213" y="153"/>
                    <a:pt x="213" y="122"/>
                  </a:cubicBezTo>
                  <a:cubicBezTo>
                    <a:pt x="213" y="31"/>
                    <a:pt x="183"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24"/>
            <p:cNvSpPr/>
            <p:nvPr/>
          </p:nvSpPr>
          <p:spPr>
            <a:xfrm>
              <a:off x="9508800" y="3689538"/>
              <a:ext cx="5325" cy="6100"/>
            </a:xfrm>
            <a:custGeom>
              <a:rect b="b" l="l" r="r" t="t"/>
              <a:pathLst>
                <a:path extrusionOk="0" h="244" w="213">
                  <a:moveTo>
                    <a:pt x="91" y="1"/>
                  </a:moveTo>
                  <a:cubicBezTo>
                    <a:pt x="31" y="1"/>
                    <a:pt x="0" y="92"/>
                    <a:pt x="0" y="122"/>
                  </a:cubicBezTo>
                  <a:cubicBezTo>
                    <a:pt x="0" y="183"/>
                    <a:pt x="61" y="244"/>
                    <a:pt x="91" y="244"/>
                  </a:cubicBezTo>
                  <a:cubicBezTo>
                    <a:pt x="183" y="244"/>
                    <a:pt x="213" y="183"/>
                    <a:pt x="213" y="122"/>
                  </a:cubicBezTo>
                  <a:cubicBezTo>
                    <a:pt x="213" y="31"/>
                    <a:pt x="15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24"/>
            <p:cNvSpPr/>
            <p:nvPr/>
          </p:nvSpPr>
          <p:spPr>
            <a:xfrm>
              <a:off x="9509550" y="3768563"/>
              <a:ext cx="3825" cy="3825"/>
            </a:xfrm>
            <a:custGeom>
              <a:rect b="b" l="l" r="r" t="t"/>
              <a:pathLst>
                <a:path extrusionOk="0" h="153" w="153">
                  <a:moveTo>
                    <a:pt x="61" y="1"/>
                  </a:moveTo>
                  <a:cubicBezTo>
                    <a:pt x="31" y="1"/>
                    <a:pt x="1" y="31"/>
                    <a:pt x="1" y="62"/>
                  </a:cubicBezTo>
                  <a:cubicBezTo>
                    <a:pt x="1" y="92"/>
                    <a:pt x="31" y="153"/>
                    <a:pt x="61" y="153"/>
                  </a:cubicBezTo>
                  <a:cubicBezTo>
                    <a:pt x="122" y="153"/>
                    <a:pt x="153" y="122"/>
                    <a:pt x="153" y="62"/>
                  </a:cubicBezTo>
                  <a:cubicBezTo>
                    <a:pt x="153"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24"/>
            <p:cNvSpPr/>
            <p:nvPr/>
          </p:nvSpPr>
          <p:spPr>
            <a:xfrm>
              <a:off x="9510325" y="3848363"/>
              <a:ext cx="2300" cy="1550"/>
            </a:xfrm>
            <a:custGeom>
              <a:rect b="b" l="l" r="r" t="t"/>
              <a:pathLst>
                <a:path extrusionOk="0" h="62" w="92">
                  <a:moveTo>
                    <a:pt x="30" y="0"/>
                  </a:moveTo>
                  <a:cubicBezTo>
                    <a:pt x="30" y="0"/>
                    <a:pt x="0" y="0"/>
                    <a:pt x="0" y="31"/>
                  </a:cubicBezTo>
                  <a:cubicBezTo>
                    <a:pt x="0" y="31"/>
                    <a:pt x="0" y="61"/>
                    <a:pt x="30" y="61"/>
                  </a:cubicBezTo>
                  <a:cubicBezTo>
                    <a:pt x="91" y="61"/>
                    <a:pt x="91" y="31"/>
                    <a:pt x="91" y="31"/>
                  </a:cubicBezTo>
                  <a:cubicBezTo>
                    <a:pt x="91" y="31"/>
                    <a:pt x="91" y="0"/>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24"/>
            <p:cNvSpPr/>
            <p:nvPr/>
          </p:nvSpPr>
          <p:spPr>
            <a:xfrm>
              <a:off x="9510325" y="3925863"/>
              <a:ext cx="2300" cy="1550"/>
            </a:xfrm>
            <a:custGeom>
              <a:rect b="b" l="l" r="r" t="t"/>
              <a:pathLst>
                <a:path extrusionOk="0" h="62" w="92">
                  <a:moveTo>
                    <a:pt x="30" y="1"/>
                  </a:moveTo>
                  <a:cubicBezTo>
                    <a:pt x="30" y="1"/>
                    <a:pt x="0" y="1"/>
                    <a:pt x="30" y="61"/>
                  </a:cubicBezTo>
                  <a:cubicBezTo>
                    <a:pt x="91" y="1"/>
                    <a:pt x="91" y="1"/>
                    <a:pt x="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24"/>
            <p:cNvSpPr/>
            <p:nvPr/>
          </p:nvSpPr>
          <p:spPr>
            <a:xfrm>
              <a:off x="95110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24"/>
            <p:cNvSpPr/>
            <p:nvPr/>
          </p:nvSpPr>
          <p:spPr>
            <a:xfrm>
              <a:off x="9571100" y="2826313"/>
              <a:ext cx="19025" cy="19025"/>
            </a:xfrm>
            <a:custGeom>
              <a:rect b="b" l="l" r="r" t="t"/>
              <a:pathLst>
                <a:path extrusionOk="0" h="761" w="761">
                  <a:moveTo>
                    <a:pt x="365" y="0"/>
                  </a:moveTo>
                  <a:cubicBezTo>
                    <a:pt x="183" y="0"/>
                    <a:pt x="1" y="152"/>
                    <a:pt x="1" y="365"/>
                  </a:cubicBezTo>
                  <a:cubicBezTo>
                    <a:pt x="1" y="578"/>
                    <a:pt x="18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24"/>
            <p:cNvSpPr/>
            <p:nvPr/>
          </p:nvSpPr>
          <p:spPr>
            <a:xfrm>
              <a:off x="9571875" y="2905338"/>
              <a:ext cx="17500" cy="16750"/>
            </a:xfrm>
            <a:custGeom>
              <a:rect b="b" l="l" r="r" t="t"/>
              <a:pathLst>
                <a:path extrusionOk="0" h="670" w="700">
                  <a:moveTo>
                    <a:pt x="365" y="0"/>
                  </a:moveTo>
                  <a:cubicBezTo>
                    <a:pt x="152" y="0"/>
                    <a:pt x="0" y="152"/>
                    <a:pt x="0" y="335"/>
                  </a:cubicBezTo>
                  <a:cubicBezTo>
                    <a:pt x="0" y="517"/>
                    <a:pt x="152" y="669"/>
                    <a:pt x="365" y="669"/>
                  </a:cubicBezTo>
                  <a:cubicBezTo>
                    <a:pt x="547" y="669"/>
                    <a:pt x="699" y="517"/>
                    <a:pt x="699" y="335"/>
                  </a:cubicBezTo>
                  <a:cubicBezTo>
                    <a:pt x="699" y="152"/>
                    <a:pt x="547"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24"/>
            <p:cNvSpPr/>
            <p:nvPr/>
          </p:nvSpPr>
          <p:spPr>
            <a:xfrm>
              <a:off x="9571875" y="2982838"/>
              <a:ext cx="17500" cy="17500"/>
            </a:xfrm>
            <a:custGeom>
              <a:rect b="b" l="l" r="r" t="t"/>
              <a:pathLst>
                <a:path extrusionOk="0" h="700" w="700">
                  <a:moveTo>
                    <a:pt x="365" y="1"/>
                  </a:moveTo>
                  <a:cubicBezTo>
                    <a:pt x="152" y="1"/>
                    <a:pt x="0" y="153"/>
                    <a:pt x="0" y="335"/>
                  </a:cubicBezTo>
                  <a:cubicBezTo>
                    <a:pt x="0" y="548"/>
                    <a:pt x="152" y="700"/>
                    <a:pt x="365" y="700"/>
                  </a:cubicBezTo>
                  <a:cubicBezTo>
                    <a:pt x="517" y="700"/>
                    <a:pt x="669" y="548"/>
                    <a:pt x="699" y="335"/>
                  </a:cubicBezTo>
                  <a:cubicBezTo>
                    <a:pt x="699" y="153"/>
                    <a:pt x="547"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24"/>
            <p:cNvSpPr/>
            <p:nvPr/>
          </p:nvSpPr>
          <p:spPr>
            <a:xfrm>
              <a:off x="9573375" y="3061863"/>
              <a:ext cx="15225" cy="15225"/>
            </a:xfrm>
            <a:custGeom>
              <a:rect b="b" l="l" r="r" t="t"/>
              <a:pathLst>
                <a:path extrusionOk="0" h="609" w="609">
                  <a:moveTo>
                    <a:pt x="305" y="1"/>
                  </a:moveTo>
                  <a:cubicBezTo>
                    <a:pt x="153" y="1"/>
                    <a:pt x="1" y="153"/>
                    <a:pt x="1" y="305"/>
                  </a:cubicBezTo>
                  <a:cubicBezTo>
                    <a:pt x="1" y="457"/>
                    <a:pt x="153" y="609"/>
                    <a:pt x="305" y="609"/>
                  </a:cubicBezTo>
                  <a:cubicBezTo>
                    <a:pt x="457" y="609"/>
                    <a:pt x="609" y="457"/>
                    <a:pt x="578" y="305"/>
                  </a:cubicBezTo>
                  <a:cubicBezTo>
                    <a:pt x="578" y="153"/>
                    <a:pt x="45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24"/>
            <p:cNvSpPr/>
            <p:nvPr/>
          </p:nvSpPr>
          <p:spPr>
            <a:xfrm>
              <a:off x="9574150" y="3140888"/>
              <a:ext cx="12925" cy="12950"/>
            </a:xfrm>
            <a:custGeom>
              <a:rect b="b" l="l" r="r" t="t"/>
              <a:pathLst>
                <a:path extrusionOk="0" h="518" w="517">
                  <a:moveTo>
                    <a:pt x="274" y="1"/>
                  </a:moveTo>
                  <a:cubicBezTo>
                    <a:pt x="91" y="1"/>
                    <a:pt x="0" y="92"/>
                    <a:pt x="0" y="244"/>
                  </a:cubicBezTo>
                  <a:cubicBezTo>
                    <a:pt x="0" y="396"/>
                    <a:pt x="122" y="518"/>
                    <a:pt x="274" y="518"/>
                  </a:cubicBezTo>
                  <a:cubicBezTo>
                    <a:pt x="426" y="518"/>
                    <a:pt x="51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24"/>
            <p:cNvSpPr/>
            <p:nvPr/>
          </p:nvSpPr>
          <p:spPr>
            <a:xfrm>
              <a:off x="9574150" y="3218413"/>
              <a:ext cx="12925" cy="13700"/>
            </a:xfrm>
            <a:custGeom>
              <a:rect b="b" l="l" r="r" t="t"/>
              <a:pathLst>
                <a:path extrusionOk="0" h="548" w="517">
                  <a:moveTo>
                    <a:pt x="274" y="0"/>
                  </a:moveTo>
                  <a:cubicBezTo>
                    <a:pt x="91"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24"/>
            <p:cNvSpPr/>
            <p:nvPr/>
          </p:nvSpPr>
          <p:spPr>
            <a:xfrm>
              <a:off x="9574900" y="3297438"/>
              <a:ext cx="11425" cy="11425"/>
            </a:xfrm>
            <a:custGeom>
              <a:rect b="b" l="l" r="r" t="t"/>
              <a:pathLst>
                <a:path extrusionOk="0" h="457" w="457">
                  <a:moveTo>
                    <a:pt x="244" y="0"/>
                  </a:moveTo>
                  <a:cubicBezTo>
                    <a:pt x="122" y="0"/>
                    <a:pt x="1" y="122"/>
                    <a:pt x="1" y="213"/>
                  </a:cubicBezTo>
                  <a:cubicBezTo>
                    <a:pt x="1" y="335"/>
                    <a:pt x="122" y="456"/>
                    <a:pt x="244" y="456"/>
                  </a:cubicBezTo>
                  <a:cubicBezTo>
                    <a:pt x="335" y="456"/>
                    <a:pt x="457" y="335"/>
                    <a:pt x="457" y="213"/>
                  </a:cubicBezTo>
                  <a:cubicBezTo>
                    <a:pt x="457" y="122"/>
                    <a:pt x="33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24"/>
            <p:cNvSpPr/>
            <p:nvPr/>
          </p:nvSpPr>
          <p:spPr>
            <a:xfrm>
              <a:off x="9575675" y="3376463"/>
              <a:ext cx="9900" cy="9150"/>
            </a:xfrm>
            <a:custGeom>
              <a:rect b="b" l="l" r="r" t="t"/>
              <a:pathLst>
                <a:path extrusionOk="0" h="366" w="396">
                  <a:moveTo>
                    <a:pt x="213" y="1"/>
                  </a:moveTo>
                  <a:cubicBezTo>
                    <a:pt x="91" y="1"/>
                    <a:pt x="0" y="61"/>
                    <a:pt x="0" y="183"/>
                  </a:cubicBezTo>
                  <a:cubicBezTo>
                    <a:pt x="0" y="305"/>
                    <a:pt x="91" y="365"/>
                    <a:pt x="213" y="365"/>
                  </a:cubicBezTo>
                  <a:cubicBezTo>
                    <a:pt x="274" y="365"/>
                    <a:pt x="395" y="305"/>
                    <a:pt x="395" y="183"/>
                  </a:cubicBezTo>
                  <a:cubicBezTo>
                    <a:pt x="395" y="61"/>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24"/>
            <p:cNvSpPr/>
            <p:nvPr/>
          </p:nvSpPr>
          <p:spPr>
            <a:xfrm>
              <a:off x="9575675" y="3453963"/>
              <a:ext cx="9900" cy="9925"/>
            </a:xfrm>
            <a:custGeom>
              <a:rect b="b" l="l" r="r" t="t"/>
              <a:pathLst>
                <a:path extrusionOk="0" h="397" w="396">
                  <a:moveTo>
                    <a:pt x="213" y="1"/>
                  </a:moveTo>
                  <a:cubicBezTo>
                    <a:pt x="91" y="1"/>
                    <a:pt x="0" y="92"/>
                    <a:pt x="0" y="183"/>
                  </a:cubicBezTo>
                  <a:cubicBezTo>
                    <a:pt x="0" y="305"/>
                    <a:pt x="91" y="396"/>
                    <a:pt x="213" y="396"/>
                  </a:cubicBezTo>
                  <a:cubicBezTo>
                    <a:pt x="274" y="396"/>
                    <a:pt x="365" y="305"/>
                    <a:pt x="395" y="183"/>
                  </a:cubicBezTo>
                  <a:cubicBezTo>
                    <a:pt x="395" y="92"/>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24"/>
            <p:cNvSpPr/>
            <p:nvPr/>
          </p:nvSpPr>
          <p:spPr>
            <a:xfrm>
              <a:off x="9577175" y="3533013"/>
              <a:ext cx="7625" cy="7625"/>
            </a:xfrm>
            <a:custGeom>
              <a:rect b="b" l="l" r="r" t="t"/>
              <a:pathLst>
                <a:path extrusionOk="0" h="305" w="305">
                  <a:moveTo>
                    <a:pt x="153" y="0"/>
                  </a:moveTo>
                  <a:cubicBezTo>
                    <a:pt x="62" y="0"/>
                    <a:pt x="1" y="61"/>
                    <a:pt x="1" y="152"/>
                  </a:cubicBezTo>
                  <a:cubicBezTo>
                    <a:pt x="1" y="213"/>
                    <a:pt x="62" y="304"/>
                    <a:pt x="153" y="304"/>
                  </a:cubicBezTo>
                  <a:cubicBezTo>
                    <a:pt x="214" y="304"/>
                    <a:pt x="305" y="213"/>
                    <a:pt x="305" y="152"/>
                  </a:cubicBezTo>
                  <a:cubicBezTo>
                    <a:pt x="305" y="61"/>
                    <a:pt x="21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24"/>
            <p:cNvSpPr/>
            <p:nvPr/>
          </p:nvSpPr>
          <p:spPr>
            <a:xfrm>
              <a:off x="9577950" y="3612788"/>
              <a:ext cx="5325" cy="5350"/>
            </a:xfrm>
            <a:custGeom>
              <a:rect b="b" l="l" r="r" t="t"/>
              <a:pathLst>
                <a:path extrusionOk="0" h="214" w="213">
                  <a:moveTo>
                    <a:pt x="122" y="1"/>
                  </a:moveTo>
                  <a:cubicBezTo>
                    <a:pt x="31" y="1"/>
                    <a:pt x="0" y="31"/>
                    <a:pt x="0" y="122"/>
                  </a:cubicBezTo>
                  <a:cubicBezTo>
                    <a:pt x="0" y="183"/>
                    <a:pt x="31" y="213"/>
                    <a:pt x="122" y="213"/>
                  </a:cubicBezTo>
                  <a:cubicBezTo>
                    <a:pt x="152" y="213"/>
                    <a:pt x="213" y="153"/>
                    <a:pt x="213" y="122"/>
                  </a:cubicBezTo>
                  <a:cubicBezTo>
                    <a:pt x="21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24"/>
            <p:cNvSpPr/>
            <p:nvPr/>
          </p:nvSpPr>
          <p:spPr>
            <a:xfrm>
              <a:off x="9577950" y="3689538"/>
              <a:ext cx="5325" cy="6100"/>
            </a:xfrm>
            <a:custGeom>
              <a:rect b="b" l="l" r="r" t="t"/>
              <a:pathLst>
                <a:path extrusionOk="0" h="244" w="213">
                  <a:moveTo>
                    <a:pt x="122" y="1"/>
                  </a:moveTo>
                  <a:cubicBezTo>
                    <a:pt x="31" y="1"/>
                    <a:pt x="0" y="92"/>
                    <a:pt x="0" y="122"/>
                  </a:cubicBezTo>
                  <a:cubicBezTo>
                    <a:pt x="0" y="183"/>
                    <a:pt x="61" y="244"/>
                    <a:pt x="122" y="244"/>
                  </a:cubicBezTo>
                  <a:cubicBezTo>
                    <a:pt x="152" y="244"/>
                    <a:pt x="183" y="183"/>
                    <a:pt x="213" y="122"/>
                  </a:cubicBezTo>
                  <a:cubicBezTo>
                    <a:pt x="21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24"/>
            <p:cNvSpPr/>
            <p:nvPr/>
          </p:nvSpPr>
          <p:spPr>
            <a:xfrm>
              <a:off x="9578700" y="3768563"/>
              <a:ext cx="3825" cy="3825"/>
            </a:xfrm>
            <a:custGeom>
              <a:rect b="b" l="l" r="r" t="t"/>
              <a:pathLst>
                <a:path extrusionOk="0" h="153" w="153">
                  <a:moveTo>
                    <a:pt x="92" y="1"/>
                  </a:moveTo>
                  <a:cubicBezTo>
                    <a:pt x="31" y="1"/>
                    <a:pt x="1" y="31"/>
                    <a:pt x="1" y="62"/>
                  </a:cubicBezTo>
                  <a:cubicBezTo>
                    <a:pt x="1" y="92"/>
                    <a:pt x="31" y="153"/>
                    <a:pt x="92" y="153"/>
                  </a:cubicBezTo>
                  <a:cubicBezTo>
                    <a:pt x="122" y="153"/>
                    <a:pt x="153" y="122"/>
                    <a:pt x="153" y="62"/>
                  </a:cubicBezTo>
                  <a:cubicBezTo>
                    <a:pt x="15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24"/>
            <p:cNvSpPr/>
            <p:nvPr/>
          </p:nvSpPr>
          <p:spPr>
            <a:xfrm>
              <a:off x="9579475" y="3848363"/>
              <a:ext cx="2300" cy="1550"/>
            </a:xfrm>
            <a:custGeom>
              <a:rect b="b" l="l" r="r" t="t"/>
              <a:pathLst>
                <a:path extrusionOk="0" h="62" w="92">
                  <a:moveTo>
                    <a:pt x="61" y="0"/>
                  </a:moveTo>
                  <a:cubicBezTo>
                    <a:pt x="61" y="0"/>
                    <a:pt x="0" y="0"/>
                    <a:pt x="0" y="31"/>
                  </a:cubicBezTo>
                  <a:cubicBezTo>
                    <a:pt x="0" y="31"/>
                    <a:pt x="0" y="61"/>
                    <a:pt x="61" y="61"/>
                  </a:cubicBezTo>
                  <a:lnTo>
                    <a:pt x="91" y="31"/>
                  </a:lnTo>
                  <a:cubicBezTo>
                    <a:pt x="91" y="31"/>
                    <a:pt x="91"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24"/>
            <p:cNvSpPr/>
            <p:nvPr/>
          </p:nvSpPr>
          <p:spPr>
            <a:xfrm>
              <a:off x="9579475" y="3925863"/>
              <a:ext cx="1525" cy="1550"/>
            </a:xfrm>
            <a:custGeom>
              <a:rect b="b" l="l" r="r" t="t"/>
              <a:pathLst>
                <a:path extrusionOk="0" h="62" w="61">
                  <a:moveTo>
                    <a:pt x="61" y="1"/>
                  </a:moveTo>
                  <a:cubicBezTo>
                    <a:pt x="61" y="1"/>
                    <a:pt x="0" y="1"/>
                    <a:pt x="61" y="61"/>
                  </a:cubicBezTo>
                  <a:lnTo>
                    <a:pt x="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24"/>
            <p:cNvSpPr/>
            <p:nvPr/>
          </p:nvSpPr>
          <p:spPr>
            <a:xfrm>
              <a:off x="95809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24"/>
            <p:cNvSpPr/>
            <p:nvPr/>
          </p:nvSpPr>
          <p:spPr>
            <a:xfrm>
              <a:off x="9639500" y="2826313"/>
              <a:ext cx="19025" cy="19025"/>
            </a:xfrm>
            <a:custGeom>
              <a:rect b="b" l="l" r="r" t="t"/>
              <a:pathLst>
                <a:path extrusionOk="0" h="761" w="761">
                  <a:moveTo>
                    <a:pt x="395" y="0"/>
                  </a:moveTo>
                  <a:cubicBezTo>
                    <a:pt x="183" y="0"/>
                    <a:pt x="0" y="152"/>
                    <a:pt x="0" y="365"/>
                  </a:cubicBezTo>
                  <a:cubicBezTo>
                    <a:pt x="0" y="578"/>
                    <a:pt x="183" y="760"/>
                    <a:pt x="395" y="760"/>
                  </a:cubicBezTo>
                  <a:cubicBezTo>
                    <a:pt x="578" y="760"/>
                    <a:pt x="760" y="578"/>
                    <a:pt x="760" y="365"/>
                  </a:cubicBezTo>
                  <a:cubicBezTo>
                    <a:pt x="760" y="152"/>
                    <a:pt x="57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24"/>
            <p:cNvSpPr/>
            <p:nvPr/>
          </p:nvSpPr>
          <p:spPr>
            <a:xfrm>
              <a:off x="9640250" y="2905338"/>
              <a:ext cx="17500" cy="16750"/>
            </a:xfrm>
            <a:custGeom>
              <a:rect b="b" l="l" r="r" t="t"/>
              <a:pathLst>
                <a:path extrusionOk="0" h="670" w="700">
                  <a:moveTo>
                    <a:pt x="365" y="0"/>
                  </a:moveTo>
                  <a:cubicBezTo>
                    <a:pt x="153" y="0"/>
                    <a:pt x="1" y="152"/>
                    <a:pt x="1" y="335"/>
                  </a:cubicBezTo>
                  <a:cubicBezTo>
                    <a:pt x="1" y="517"/>
                    <a:pt x="153" y="669"/>
                    <a:pt x="365" y="669"/>
                  </a:cubicBezTo>
                  <a:cubicBezTo>
                    <a:pt x="548" y="669"/>
                    <a:pt x="700" y="517"/>
                    <a:pt x="700" y="335"/>
                  </a:cubicBezTo>
                  <a:cubicBezTo>
                    <a:pt x="700"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24"/>
            <p:cNvSpPr/>
            <p:nvPr/>
          </p:nvSpPr>
          <p:spPr>
            <a:xfrm>
              <a:off x="9640250" y="2982838"/>
              <a:ext cx="17500" cy="17500"/>
            </a:xfrm>
            <a:custGeom>
              <a:rect b="b" l="l" r="r" t="t"/>
              <a:pathLst>
                <a:path extrusionOk="0" h="700" w="700">
                  <a:moveTo>
                    <a:pt x="365" y="1"/>
                  </a:moveTo>
                  <a:cubicBezTo>
                    <a:pt x="153" y="1"/>
                    <a:pt x="1" y="153"/>
                    <a:pt x="1" y="335"/>
                  </a:cubicBezTo>
                  <a:cubicBezTo>
                    <a:pt x="1" y="548"/>
                    <a:pt x="153" y="700"/>
                    <a:pt x="365" y="700"/>
                  </a:cubicBezTo>
                  <a:cubicBezTo>
                    <a:pt x="548" y="700"/>
                    <a:pt x="700" y="548"/>
                    <a:pt x="700" y="335"/>
                  </a:cubicBezTo>
                  <a:cubicBezTo>
                    <a:pt x="700"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24"/>
            <p:cNvSpPr/>
            <p:nvPr/>
          </p:nvSpPr>
          <p:spPr>
            <a:xfrm>
              <a:off x="9641025" y="3061863"/>
              <a:ext cx="15975" cy="15225"/>
            </a:xfrm>
            <a:custGeom>
              <a:rect b="b" l="l" r="r" t="t"/>
              <a:pathLst>
                <a:path extrusionOk="0" h="609" w="639">
                  <a:moveTo>
                    <a:pt x="334" y="1"/>
                  </a:moveTo>
                  <a:cubicBezTo>
                    <a:pt x="152" y="1"/>
                    <a:pt x="0" y="122"/>
                    <a:pt x="0" y="305"/>
                  </a:cubicBezTo>
                  <a:cubicBezTo>
                    <a:pt x="0" y="457"/>
                    <a:pt x="152" y="609"/>
                    <a:pt x="334" y="609"/>
                  </a:cubicBezTo>
                  <a:cubicBezTo>
                    <a:pt x="486" y="609"/>
                    <a:pt x="638" y="457"/>
                    <a:pt x="638" y="305"/>
                  </a:cubicBezTo>
                  <a:cubicBezTo>
                    <a:pt x="638" y="122"/>
                    <a:pt x="486"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24"/>
            <p:cNvSpPr/>
            <p:nvPr/>
          </p:nvSpPr>
          <p:spPr>
            <a:xfrm>
              <a:off x="9642525" y="3140888"/>
              <a:ext cx="12950" cy="12950"/>
            </a:xfrm>
            <a:custGeom>
              <a:rect b="b" l="l" r="r" t="t"/>
              <a:pathLst>
                <a:path extrusionOk="0" h="518" w="518">
                  <a:moveTo>
                    <a:pt x="274" y="1"/>
                  </a:moveTo>
                  <a:cubicBezTo>
                    <a:pt x="92" y="1"/>
                    <a:pt x="1" y="92"/>
                    <a:pt x="1" y="244"/>
                  </a:cubicBezTo>
                  <a:cubicBezTo>
                    <a:pt x="1" y="396"/>
                    <a:pt x="122" y="518"/>
                    <a:pt x="274" y="518"/>
                  </a:cubicBezTo>
                  <a:cubicBezTo>
                    <a:pt x="426" y="518"/>
                    <a:pt x="518" y="396"/>
                    <a:pt x="518" y="244"/>
                  </a:cubicBezTo>
                  <a:cubicBezTo>
                    <a:pt x="51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24"/>
            <p:cNvSpPr/>
            <p:nvPr/>
          </p:nvSpPr>
          <p:spPr>
            <a:xfrm>
              <a:off x="9642525" y="3218413"/>
              <a:ext cx="12950" cy="13700"/>
            </a:xfrm>
            <a:custGeom>
              <a:rect b="b" l="l" r="r" t="t"/>
              <a:pathLst>
                <a:path extrusionOk="0" h="548" w="518">
                  <a:moveTo>
                    <a:pt x="274" y="0"/>
                  </a:moveTo>
                  <a:cubicBezTo>
                    <a:pt x="92" y="0"/>
                    <a:pt x="1" y="122"/>
                    <a:pt x="1" y="274"/>
                  </a:cubicBezTo>
                  <a:cubicBezTo>
                    <a:pt x="1" y="426"/>
                    <a:pt x="122" y="547"/>
                    <a:pt x="274" y="547"/>
                  </a:cubicBezTo>
                  <a:cubicBezTo>
                    <a:pt x="426" y="547"/>
                    <a:pt x="518" y="426"/>
                    <a:pt x="518" y="274"/>
                  </a:cubicBezTo>
                  <a:cubicBezTo>
                    <a:pt x="51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24"/>
            <p:cNvSpPr/>
            <p:nvPr/>
          </p:nvSpPr>
          <p:spPr>
            <a:xfrm>
              <a:off x="9643300" y="3297438"/>
              <a:ext cx="11425" cy="11425"/>
            </a:xfrm>
            <a:custGeom>
              <a:rect b="b" l="l" r="r" t="t"/>
              <a:pathLst>
                <a:path extrusionOk="0" h="457" w="457">
                  <a:moveTo>
                    <a:pt x="243" y="0"/>
                  </a:moveTo>
                  <a:cubicBezTo>
                    <a:pt x="122" y="0"/>
                    <a:pt x="0" y="122"/>
                    <a:pt x="0" y="213"/>
                  </a:cubicBezTo>
                  <a:cubicBezTo>
                    <a:pt x="0" y="335"/>
                    <a:pt x="122" y="456"/>
                    <a:pt x="243" y="456"/>
                  </a:cubicBezTo>
                  <a:cubicBezTo>
                    <a:pt x="335" y="456"/>
                    <a:pt x="456" y="335"/>
                    <a:pt x="456" y="213"/>
                  </a:cubicBezTo>
                  <a:cubicBezTo>
                    <a:pt x="456" y="122"/>
                    <a:pt x="33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24"/>
            <p:cNvSpPr/>
            <p:nvPr/>
          </p:nvSpPr>
          <p:spPr>
            <a:xfrm>
              <a:off x="9644050" y="3376463"/>
              <a:ext cx="9900" cy="9150"/>
            </a:xfrm>
            <a:custGeom>
              <a:rect b="b" l="l" r="r" t="t"/>
              <a:pathLst>
                <a:path extrusionOk="0" h="366" w="396">
                  <a:moveTo>
                    <a:pt x="213" y="1"/>
                  </a:moveTo>
                  <a:cubicBezTo>
                    <a:pt x="92" y="1"/>
                    <a:pt x="1" y="61"/>
                    <a:pt x="1" y="183"/>
                  </a:cubicBezTo>
                  <a:cubicBezTo>
                    <a:pt x="1" y="305"/>
                    <a:pt x="92" y="365"/>
                    <a:pt x="213" y="365"/>
                  </a:cubicBezTo>
                  <a:cubicBezTo>
                    <a:pt x="305" y="365"/>
                    <a:pt x="396" y="305"/>
                    <a:pt x="396" y="183"/>
                  </a:cubicBezTo>
                  <a:cubicBezTo>
                    <a:pt x="396" y="61"/>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24"/>
            <p:cNvSpPr/>
            <p:nvPr/>
          </p:nvSpPr>
          <p:spPr>
            <a:xfrm>
              <a:off x="9644050" y="3453963"/>
              <a:ext cx="9900" cy="9925"/>
            </a:xfrm>
            <a:custGeom>
              <a:rect b="b" l="l" r="r" t="t"/>
              <a:pathLst>
                <a:path extrusionOk="0" h="397" w="396">
                  <a:moveTo>
                    <a:pt x="213" y="1"/>
                  </a:moveTo>
                  <a:cubicBezTo>
                    <a:pt x="92" y="1"/>
                    <a:pt x="1" y="92"/>
                    <a:pt x="1" y="183"/>
                  </a:cubicBezTo>
                  <a:cubicBezTo>
                    <a:pt x="1" y="305"/>
                    <a:pt x="92" y="396"/>
                    <a:pt x="213" y="396"/>
                  </a:cubicBezTo>
                  <a:cubicBezTo>
                    <a:pt x="274" y="396"/>
                    <a:pt x="396" y="305"/>
                    <a:pt x="396" y="183"/>
                  </a:cubicBezTo>
                  <a:cubicBezTo>
                    <a:pt x="396" y="92"/>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24"/>
            <p:cNvSpPr/>
            <p:nvPr/>
          </p:nvSpPr>
          <p:spPr>
            <a:xfrm>
              <a:off x="9645575" y="3533013"/>
              <a:ext cx="7625" cy="7625"/>
            </a:xfrm>
            <a:custGeom>
              <a:rect b="b" l="l" r="r" t="t"/>
              <a:pathLst>
                <a:path extrusionOk="0" h="305" w="305">
                  <a:moveTo>
                    <a:pt x="152" y="0"/>
                  </a:moveTo>
                  <a:cubicBezTo>
                    <a:pt x="61" y="0"/>
                    <a:pt x="0" y="61"/>
                    <a:pt x="0" y="152"/>
                  </a:cubicBezTo>
                  <a:cubicBezTo>
                    <a:pt x="0" y="213"/>
                    <a:pt x="61" y="304"/>
                    <a:pt x="152" y="304"/>
                  </a:cubicBezTo>
                  <a:cubicBezTo>
                    <a:pt x="213" y="304"/>
                    <a:pt x="304" y="213"/>
                    <a:pt x="304" y="152"/>
                  </a:cubicBezTo>
                  <a:cubicBezTo>
                    <a:pt x="304" y="61"/>
                    <a:pt x="21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24"/>
            <p:cNvSpPr/>
            <p:nvPr/>
          </p:nvSpPr>
          <p:spPr>
            <a:xfrm>
              <a:off x="9646325" y="3612788"/>
              <a:ext cx="5350" cy="5350"/>
            </a:xfrm>
            <a:custGeom>
              <a:rect b="b" l="l" r="r" t="t"/>
              <a:pathLst>
                <a:path extrusionOk="0" h="214" w="214">
                  <a:moveTo>
                    <a:pt x="122" y="1"/>
                  </a:moveTo>
                  <a:cubicBezTo>
                    <a:pt x="31" y="1"/>
                    <a:pt x="1" y="31"/>
                    <a:pt x="1" y="122"/>
                  </a:cubicBezTo>
                  <a:cubicBezTo>
                    <a:pt x="1" y="183"/>
                    <a:pt x="31" y="213"/>
                    <a:pt x="122" y="213"/>
                  </a:cubicBezTo>
                  <a:cubicBezTo>
                    <a:pt x="183" y="213"/>
                    <a:pt x="214" y="153"/>
                    <a:pt x="214" y="122"/>
                  </a:cubicBezTo>
                  <a:cubicBezTo>
                    <a:pt x="214"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24"/>
            <p:cNvSpPr/>
            <p:nvPr/>
          </p:nvSpPr>
          <p:spPr>
            <a:xfrm>
              <a:off x="9646325" y="3689538"/>
              <a:ext cx="5350" cy="6100"/>
            </a:xfrm>
            <a:custGeom>
              <a:rect b="b" l="l" r="r" t="t"/>
              <a:pathLst>
                <a:path extrusionOk="0" h="244" w="214">
                  <a:moveTo>
                    <a:pt x="122" y="1"/>
                  </a:moveTo>
                  <a:cubicBezTo>
                    <a:pt x="31" y="1"/>
                    <a:pt x="1" y="92"/>
                    <a:pt x="1" y="122"/>
                  </a:cubicBezTo>
                  <a:cubicBezTo>
                    <a:pt x="1" y="183"/>
                    <a:pt x="62" y="244"/>
                    <a:pt x="122" y="244"/>
                  </a:cubicBezTo>
                  <a:cubicBezTo>
                    <a:pt x="153" y="244"/>
                    <a:pt x="214" y="183"/>
                    <a:pt x="214" y="122"/>
                  </a:cubicBezTo>
                  <a:cubicBezTo>
                    <a:pt x="21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24"/>
            <p:cNvSpPr/>
            <p:nvPr/>
          </p:nvSpPr>
          <p:spPr>
            <a:xfrm>
              <a:off x="9647100" y="3768563"/>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24"/>
            <p:cNvSpPr/>
            <p:nvPr/>
          </p:nvSpPr>
          <p:spPr>
            <a:xfrm>
              <a:off x="9647850" y="3848363"/>
              <a:ext cx="2300" cy="1550"/>
            </a:xfrm>
            <a:custGeom>
              <a:rect b="b" l="l" r="r" t="t"/>
              <a:pathLst>
                <a:path extrusionOk="0" h="62" w="92">
                  <a:moveTo>
                    <a:pt x="61" y="0"/>
                  </a:moveTo>
                  <a:cubicBezTo>
                    <a:pt x="61" y="0"/>
                    <a:pt x="1" y="0"/>
                    <a:pt x="1" y="31"/>
                  </a:cubicBezTo>
                  <a:cubicBezTo>
                    <a:pt x="1" y="31"/>
                    <a:pt x="1" y="61"/>
                    <a:pt x="61" y="61"/>
                  </a:cubicBezTo>
                  <a:cubicBezTo>
                    <a:pt x="92" y="61"/>
                    <a:pt x="92" y="31"/>
                    <a:pt x="92" y="31"/>
                  </a:cubicBezTo>
                  <a:cubicBezTo>
                    <a:pt x="92" y="31"/>
                    <a:pt x="92"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24"/>
            <p:cNvSpPr/>
            <p:nvPr/>
          </p:nvSpPr>
          <p:spPr>
            <a:xfrm>
              <a:off x="9647850" y="3925863"/>
              <a:ext cx="2300" cy="1550"/>
            </a:xfrm>
            <a:custGeom>
              <a:rect b="b" l="l" r="r" t="t"/>
              <a:pathLst>
                <a:path extrusionOk="0" h="62" w="92">
                  <a:moveTo>
                    <a:pt x="61" y="1"/>
                  </a:moveTo>
                  <a:cubicBezTo>
                    <a:pt x="61" y="1"/>
                    <a:pt x="1" y="1"/>
                    <a:pt x="61" y="61"/>
                  </a:cubicBezTo>
                  <a:cubicBezTo>
                    <a:pt x="92" y="1"/>
                    <a:pt x="61"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24"/>
            <p:cNvSpPr/>
            <p:nvPr/>
          </p:nvSpPr>
          <p:spPr>
            <a:xfrm>
              <a:off x="96493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3" name="Google Shape;4763;p24"/>
          <p:cNvGrpSpPr/>
          <p:nvPr/>
        </p:nvGrpSpPr>
        <p:grpSpPr>
          <a:xfrm flipH="1">
            <a:off x="7751138" y="404125"/>
            <a:ext cx="544125" cy="750025"/>
            <a:chOff x="2551975" y="1324025"/>
            <a:chExt cx="544125" cy="750025"/>
          </a:xfrm>
        </p:grpSpPr>
        <p:sp>
          <p:nvSpPr>
            <p:cNvPr id="4764" name="Google Shape;4764;p24"/>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24"/>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24"/>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24"/>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24"/>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24"/>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24"/>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24"/>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24"/>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24"/>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24"/>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24"/>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24"/>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24"/>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24"/>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24"/>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0" name="Google Shape;4780;p24"/>
          <p:cNvGrpSpPr/>
          <p:nvPr/>
        </p:nvGrpSpPr>
        <p:grpSpPr>
          <a:xfrm>
            <a:off x="4073488" y="4567413"/>
            <a:ext cx="997000" cy="25"/>
            <a:chOff x="854588" y="4567400"/>
            <a:chExt cx="997000" cy="25"/>
          </a:xfrm>
        </p:grpSpPr>
        <p:sp>
          <p:nvSpPr>
            <p:cNvPr id="4781" name="Google Shape;4781;p24"/>
            <p:cNvSpPr/>
            <p:nvPr/>
          </p:nvSpPr>
          <p:spPr>
            <a:xfrm rot="-5400000">
              <a:off x="854588"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24"/>
            <p:cNvSpPr/>
            <p:nvPr/>
          </p:nvSpPr>
          <p:spPr>
            <a:xfrm rot="-5400000">
              <a:off x="1394488" y="4193925"/>
              <a:ext cx="25" cy="746975"/>
            </a:xfrm>
            <a:custGeom>
              <a:rect b="b" l="l" r="r" t="t"/>
              <a:pathLst>
                <a:path extrusionOk="0" fill="none" h="29879" w="1">
                  <a:moveTo>
                    <a:pt x="1" y="0"/>
                  </a:moveTo>
                  <a:lnTo>
                    <a:pt x="1" y="29879"/>
                  </a:lnTo>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24"/>
            <p:cNvSpPr/>
            <p:nvPr/>
          </p:nvSpPr>
          <p:spPr>
            <a:xfrm rot="-5400000">
              <a:off x="1851563"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4" name="Google Shape;4784;p24"/>
          <p:cNvSpPr txBox="1"/>
          <p:nvPr>
            <p:ph type="title"/>
          </p:nvPr>
        </p:nvSpPr>
        <p:spPr>
          <a:xfrm>
            <a:off x="717425" y="404125"/>
            <a:ext cx="7709100" cy="61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3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
    <p:spTree>
      <p:nvGrpSpPr>
        <p:cNvPr id="4785" name="Shape 4785"/>
        <p:cNvGrpSpPr/>
        <p:nvPr/>
      </p:nvGrpSpPr>
      <p:grpSpPr>
        <a:xfrm>
          <a:off x="0" y="0"/>
          <a:ext cx="0" cy="0"/>
          <a:chOff x="0" y="0"/>
          <a:chExt cx="0" cy="0"/>
        </a:xfrm>
      </p:grpSpPr>
      <p:sp>
        <p:nvSpPr>
          <p:cNvPr id="4786" name="Google Shape;4786;p25"/>
          <p:cNvSpPr/>
          <p:nvPr/>
        </p:nvSpPr>
        <p:spPr>
          <a:xfrm flipH="1" rot="9709848">
            <a:off x="-463763" y="-340877"/>
            <a:ext cx="2927000" cy="1578568"/>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25"/>
          <p:cNvSpPr/>
          <p:nvPr/>
        </p:nvSpPr>
        <p:spPr>
          <a:xfrm rot="10800000">
            <a:off x="4776724" y="4139364"/>
            <a:ext cx="5801553" cy="1796211"/>
          </a:xfrm>
          <a:custGeom>
            <a:rect b="b" l="l" r="r" t="t"/>
            <a:pathLst>
              <a:path extrusionOk="0" h="32842" w="106071">
                <a:moveTo>
                  <a:pt x="0" y="0"/>
                </a:moveTo>
                <a:cubicBezTo>
                  <a:pt x="268" y="12588"/>
                  <a:pt x="3048" y="30882"/>
                  <a:pt x="17958" y="32682"/>
                </a:cubicBezTo>
                <a:cubicBezTo>
                  <a:pt x="18773" y="32791"/>
                  <a:pt x="19551" y="32842"/>
                  <a:pt x="20296" y="32842"/>
                </a:cubicBezTo>
                <a:cubicBezTo>
                  <a:pt x="28772" y="32842"/>
                  <a:pt x="33080" y="26197"/>
                  <a:pt x="40843" y="23689"/>
                </a:cubicBezTo>
                <a:cubicBezTo>
                  <a:pt x="42422" y="23190"/>
                  <a:pt x="43927" y="22969"/>
                  <a:pt x="45385" y="22969"/>
                </a:cubicBezTo>
                <a:cubicBezTo>
                  <a:pt x="49458" y="22969"/>
                  <a:pt x="53175" y="24682"/>
                  <a:pt x="57190" y="26686"/>
                </a:cubicBezTo>
                <a:cubicBezTo>
                  <a:pt x="63231" y="29543"/>
                  <a:pt x="69625" y="31249"/>
                  <a:pt x="75784" y="31249"/>
                </a:cubicBezTo>
                <a:cubicBezTo>
                  <a:pt x="84905" y="31249"/>
                  <a:pt x="93511" y="27512"/>
                  <a:pt x="99691" y="18244"/>
                </a:cubicBezTo>
                <a:cubicBezTo>
                  <a:pt x="103145" y="12944"/>
                  <a:pt x="105819" y="6482"/>
                  <a:pt x="1060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25"/>
          <p:cNvSpPr/>
          <p:nvPr/>
        </p:nvSpPr>
        <p:spPr>
          <a:xfrm>
            <a:off x="-528725" y="2241049"/>
            <a:ext cx="1617872" cy="1617872"/>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25"/>
          <p:cNvSpPr/>
          <p:nvPr/>
        </p:nvSpPr>
        <p:spPr>
          <a:xfrm>
            <a:off x="7884925" y="234201"/>
            <a:ext cx="827675" cy="827675"/>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0" name="Google Shape;4790;p25"/>
          <p:cNvGrpSpPr/>
          <p:nvPr/>
        </p:nvGrpSpPr>
        <p:grpSpPr>
          <a:xfrm flipH="1">
            <a:off x="4745663" y="4429650"/>
            <a:ext cx="669475" cy="486350"/>
            <a:chOff x="5710525" y="4183150"/>
            <a:chExt cx="669475" cy="486350"/>
          </a:xfrm>
        </p:grpSpPr>
        <p:sp>
          <p:nvSpPr>
            <p:cNvPr id="4791" name="Google Shape;4791;p25"/>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25"/>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25"/>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25"/>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25"/>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25"/>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25"/>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25"/>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25"/>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25"/>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25"/>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25"/>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25"/>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25"/>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25"/>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25"/>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7" name="Google Shape;4807;p25"/>
          <p:cNvGrpSpPr/>
          <p:nvPr/>
        </p:nvGrpSpPr>
        <p:grpSpPr>
          <a:xfrm flipH="1">
            <a:off x="288763" y="1701388"/>
            <a:ext cx="544125" cy="750025"/>
            <a:chOff x="2551975" y="1324025"/>
            <a:chExt cx="544125" cy="750025"/>
          </a:xfrm>
        </p:grpSpPr>
        <p:sp>
          <p:nvSpPr>
            <p:cNvPr id="4808" name="Google Shape;4808;p25"/>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25"/>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25"/>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25"/>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25"/>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25"/>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25"/>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25"/>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25"/>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25"/>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25"/>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25"/>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25"/>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25"/>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25"/>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25"/>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4" name="Google Shape;4824;p25"/>
          <p:cNvGrpSpPr/>
          <p:nvPr/>
        </p:nvGrpSpPr>
        <p:grpSpPr>
          <a:xfrm>
            <a:off x="0" y="-719786"/>
            <a:ext cx="1799252" cy="1938211"/>
            <a:chOff x="-3116825" y="4035300"/>
            <a:chExt cx="1101875" cy="1186975"/>
          </a:xfrm>
        </p:grpSpPr>
        <p:sp>
          <p:nvSpPr>
            <p:cNvPr id="4825" name="Google Shape;4825;p25"/>
            <p:cNvSpPr/>
            <p:nvPr/>
          </p:nvSpPr>
          <p:spPr>
            <a:xfrm>
              <a:off x="-2033975" y="40353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25"/>
            <p:cNvSpPr/>
            <p:nvPr/>
          </p:nvSpPr>
          <p:spPr>
            <a:xfrm>
              <a:off x="-2111475" y="40360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25"/>
            <p:cNvSpPr/>
            <p:nvPr/>
          </p:nvSpPr>
          <p:spPr>
            <a:xfrm>
              <a:off x="-2188975" y="4036050"/>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25"/>
            <p:cNvSpPr/>
            <p:nvPr/>
          </p:nvSpPr>
          <p:spPr>
            <a:xfrm>
              <a:off x="-2266500" y="40368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25"/>
            <p:cNvSpPr/>
            <p:nvPr/>
          </p:nvSpPr>
          <p:spPr>
            <a:xfrm>
              <a:off x="-2343250" y="403757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25"/>
            <p:cNvSpPr/>
            <p:nvPr/>
          </p:nvSpPr>
          <p:spPr>
            <a:xfrm>
              <a:off x="-2420750" y="403757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25"/>
            <p:cNvSpPr/>
            <p:nvPr/>
          </p:nvSpPr>
          <p:spPr>
            <a:xfrm>
              <a:off x="-2499025" y="40391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25"/>
            <p:cNvSpPr/>
            <p:nvPr/>
          </p:nvSpPr>
          <p:spPr>
            <a:xfrm>
              <a:off x="-2575775" y="4039850"/>
              <a:ext cx="10675" cy="9900"/>
            </a:xfrm>
            <a:custGeom>
              <a:rect b="b" l="l" r="r" t="t"/>
              <a:pathLst>
                <a:path extrusionOk="0" h="396"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25"/>
            <p:cNvSpPr/>
            <p:nvPr/>
          </p:nvSpPr>
          <p:spPr>
            <a:xfrm>
              <a:off x="-2653275" y="4039850"/>
              <a:ext cx="9125" cy="9900"/>
            </a:xfrm>
            <a:custGeom>
              <a:rect b="b" l="l" r="r" t="t"/>
              <a:pathLst>
                <a:path extrusionOk="0" h="396" w="365">
                  <a:moveTo>
                    <a:pt x="183" y="1"/>
                  </a:moveTo>
                  <a:cubicBezTo>
                    <a:pt x="61" y="1"/>
                    <a:pt x="0" y="92"/>
                    <a:pt x="0" y="183"/>
                  </a:cubicBezTo>
                  <a:cubicBezTo>
                    <a:pt x="0" y="305"/>
                    <a:pt x="61" y="396"/>
                    <a:pt x="183" y="396"/>
                  </a:cubicBezTo>
                  <a:cubicBezTo>
                    <a:pt x="304" y="396"/>
                    <a:pt x="365" y="274"/>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25"/>
            <p:cNvSpPr/>
            <p:nvPr/>
          </p:nvSpPr>
          <p:spPr>
            <a:xfrm>
              <a:off x="-2730800" y="40406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25"/>
            <p:cNvSpPr/>
            <p:nvPr/>
          </p:nvSpPr>
          <p:spPr>
            <a:xfrm>
              <a:off x="-2807550" y="4042125"/>
              <a:ext cx="6125" cy="5350"/>
            </a:xfrm>
            <a:custGeom>
              <a:rect b="b" l="l" r="r" t="t"/>
              <a:pathLst>
                <a:path extrusionOk="0" h="214" w="245">
                  <a:moveTo>
                    <a:pt x="123" y="1"/>
                  </a:moveTo>
                  <a:cubicBezTo>
                    <a:pt x="31" y="1"/>
                    <a:pt x="1" y="31"/>
                    <a:pt x="1" y="92"/>
                  </a:cubicBezTo>
                  <a:cubicBezTo>
                    <a:pt x="1" y="183"/>
                    <a:pt x="31" y="214"/>
                    <a:pt x="123" y="214"/>
                  </a:cubicBezTo>
                  <a:cubicBezTo>
                    <a:pt x="183" y="214"/>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25"/>
            <p:cNvSpPr/>
            <p:nvPr/>
          </p:nvSpPr>
          <p:spPr>
            <a:xfrm>
              <a:off x="-2885800" y="4042125"/>
              <a:ext cx="6100" cy="5350"/>
            </a:xfrm>
            <a:custGeom>
              <a:rect b="b" l="l" r="r" t="t"/>
              <a:pathLst>
                <a:path extrusionOk="0" h="214" w="244">
                  <a:moveTo>
                    <a:pt x="122" y="1"/>
                  </a:moveTo>
                  <a:cubicBezTo>
                    <a:pt x="61" y="1"/>
                    <a:pt x="0" y="62"/>
                    <a:pt x="0" y="92"/>
                  </a:cubicBezTo>
                  <a:cubicBezTo>
                    <a:pt x="0" y="183"/>
                    <a:pt x="91" y="214"/>
                    <a:pt x="122" y="214"/>
                  </a:cubicBezTo>
                  <a:cubicBezTo>
                    <a:pt x="213" y="214"/>
                    <a:pt x="243" y="15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25"/>
            <p:cNvSpPr/>
            <p:nvPr/>
          </p:nvSpPr>
          <p:spPr>
            <a:xfrm>
              <a:off x="-2962550" y="40429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25"/>
            <p:cNvSpPr/>
            <p:nvPr/>
          </p:nvSpPr>
          <p:spPr>
            <a:xfrm>
              <a:off x="-3039300" y="4043650"/>
              <a:ext cx="3050" cy="2300"/>
            </a:xfrm>
            <a:custGeom>
              <a:rect b="b" l="l" r="r" t="t"/>
              <a:pathLst>
                <a:path extrusionOk="0" h="92" w="122">
                  <a:moveTo>
                    <a:pt x="31" y="1"/>
                  </a:moveTo>
                  <a:cubicBezTo>
                    <a:pt x="31" y="1"/>
                    <a:pt x="0" y="1"/>
                    <a:pt x="0" y="31"/>
                  </a:cubicBezTo>
                  <a:cubicBezTo>
                    <a:pt x="0" y="31"/>
                    <a:pt x="0" y="92"/>
                    <a:pt x="31" y="92"/>
                  </a:cubicBezTo>
                  <a:cubicBezTo>
                    <a:pt x="91" y="92"/>
                    <a:pt x="122" y="9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25"/>
            <p:cNvSpPr/>
            <p:nvPr/>
          </p:nvSpPr>
          <p:spPr>
            <a:xfrm>
              <a:off x="-3116825" y="4044125"/>
              <a:ext cx="1500" cy="1825"/>
            </a:xfrm>
            <a:custGeom>
              <a:rect b="b" l="l" r="r" t="t"/>
              <a:pathLst>
                <a:path extrusionOk="0" h="73" w="60">
                  <a:moveTo>
                    <a:pt x="49" y="0"/>
                  </a:moveTo>
                  <a:cubicBezTo>
                    <a:pt x="45" y="0"/>
                    <a:pt x="39" y="4"/>
                    <a:pt x="31" y="12"/>
                  </a:cubicBezTo>
                  <a:cubicBezTo>
                    <a:pt x="31" y="12"/>
                    <a:pt x="1" y="12"/>
                    <a:pt x="31" y="73"/>
                  </a:cubicBezTo>
                  <a:cubicBezTo>
                    <a:pt x="54" y="28"/>
                    <a:pt x="59" y="0"/>
                    <a:pt x="49" y="0"/>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25"/>
            <p:cNvSpPr/>
            <p:nvPr/>
          </p:nvSpPr>
          <p:spPr>
            <a:xfrm>
              <a:off x="-2033975" y="41036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25"/>
            <p:cNvSpPr/>
            <p:nvPr/>
          </p:nvSpPr>
          <p:spPr>
            <a:xfrm>
              <a:off x="-2111475" y="410520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25"/>
            <p:cNvSpPr/>
            <p:nvPr/>
          </p:nvSpPr>
          <p:spPr>
            <a:xfrm>
              <a:off x="-2188975" y="4104450"/>
              <a:ext cx="16725" cy="17500"/>
            </a:xfrm>
            <a:custGeom>
              <a:rect b="b" l="l" r="r" t="t"/>
              <a:pathLst>
                <a:path extrusionOk="0" h="700" w="669">
                  <a:moveTo>
                    <a:pt x="334" y="0"/>
                  </a:moveTo>
                  <a:cubicBezTo>
                    <a:pt x="152" y="0"/>
                    <a:pt x="0" y="152"/>
                    <a:pt x="0" y="335"/>
                  </a:cubicBezTo>
                  <a:cubicBezTo>
                    <a:pt x="0" y="547"/>
                    <a:pt x="152" y="699"/>
                    <a:pt x="334" y="699"/>
                  </a:cubicBezTo>
                  <a:cubicBezTo>
                    <a:pt x="486" y="699"/>
                    <a:pt x="638" y="54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25"/>
            <p:cNvSpPr/>
            <p:nvPr/>
          </p:nvSpPr>
          <p:spPr>
            <a:xfrm>
              <a:off x="-2266500" y="4105200"/>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51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25"/>
            <p:cNvSpPr/>
            <p:nvPr/>
          </p:nvSpPr>
          <p:spPr>
            <a:xfrm>
              <a:off x="-2343250" y="4107475"/>
              <a:ext cx="13700" cy="12950"/>
            </a:xfrm>
            <a:custGeom>
              <a:rect b="b" l="l" r="r" t="t"/>
              <a:pathLst>
                <a:path extrusionOk="0" h="518" w="548">
                  <a:moveTo>
                    <a:pt x="274" y="1"/>
                  </a:moveTo>
                  <a:cubicBezTo>
                    <a:pt x="122" y="1"/>
                    <a:pt x="1" y="92"/>
                    <a:pt x="1" y="244"/>
                  </a:cubicBezTo>
                  <a:cubicBezTo>
                    <a:pt x="1" y="426"/>
                    <a:pt x="122" y="518"/>
                    <a:pt x="274" y="518"/>
                  </a:cubicBezTo>
                  <a:cubicBezTo>
                    <a:pt x="426" y="518"/>
                    <a:pt x="548" y="36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25"/>
            <p:cNvSpPr/>
            <p:nvPr/>
          </p:nvSpPr>
          <p:spPr>
            <a:xfrm>
              <a:off x="-2420750" y="410597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25"/>
            <p:cNvSpPr/>
            <p:nvPr/>
          </p:nvSpPr>
          <p:spPr>
            <a:xfrm>
              <a:off x="-2499025" y="41074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66"/>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25"/>
            <p:cNvSpPr/>
            <p:nvPr/>
          </p:nvSpPr>
          <p:spPr>
            <a:xfrm>
              <a:off x="-2575775" y="4109000"/>
              <a:ext cx="10675" cy="9900"/>
            </a:xfrm>
            <a:custGeom>
              <a:rect b="b" l="l" r="r" t="t"/>
              <a:pathLst>
                <a:path extrusionOk="0" h="396" w="427">
                  <a:moveTo>
                    <a:pt x="183" y="1"/>
                  </a:moveTo>
                  <a:cubicBezTo>
                    <a:pt x="92" y="1"/>
                    <a:pt x="1" y="92"/>
                    <a:pt x="1" y="213"/>
                  </a:cubicBezTo>
                  <a:cubicBezTo>
                    <a:pt x="1" y="305"/>
                    <a:pt x="92" y="396"/>
                    <a:pt x="183" y="396"/>
                  </a:cubicBezTo>
                  <a:cubicBezTo>
                    <a:pt x="305" y="396"/>
                    <a:pt x="426" y="27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25"/>
            <p:cNvSpPr/>
            <p:nvPr/>
          </p:nvSpPr>
          <p:spPr>
            <a:xfrm>
              <a:off x="-2653275" y="4108250"/>
              <a:ext cx="9125" cy="9900"/>
            </a:xfrm>
            <a:custGeom>
              <a:rect b="b" l="l" r="r" t="t"/>
              <a:pathLst>
                <a:path extrusionOk="0" h="396" w="365">
                  <a:moveTo>
                    <a:pt x="183" y="0"/>
                  </a:moveTo>
                  <a:cubicBezTo>
                    <a:pt x="61" y="0"/>
                    <a:pt x="0" y="91"/>
                    <a:pt x="0" y="183"/>
                  </a:cubicBezTo>
                  <a:cubicBezTo>
                    <a:pt x="0" y="304"/>
                    <a:pt x="61" y="395"/>
                    <a:pt x="183" y="395"/>
                  </a:cubicBezTo>
                  <a:cubicBezTo>
                    <a:pt x="304" y="395"/>
                    <a:pt x="365" y="304"/>
                    <a:pt x="365" y="18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25"/>
            <p:cNvSpPr/>
            <p:nvPr/>
          </p:nvSpPr>
          <p:spPr>
            <a:xfrm>
              <a:off x="-2730800" y="41090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25"/>
            <p:cNvSpPr/>
            <p:nvPr/>
          </p:nvSpPr>
          <p:spPr>
            <a:xfrm>
              <a:off x="-2807550" y="4111275"/>
              <a:ext cx="6875" cy="5350"/>
            </a:xfrm>
            <a:custGeom>
              <a:rect b="b" l="l" r="r" t="t"/>
              <a:pathLst>
                <a:path extrusionOk="0" h="214" w="275">
                  <a:moveTo>
                    <a:pt x="123" y="1"/>
                  </a:moveTo>
                  <a:cubicBezTo>
                    <a:pt x="31" y="1"/>
                    <a:pt x="1" y="31"/>
                    <a:pt x="1" y="122"/>
                  </a:cubicBezTo>
                  <a:cubicBezTo>
                    <a:pt x="1" y="183"/>
                    <a:pt x="31" y="214"/>
                    <a:pt x="123" y="214"/>
                  </a:cubicBezTo>
                  <a:cubicBezTo>
                    <a:pt x="183" y="214"/>
                    <a:pt x="274" y="15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25"/>
            <p:cNvSpPr/>
            <p:nvPr/>
          </p:nvSpPr>
          <p:spPr>
            <a:xfrm>
              <a:off x="-2885800" y="4110525"/>
              <a:ext cx="6100" cy="5350"/>
            </a:xfrm>
            <a:custGeom>
              <a:rect b="b" l="l" r="r" t="t"/>
              <a:pathLst>
                <a:path extrusionOk="0" h="214" w="244">
                  <a:moveTo>
                    <a:pt x="122" y="0"/>
                  </a:moveTo>
                  <a:cubicBezTo>
                    <a:pt x="61" y="0"/>
                    <a:pt x="0" y="61"/>
                    <a:pt x="0" y="92"/>
                  </a:cubicBezTo>
                  <a:cubicBezTo>
                    <a:pt x="0" y="183"/>
                    <a:pt x="91" y="213"/>
                    <a:pt x="122" y="213"/>
                  </a:cubicBezTo>
                  <a:cubicBezTo>
                    <a:pt x="213" y="213"/>
                    <a:pt x="243" y="183"/>
                    <a:pt x="243" y="9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25"/>
            <p:cNvSpPr/>
            <p:nvPr/>
          </p:nvSpPr>
          <p:spPr>
            <a:xfrm>
              <a:off x="-2962550" y="4111275"/>
              <a:ext cx="3825" cy="3825"/>
            </a:xfrm>
            <a:custGeom>
              <a:rect b="b" l="l" r="r" t="t"/>
              <a:pathLst>
                <a:path extrusionOk="0" h="153" w="153">
                  <a:moveTo>
                    <a:pt x="91" y="1"/>
                  </a:moveTo>
                  <a:cubicBezTo>
                    <a:pt x="61" y="1"/>
                    <a:pt x="0" y="31"/>
                    <a:pt x="0" y="62"/>
                  </a:cubicBezTo>
                  <a:cubicBezTo>
                    <a:pt x="0" y="122"/>
                    <a:pt x="6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25"/>
            <p:cNvSpPr/>
            <p:nvPr/>
          </p:nvSpPr>
          <p:spPr>
            <a:xfrm>
              <a:off x="-3039300" y="4112800"/>
              <a:ext cx="3050" cy="2300"/>
            </a:xfrm>
            <a:custGeom>
              <a:rect b="b" l="l" r="r" t="t"/>
              <a:pathLst>
                <a:path extrusionOk="0" h="92" w="122">
                  <a:moveTo>
                    <a:pt x="31" y="1"/>
                  </a:moveTo>
                  <a:cubicBezTo>
                    <a:pt x="31" y="1"/>
                    <a:pt x="0" y="1"/>
                    <a:pt x="0" y="61"/>
                  </a:cubicBezTo>
                  <a:cubicBezTo>
                    <a:pt x="0" y="61"/>
                    <a:pt x="0" y="92"/>
                    <a:pt x="31" y="92"/>
                  </a:cubicBezTo>
                  <a:cubicBezTo>
                    <a:pt x="91" y="92"/>
                    <a:pt x="122" y="61"/>
                    <a:pt x="61" y="61"/>
                  </a:cubicBezTo>
                  <a:cubicBezTo>
                    <a:pt x="61" y="6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25"/>
            <p:cNvSpPr/>
            <p:nvPr/>
          </p:nvSpPr>
          <p:spPr>
            <a:xfrm>
              <a:off x="-3116825" y="4112800"/>
              <a:ext cx="1550" cy="1550"/>
            </a:xfrm>
            <a:custGeom>
              <a:rect b="b" l="l" r="r" t="t"/>
              <a:pathLst>
                <a:path extrusionOk="0" h="62" w="62">
                  <a:moveTo>
                    <a:pt x="31" y="1"/>
                  </a:moveTo>
                  <a:cubicBezTo>
                    <a:pt x="31" y="1"/>
                    <a:pt x="1" y="1"/>
                    <a:pt x="31" y="6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25"/>
            <p:cNvSpPr/>
            <p:nvPr/>
          </p:nvSpPr>
          <p:spPr>
            <a:xfrm>
              <a:off x="-2033975" y="4172825"/>
              <a:ext cx="19025" cy="19025"/>
            </a:xfrm>
            <a:custGeom>
              <a:rect b="b" l="l" r="r" t="t"/>
              <a:pathLst>
                <a:path extrusionOk="0" h="761" w="761">
                  <a:moveTo>
                    <a:pt x="365" y="1"/>
                  </a:moveTo>
                  <a:cubicBezTo>
                    <a:pt x="153" y="1"/>
                    <a:pt x="1" y="183"/>
                    <a:pt x="1" y="366"/>
                  </a:cubicBezTo>
                  <a:cubicBezTo>
                    <a:pt x="1" y="578"/>
                    <a:pt x="153" y="761"/>
                    <a:pt x="365" y="761"/>
                  </a:cubicBezTo>
                  <a:cubicBezTo>
                    <a:pt x="578" y="761"/>
                    <a:pt x="761" y="578"/>
                    <a:pt x="761" y="36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25"/>
            <p:cNvSpPr/>
            <p:nvPr/>
          </p:nvSpPr>
          <p:spPr>
            <a:xfrm>
              <a:off x="-2111475" y="4173600"/>
              <a:ext cx="17500" cy="17500"/>
            </a:xfrm>
            <a:custGeom>
              <a:rect b="b" l="l" r="r" t="t"/>
              <a:pathLst>
                <a:path extrusionOk="0" h="700" w="700">
                  <a:moveTo>
                    <a:pt x="365" y="0"/>
                  </a:moveTo>
                  <a:cubicBezTo>
                    <a:pt x="152" y="0"/>
                    <a:pt x="0" y="152"/>
                    <a:pt x="0" y="335"/>
                  </a:cubicBezTo>
                  <a:cubicBezTo>
                    <a:pt x="0" y="547"/>
                    <a:pt x="152" y="699"/>
                    <a:pt x="365" y="699"/>
                  </a:cubicBezTo>
                  <a:cubicBezTo>
                    <a:pt x="548" y="699"/>
                    <a:pt x="699" y="54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25"/>
            <p:cNvSpPr/>
            <p:nvPr/>
          </p:nvSpPr>
          <p:spPr>
            <a:xfrm>
              <a:off x="-2188975" y="41728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25"/>
            <p:cNvSpPr/>
            <p:nvPr/>
          </p:nvSpPr>
          <p:spPr>
            <a:xfrm>
              <a:off x="-2266500" y="417435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25"/>
            <p:cNvSpPr/>
            <p:nvPr/>
          </p:nvSpPr>
          <p:spPr>
            <a:xfrm>
              <a:off x="-2343250" y="4175875"/>
              <a:ext cx="13700" cy="12950"/>
            </a:xfrm>
            <a:custGeom>
              <a:rect b="b" l="l" r="r" t="t"/>
              <a:pathLst>
                <a:path extrusionOk="0" h="518" w="548">
                  <a:moveTo>
                    <a:pt x="274" y="1"/>
                  </a:moveTo>
                  <a:cubicBezTo>
                    <a:pt x="122" y="1"/>
                    <a:pt x="1" y="92"/>
                    <a:pt x="1" y="244"/>
                  </a:cubicBezTo>
                  <a:cubicBezTo>
                    <a:pt x="1" y="426"/>
                    <a:pt x="122" y="517"/>
                    <a:pt x="274" y="517"/>
                  </a:cubicBezTo>
                  <a:cubicBezTo>
                    <a:pt x="426" y="517"/>
                    <a:pt x="548" y="42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25"/>
            <p:cNvSpPr/>
            <p:nvPr/>
          </p:nvSpPr>
          <p:spPr>
            <a:xfrm>
              <a:off x="-2420750" y="41751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25"/>
            <p:cNvSpPr/>
            <p:nvPr/>
          </p:nvSpPr>
          <p:spPr>
            <a:xfrm>
              <a:off x="-2499025" y="4176625"/>
              <a:ext cx="11425" cy="11425"/>
            </a:xfrm>
            <a:custGeom>
              <a:rect b="b" l="l" r="r" t="t"/>
              <a:pathLst>
                <a:path extrusionOk="0" h="457" w="457">
                  <a:moveTo>
                    <a:pt x="244" y="1"/>
                  </a:moveTo>
                  <a:cubicBezTo>
                    <a:pt x="122" y="1"/>
                    <a:pt x="1" y="92"/>
                    <a:pt x="1" y="214"/>
                  </a:cubicBezTo>
                  <a:cubicBezTo>
                    <a:pt x="1" y="366"/>
                    <a:pt x="122" y="457"/>
                    <a:pt x="244" y="457"/>
                  </a:cubicBezTo>
                  <a:cubicBezTo>
                    <a:pt x="365" y="457"/>
                    <a:pt x="457" y="366"/>
                    <a:pt x="457" y="21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25"/>
            <p:cNvSpPr/>
            <p:nvPr/>
          </p:nvSpPr>
          <p:spPr>
            <a:xfrm>
              <a:off x="-2575775" y="4177400"/>
              <a:ext cx="10675" cy="9900"/>
            </a:xfrm>
            <a:custGeom>
              <a:rect b="b" l="l" r="r" t="t"/>
              <a:pathLst>
                <a:path extrusionOk="0" h="396" w="427">
                  <a:moveTo>
                    <a:pt x="183" y="0"/>
                  </a:moveTo>
                  <a:cubicBezTo>
                    <a:pt x="92" y="0"/>
                    <a:pt x="1" y="91"/>
                    <a:pt x="1" y="183"/>
                  </a:cubicBezTo>
                  <a:cubicBezTo>
                    <a:pt x="1" y="304"/>
                    <a:pt x="92" y="395"/>
                    <a:pt x="183" y="395"/>
                  </a:cubicBezTo>
                  <a:cubicBezTo>
                    <a:pt x="305" y="395"/>
                    <a:pt x="426" y="304"/>
                    <a:pt x="396" y="18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25"/>
            <p:cNvSpPr/>
            <p:nvPr/>
          </p:nvSpPr>
          <p:spPr>
            <a:xfrm>
              <a:off x="-2653275" y="41766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25"/>
            <p:cNvSpPr/>
            <p:nvPr/>
          </p:nvSpPr>
          <p:spPr>
            <a:xfrm>
              <a:off x="-2730800" y="4178150"/>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25"/>
            <p:cNvSpPr/>
            <p:nvPr/>
          </p:nvSpPr>
          <p:spPr>
            <a:xfrm>
              <a:off x="-2807550" y="41796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25"/>
            <p:cNvSpPr/>
            <p:nvPr/>
          </p:nvSpPr>
          <p:spPr>
            <a:xfrm>
              <a:off x="-2885800" y="4178925"/>
              <a:ext cx="6100" cy="5325"/>
            </a:xfrm>
            <a:custGeom>
              <a:rect b="b" l="l" r="r" t="t"/>
              <a:pathLst>
                <a:path extrusionOk="0" h="213" w="244">
                  <a:moveTo>
                    <a:pt x="122" y="0"/>
                  </a:moveTo>
                  <a:cubicBezTo>
                    <a:pt x="61" y="0"/>
                    <a:pt x="0" y="30"/>
                    <a:pt x="0" y="91"/>
                  </a:cubicBezTo>
                  <a:cubicBezTo>
                    <a:pt x="0" y="182"/>
                    <a:pt x="91" y="213"/>
                    <a:pt x="122" y="213"/>
                  </a:cubicBezTo>
                  <a:cubicBezTo>
                    <a:pt x="213" y="213"/>
                    <a:pt x="243" y="182"/>
                    <a:pt x="243" y="91"/>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25"/>
            <p:cNvSpPr/>
            <p:nvPr/>
          </p:nvSpPr>
          <p:spPr>
            <a:xfrm>
              <a:off x="-2962550" y="418042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25"/>
            <p:cNvSpPr/>
            <p:nvPr/>
          </p:nvSpPr>
          <p:spPr>
            <a:xfrm>
              <a:off x="-3039300" y="4181200"/>
              <a:ext cx="2725" cy="2300"/>
            </a:xfrm>
            <a:custGeom>
              <a:rect b="b" l="l" r="r" t="t"/>
              <a:pathLst>
                <a:path extrusionOk="0" h="92" w="109">
                  <a:moveTo>
                    <a:pt x="31" y="0"/>
                  </a:moveTo>
                  <a:cubicBezTo>
                    <a:pt x="31" y="0"/>
                    <a:pt x="0" y="0"/>
                    <a:pt x="0" y="61"/>
                  </a:cubicBezTo>
                  <a:cubicBezTo>
                    <a:pt x="0" y="61"/>
                    <a:pt x="0" y="91"/>
                    <a:pt x="31" y="91"/>
                  </a:cubicBezTo>
                  <a:cubicBezTo>
                    <a:pt x="79" y="91"/>
                    <a:pt x="108" y="53"/>
                    <a:pt x="87" y="53"/>
                  </a:cubicBezTo>
                  <a:cubicBezTo>
                    <a:pt x="82" y="53"/>
                    <a:pt x="73" y="55"/>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25"/>
            <p:cNvSpPr/>
            <p:nvPr/>
          </p:nvSpPr>
          <p:spPr>
            <a:xfrm>
              <a:off x="-3116825" y="41812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25"/>
            <p:cNvSpPr/>
            <p:nvPr/>
          </p:nvSpPr>
          <p:spPr>
            <a:xfrm>
              <a:off x="-2033975" y="4241225"/>
              <a:ext cx="19025" cy="19025"/>
            </a:xfrm>
            <a:custGeom>
              <a:rect b="b" l="l" r="r" t="t"/>
              <a:pathLst>
                <a:path extrusionOk="0" h="761" w="761">
                  <a:moveTo>
                    <a:pt x="365" y="1"/>
                  </a:moveTo>
                  <a:cubicBezTo>
                    <a:pt x="153" y="1"/>
                    <a:pt x="1" y="183"/>
                    <a:pt x="1" y="396"/>
                  </a:cubicBezTo>
                  <a:cubicBezTo>
                    <a:pt x="1" y="578"/>
                    <a:pt x="153" y="760"/>
                    <a:pt x="365" y="760"/>
                  </a:cubicBezTo>
                  <a:cubicBezTo>
                    <a:pt x="578" y="760"/>
                    <a:pt x="761" y="578"/>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25"/>
            <p:cNvSpPr/>
            <p:nvPr/>
          </p:nvSpPr>
          <p:spPr>
            <a:xfrm>
              <a:off x="-2111475" y="4241975"/>
              <a:ext cx="17500" cy="17525"/>
            </a:xfrm>
            <a:custGeom>
              <a:rect b="b" l="l" r="r" t="t"/>
              <a:pathLst>
                <a:path extrusionOk="0" h="701" w="700">
                  <a:moveTo>
                    <a:pt x="365" y="1"/>
                  </a:moveTo>
                  <a:cubicBezTo>
                    <a:pt x="152" y="1"/>
                    <a:pt x="0" y="153"/>
                    <a:pt x="0" y="366"/>
                  </a:cubicBezTo>
                  <a:cubicBezTo>
                    <a:pt x="0" y="548"/>
                    <a:pt x="152" y="700"/>
                    <a:pt x="365" y="700"/>
                  </a:cubicBezTo>
                  <a:cubicBezTo>
                    <a:pt x="548" y="700"/>
                    <a:pt x="699" y="548"/>
                    <a:pt x="699" y="366"/>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25"/>
            <p:cNvSpPr/>
            <p:nvPr/>
          </p:nvSpPr>
          <p:spPr>
            <a:xfrm>
              <a:off x="-2188975" y="4241975"/>
              <a:ext cx="16725" cy="17525"/>
            </a:xfrm>
            <a:custGeom>
              <a:rect b="b" l="l" r="r" t="t"/>
              <a:pathLst>
                <a:path extrusionOk="0" h="701" w="669">
                  <a:moveTo>
                    <a:pt x="334" y="1"/>
                  </a:moveTo>
                  <a:cubicBezTo>
                    <a:pt x="152" y="1"/>
                    <a:pt x="0" y="153"/>
                    <a:pt x="0" y="366"/>
                  </a:cubicBezTo>
                  <a:cubicBezTo>
                    <a:pt x="0" y="548"/>
                    <a:pt x="152" y="700"/>
                    <a:pt x="334" y="700"/>
                  </a:cubicBezTo>
                  <a:cubicBezTo>
                    <a:pt x="486" y="700"/>
                    <a:pt x="638" y="548"/>
                    <a:pt x="669" y="366"/>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25"/>
            <p:cNvSpPr/>
            <p:nvPr/>
          </p:nvSpPr>
          <p:spPr>
            <a:xfrm>
              <a:off x="-2266500" y="4243500"/>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25"/>
            <p:cNvSpPr/>
            <p:nvPr/>
          </p:nvSpPr>
          <p:spPr>
            <a:xfrm>
              <a:off x="-2343250" y="4244275"/>
              <a:ext cx="13700" cy="12925"/>
            </a:xfrm>
            <a:custGeom>
              <a:rect b="b" l="l" r="r" t="t"/>
              <a:pathLst>
                <a:path extrusionOk="0" h="517" w="548">
                  <a:moveTo>
                    <a:pt x="274" y="0"/>
                  </a:moveTo>
                  <a:cubicBezTo>
                    <a:pt x="122" y="0"/>
                    <a:pt x="1" y="91"/>
                    <a:pt x="1" y="274"/>
                  </a:cubicBezTo>
                  <a:cubicBezTo>
                    <a:pt x="1" y="426"/>
                    <a:pt x="122" y="517"/>
                    <a:pt x="274" y="517"/>
                  </a:cubicBezTo>
                  <a:cubicBezTo>
                    <a:pt x="426" y="517"/>
                    <a:pt x="548" y="426"/>
                    <a:pt x="548" y="274"/>
                  </a:cubicBezTo>
                  <a:cubicBezTo>
                    <a:pt x="548"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25"/>
            <p:cNvSpPr/>
            <p:nvPr/>
          </p:nvSpPr>
          <p:spPr>
            <a:xfrm>
              <a:off x="-2420750" y="4244275"/>
              <a:ext cx="12950" cy="12925"/>
            </a:xfrm>
            <a:custGeom>
              <a:rect b="b" l="l" r="r" t="t"/>
              <a:pathLst>
                <a:path extrusionOk="0" h="517" w="518">
                  <a:moveTo>
                    <a:pt x="274" y="0"/>
                  </a:moveTo>
                  <a:cubicBezTo>
                    <a:pt x="122" y="0"/>
                    <a:pt x="0" y="91"/>
                    <a:pt x="0" y="274"/>
                  </a:cubicBezTo>
                  <a:cubicBezTo>
                    <a:pt x="0" y="426"/>
                    <a:pt x="122" y="517"/>
                    <a:pt x="274" y="517"/>
                  </a:cubicBezTo>
                  <a:cubicBezTo>
                    <a:pt x="365" y="517"/>
                    <a:pt x="487" y="426"/>
                    <a:pt x="517" y="274"/>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25"/>
            <p:cNvSpPr/>
            <p:nvPr/>
          </p:nvSpPr>
          <p:spPr>
            <a:xfrm>
              <a:off x="-2499025" y="4245025"/>
              <a:ext cx="11425" cy="11425"/>
            </a:xfrm>
            <a:custGeom>
              <a:rect b="b" l="l" r="r" t="t"/>
              <a:pathLst>
                <a:path extrusionOk="0" h="457" w="457">
                  <a:moveTo>
                    <a:pt x="244" y="1"/>
                  </a:moveTo>
                  <a:cubicBezTo>
                    <a:pt x="122" y="1"/>
                    <a:pt x="1" y="92"/>
                    <a:pt x="1" y="244"/>
                  </a:cubicBezTo>
                  <a:cubicBezTo>
                    <a:pt x="1" y="365"/>
                    <a:pt x="122" y="456"/>
                    <a:pt x="244" y="456"/>
                  </a:cubicBezTo>
                  <a:cubicBezTo>
                    <a:pt x="365" y="456"/>
                    <a:pt x="457" y="365"/>
                    <a:pt x="457" y="24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25"/>
            <p:cNvSpPr/>
            <p:nvPr/>
          </p:nvSpPr>
          <p:spPr>
            <a:xfrm>
              <a:off x="-2575775" y="4245775"/>
              <a:ext cx="10675" cy="9925"/>
            </a:xfrm>
            <a:custGeom>
              <a:rect b="b" l="l" r="r" t="t"/>
              <a:pathLst>
                <a:path extrusionOk="0" h="397" w="427">
                  <a:moveTo>
                    <a:pt x="183" y="1"/>
                  </a:moveTo>
                  <a:cubicBezTo>
                    <a:pt x="92" y="1"/>
                    <a:pt x="1" y="92"/>
                    <a:pt x="1" y="214"/>
                  </a:cubicBezTo>
                  <a:cubicBezTo>
                    <a:pt x="1" y="305"/>
                    <a:pt x="92" y="396"/>
                    <a:pt x="183" y="396"/>
                  </a:cubicBezTo>
                  <a:cubicBezTo>
                    <a:pt x="305" y="396"/>
                    <a:pt x="426" y="305"/>
                    <a:pt x="396" y="214"/>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25"/>
            <p:cNvSpPr/>
            <p:nvPr/>
          </p:nvSpPr>
          <p:spPr>
            <a:xfrm>
              <a:off x="-2653275" y="4245775"/>
              <a:ext cx="9125" cy="9925"/>
            </a:xfrm>
            <a:custGeom>
              <a:rect b="b" l="l" r="r" t="t"/>
              <a:pathLst>
                <a:path extrusionOk="0" h="397" w="365">
                  <a:moveTo>
                    <a:pt x="183" y="1"/>
                  </a:moveTo>
                  <a:cubicBezTo>
                    <a:pt x="61" y="1"/>
                    <a:pt x="0" y="92"/>
                    <a:pt x="0" y="214"/>
                  </a:cubicBezTo>
                  <a:cubicBezTo>
                    <a:pt x="0" y="305"/>
                    <a:pt x="61" y="396"/>
                    <a:pt x="183" y="396"/>
                  </a:cubicBezTo>
                  <a:cubicBezTo>
                    <a:pt x="274" y="396"/>
                    <a:pt x="365" y="305"/>
                    <a:pt x="365" y="214"/>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25"/>
            <p:cNvSpPr/>
            <p:nvPr/>
          </p:nvSpPr>
          <p:spPr>
            <a:xfrm>
              <a:off x="-2730800" y="4247300"/>
              <a:ext cx="7625" cy="7625"/>
            </a:xfrm>
            <a:custGeom>
              <a:rect b="b" l="l" r="r" t="t"/>
              <a:pathLst>
                <a:path extrusionOk="0" h="305" w="305">
                  <a:moveTo>
                    <a:pt x="153" y="1"/>
                  </a:moveTo>
                  <a:cubicBezTo>
                    <a:pt x="62" y="1"/>
                    <a:pt x="1" y="61"/>
                    <a:pt x="1" y="153"/>
                  </a:cubicBezTo>
                  <a:cubicBezTo>
                    <a:pt x="1" y="213"/>
                    <a:pt x="62" y="305"/>
                    <a:pt x="153" y="305"/>
                  </a:cubicBezTo>
                  <a:cubicBezTo>
                    <a:pt x="244" y="305"/>
                    <a:pt x="305" y="213"/>
                    <a:pt x="305" y="153"/>
                  </a:cubicBezTo>
                  <a:cubicBezTo>
                    <a:pt x="305" y="61"/>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25"/>
            <p:cNvSpPr/>
            <p:nvPr/>
          </p:nvSpPr>
          <p:spPr>
            <a:xfrm>
              <a:off x="-2807550" y="4248075"/>
              <a:ext cx="6875" cy="5325"/>
            </a:xfrm>
            <a:custGeom>
              <a:rect b="b" l="l" r="r" t="t"/>
              <a:pathLst>
                <a:path extrusionOk="0" h="213" w="275">
                  <a:moveTo>
                    <a:pt x="123" y="0"/>
                  </a:moveTo>
                  <a:cubicBezTo>
                    <a:pt x="31" y="0"/>
                    <a:pt x="1" y="30"/>
                    <a:pt x="1" y="122"/>
                  </a:cubicBezTo>
                  <a:cubicBezTo>
                    <a:pt x="1" y="182"/>
                    <a:pt x="31" y="213"/>
                    <a:pt x="123" y="213"/>
                  </a:cubicBezTo>
                  <a:cubicBezTo>
                    <a:pt x="183" y="213"/>
                    <a:pt x="274" y="18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25"/>
            <p:cNvSpPr/>
            <p:nvPr/>
          </p:nvSpPr>
          <p:spPr>
            <a:xfrm>
              <a:off x="-2885800" y="4248075"/>
              <a:ext cx="6100" cy="5325"/>
            </a:xfrm>
            <a:custGeom>
              <a:rect b="b" l="l" r="r" t="t"/>
              <a:pathLst>
                <a:path extrusionOk="0" h="213" w="244">
                  <a:moveTo>
                    <a:pt x="122" y="0"/>
                  </a:moveTo>
                  <a:cubicBezTo>
                    <a:pt x="61" y="0"/>
                    <a:pt x="0" y="30"/>
                    <a:pt x="0" y="122"/>
                  </a:cubicBezTo>
                  <a:cubicBezTo>
                    <a:pt x="0" y="182"/>
                    <a:pt x="91" y="213"/>
                    <a:pt x="122" y="213"/>
                  </a:cubicBezTo>
                  <a:cubicBezTo>
                    <a:pt x="213" y="213"/>
                    <a:pt x="243" y="182"/>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25"/>
            <p:cNvSpPr/>
            <p:nvPr/>
          </p:nvSpPr>
          <p:spPr>
            <a:xfrm>
              <a:off x="-2962550" y="4248825"/>
              <a:ext cx="3825" cy="3825"/>
            </a:xfrm>
            <a:custGeom>
              <a:rect b="b" l="l" r="r" t="t"/>
              <a:pathLst>
                <a:path extrusionOk="0" h="153" w="153">
                  <a:moveTo>
                    <a:pt x="91" y="0"/>
                  </a:moveTo>
                  <a:cubicBezTo>
                    <a:pt x="31" y="0"/>
                    <a:pt x="0" y="31"/>
                    <a:pt x="0" y="92"/>
                  </a:cubicBezTo>
                  <a:cubicBezTo>
                    <a:pt x="0" y="122"/>
                    <a:pt x="31" y="152"/>
                    <a:pt x="91" y="152"/>
                  </a:cubicBezTo>
                  <a:cubicBezTo>
                    <a:pt x="122" y="152"/>
                    <a:pt x="152" y="122"/>
                    <a:pt x="152" y="92"/>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25"/>
            <p:cNvSpPr/>
            <p:nvPr/>
          </p:nvSpPr>
          <p:spPr>
            <a:xfrm>
              <a:off x="-3039300" y="4249575"/>
              <a:ext cx="1550" cy="2325"/>
            </a:xfrm>
            <a:custGeom>
              <a:rect b="b" l="l" r="r" t="t"/>
              <a:pathLst>
                <a:path extrusionOk="0" h="93" w="62">
                  <a:moveTo>
                    <a:pt x="31" y="1"/>
                  </a:moveTo>
                  <a:cubicBezTo>
                    <a:pt x="31" y="1"/>
                    <a:pt x="0" y="31"/>
                    <a:pt x="0" y="62"/>
                  </a:cubicBezTo>
                  <a:cubicBezTo>
                    <a:pt x="0" y="62"/>
                    <a:pt x="31" y="92"/>
                    <a:pt x="31" y="92"/>
                  </a:cubicBezTo>
                  <a:cubicBezTo>
                    <a:pt x="61" y="92"/>
                    <a:pt x="61" y="62"/>
                    <a:pt x="61" y="62"/>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25"/>
            <p:cNvSpPr/>
            <p:nvPr/>
          </p:nvSpPr>
          <p:spPr>
            <a:xfrm>
              <a:off x="-3116825" y="4250450"/>
              <a:ext cx="1475" cy="1450"/>
            </a:xfrm>
            <a:custGeom>
              <a:rect b="b" l="l" r="r" t="t"/>
              <a:pathLst>
                <a:path extrusionOk="0" h="58" w="59">
                  <a:moveTo>
                    <a:pt x="51" y="1"/>
                  </a:moveTo>
                  <a:cubicBezTo>
                    <a:pt x="47" y="1"/>
                    <a:pt x="41" y="8"/>
                    <a:pt x="31" y="27"/>
                  </a:cubicBezTo>
                  <a:cubicBezTo>
                    <a:pt x="31" y="27"/>
                    <a:pt x="1" y="27"/>
                    <a:pt x="31" y="57"/>
                  </a:cubicBezTo>
                  <a:cubicBezTo>
                    <a:pt x="52" y="36"/>
                    <a:pt x="59" y="1"/>
                    <a:pt x="51" y="1"/>
                  </a:cubicBezTo>
                  <a:close/>
                  <a:moveTo>
                    <a:pt x="52" y="44"/>
                  </a:moveTo>
                  <a:cubicBezTo>
                    <a:pt x="48" y="44"/>
                    <a:pt x="41" y="47"/>
                    <a:pt x="31" y="57"/>
                  </a:cubicBezTo>
                  <a:cubicBezTo>
                    <a:pt x="52" y="57"/>
                    <a:pt x="58" y="44"/>
                    <a:pt x="52" y="4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25"/>
            <p:cNvSpPr/>
            <p:nvPr/>
          </p:nvSpPr>
          <p:spPr>
            <a:xfrm>
              <a:off x="-2033975" y="4309625"/>
              <a:ext cx="19025" cy="19025"/>
            </a:xfrm>
            <a:custGeom>
              <a:rect b="b" l="l" r="r" t="t"/>
              <a:pathLst>
                <a:path extrusionOk="0" h="761" w="761">
                  <a:moveTo>
                    <a:pt x="365" y="0"/>
                  </a:moveTo>
                  <a:cubicBezTo>
                    <a:pt x="153" y="0"/>
                    <a:pt x="1" y="183"/>
                    <a:pt x="1" y="395"/>
                  </a:cubicBezTo>
                  <a:cubicBezTo>
                    <a:pt x="1" y="578"/>
                    <a:pt x="153" y="760"/>
                    <a:pt x="365" y="760"/>
                  </a:cubicBezTo>
                  <a:cubicBezTo>
                    <a:pt x="578" y="760"/>
                    <a:pt x="761" y="57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25"/>
            <p:cNvSpPr/>
            <p:nvPr/>
          </p:nvSpPr>
          <p:spPr>
            <a:xfrm>
              <a:off x="-2111475" y="4311125"/>
              <a:ext cx="17500" cy="17525"/>
            </a:xfrm>
            <a:custGeom>
              <a:rect b="b" l="l" r="r" t="t"/>
              <a:pathLst>
                <a:path extrusionOk="0" h="701" w="700">
                  <a:moveTo>
                    <a:pt x="365" y="1"/>
                  </a:moveTo>
                  <a:cubicBezTo>
                    <a:pt x="152" y="1"/>
                    <a:pt x="0" y="183"/>
                    <a:pt x="0" y="366"/>
                  </a:cubicBezTo>
                  <a:cubicBezTo>
                    <a:pt x="0" y="548"/>
                    <a:pt x="152" y="700"/>
                    <a:pt x="365" y="700"/>
                  </a:cubicBezTo>
                  <a:cubicBezTo>
                    <a:pt x="548" y="700"/>
                    <a:pt x="699" y="548"/>
                    <a:pt x="699" y="366"/>
                  </a:cubicBezTo>
                  <a:cubicBezTo>
                    <a:pt x="699" y="18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25"/>
            <p:cNvSpPr/>
            <p:nvPr/>
          </p:nvSpPr>
          <p:spPr>
            <a:xfrm>
              <a:off x="-2188975" y="43103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25"/>
            <p:cNvSpPr/>
            <p:nvPr/>
          </p:nvSpPr>
          <p:spPr>
            <a:xfrm>
              <a:off x="-2266500" y="4311125"/>
              <a:ext cx="15225" cy="16000"/>
            </a:xfrm>
            <a:custGeom>
              <a:rect b="b" l="l" r="r" t="t"/>
              <a:pathLst>
                <a:path extrusionOk="0" h="640" w="609">
                  <a:moveTo>
                    <a:pt x="305" y="1"/>
                  </a:moveTo>
                  <a:cubicBezTo>
                    <a:pt x="153" y="1"/>
                    <a:pt x="1" y="153"/>
                    <a:pt x="1" y="335"/>
                  </a:cubicBezTo>
                  <a:cubicBezTo>
                    <a:pt x="1" y="487"/>
                    <a:pt x="153" y="639"/>
                    <a:pt x="305" y="639"/>
                  </a:cubicBezTo>
                  <a:cubicBezTo>
                    <a:pt x="487" y="639"/>
                    <a:pt x="609" y="487"/>
                    <a:pt x="609" y="33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25"/>
            <p:cNvSpPr/>
            <p:nvPr/>
          </p:nvSpPr>
          <p:spPr>
            <a:xfrm>
              <a:off x="-2343250" y="4312650"/>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25"/>
            <p:cNvSpPr/>
            <p:nvPr/>
          </p:nvSpPr>
          <p:spPr>
            <a:xfrm>
              <a:off x="-2420750" y="4312650"/>
              <a:ext cx="12950" cy="12950"/>
            </a:xfrm>
            <a:custGeom>
              <a:rect b="b" l="l" r="r" t="t"/>
              <a:pathLst>
                <a:path extrusionOk="0" h="518" w="518">
                  <a:moveTo>
                    <a:pt x="274" y="1"/>
                  </a:moveTo>
                  <a:cubicBezTo>
                    <a:pt x="122" y="1"/>
                    <a:pt x="0" y="122"/>
                    <a:pt x="0" y="274"/>
                  </a:cubicBezTo>
                  <a:cubicBezTo>
                    <a:pt x="0" y="426"/>
                    <a:pt x="122" y="517"/>
                    <a:pt x="274" y="517"/>
                  </a:cubicBezTo>
                  <a:cubicBezTo>
                    <a:pt x="365" y="517"/>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25"/>
            <p:cNvSpPr/>
            <p:nvPr/>
          </p:nvSpPr>
          <p:spPr>
            <a:xfrm>
              <a:off x="-2499025" y="4313425"/>
              <a:ext cx="11425" cy="11425"/>
            </a:xfrm>
            <a:custGeom>
              <a:rect b="b" l="l" r="r" t="t"/>
              <a:pathLst>
                <a:path extrusionOk="0" h="457" w="457">
                  <a:moveTo>
                    <a:pt x="244" y="0"/>
                  </a:moveTo>
                  <a:cubicBezTo>
                    <a:pt x="122" y="0"/>
                    <a:pt x="1" y="91"/>
                    <a:pt x="1" y="243"/>
                  </a:cubicBezTo>
                  <a:cubicBezTo>
                    <a:pt x="1" y="365"/>
                    <a:pt x="122" y="456"/>
                    <a:pt x="244" y="456"/>
                  </a:cubicBezTo>
                  <a:cubicBezTo>
                    <a:pt x="365" y="456"/>
                    <a:pt x="457" y="365"/>
                    <a:pt x="457" y="24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25"/>
            <p:cNvSpPr/>
            <p:nvPr/>
          </p:nvSpPr>
          <p:spPr>
            <a:xfrm>
              <a:off x="-2575775" y="4315700"/>
              <a:ext cx="9900" cy="9150"/>
            </a:xfrm>
            <a:custGeom>
              <a:rect b="b" l="l" r="r" t="t"/>
              <a:pathLst>
                <a:path extrusionOk="0" h="366" w="396">
                  <a:moveTo>
                    <a:pt x="183" y="0"/>
                  </a:moveTo>
                  <a:cubicBezTo>
                    <a:pt x="92" y="0"/>
                    <a:pt x="1" y="61"/>
                    <a:pt x="1" y="183"/>
                  </a:cubicBezTo>
                  <a:cubicBezTo>
                    <a:pt x="1" y="304"/>
                    <a:pt x="92" y="365"/>
                    <a:pt x="183" y="365"/>
                  </a:cubicBezTo>
                  <a:cubicBezTo>
                    <a:pt x="305" y="365"/>
                    <a:pt x="39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25"/>
            <p:cNvSpPr/>
            <p:nvPr/>
          </p:nvSpPr>
          <p:spPr>
            <a:xfrm>
              <a:off x="-2653275" y="4314175"/>
              <a:ext cx="9125" cy="9900"/>
            </a:xfrm>
            <a:custGeom>
              <a:rect b="b" l="l" r="r" t="t"/>
              <a:pathLst>
                <a:path extrusionOk="0" h="396" w="365">
                  <a:moveTo>
                    <a:pt x="183" y="1"/>
                  </a:moveTo>
                  <a:cubicBezTo>
                    <a:pt x="61" y="1"/>
                    <a:pt x="0" y="92"/>
                    <a:pt x="0" y="213"/>
                  </a:cubicBezTo>
                  <a:cubicBezTo>
                    <a:pt x="0" y="304"/>
                    <a:pt x="61" y="396"/>
                    <a:pt x="183" y="396"/>
                  </a:cubicBezTo>
                  <a:cubicBezTo>
                    <a:pt x="304" y="396"/>
                    <a:pt x="365" y="304"/>
                    <a:pt x="365" y="21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25"/>
            <p:cNvSpPr/>
            <p:nvPr/>
          </p:nvSpPr>
          <p:spPr>
            <a:xfrm>
              <a:off x="-2730800" y="4314925"/>
              <a:ext cx="7625" cy="8400"/>
            </a:xfrm>
            <a:custGeom>
              <a:rect b="b" l="l" r="r" t="t"/>
              <a:pathLst>
                <a:path extrusionOk="0" h="336" w="305">
                  <a:moveTo>
                    <a:pt x="153" y="1"/>
                  </a:moveTo>
                  <a:cubicBezTo>
                    <a:pt x="62" y="1"/>
                    <a:pt x="1" y="92"/>
                    <a:pt x="1" y="183"/>
                  </a:cubicBezTo>
                  <a:cubicBezTo>
                    <a:pt x="1" y="244"/>
                    <a:pt x="62" y="335"/>
                    <a:pt x="153" y="335"/>
                  </a:cubicBezTo>
                  <a:cubicBezTo>
                    <a:pt x="244" y="335"/>
                    <a:pt x="305" y="244"/>
                    <a:pt x="305" y="18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25"/>
            <p:cNvSpPr/>
            <p:nvPr/>
          </p:nvSpPr>
          <p:spPr>
            <a:xfrm>
              <a:off x="-2807550" y="4317225"/>
              <a:ext cx="6875" cy="6100"/>
            </a:xfrm>
            <a:custGeom>
              <a:rect b="b" l="l" r="r" t="t"/>
              <a:pathLst>
                <a:path extrusionOk="0" h="244" w="275">
                  <a:moveTo>
                    <a:pt x="123" y="0"/>
                  </a:moveTo>
                  <a:cubicBezTo>
                    <a:pt x="31" y="0"/>
                    <a:pt x="1" y="30"/>
                    <a:pt x="1" y="122"/>
                  </a:cubicBezTo>
                  <a:cubicBezTo>
                    <a:pt x="1" y="182"/>
                    <a:pt x="31" y="243"/>
                    <a:pt x="123" y="243"/>
                  </a:cubicBezTo>
                  <a:cubicBezTo>
                    <a:pt x="183" y="243"/>
                    <a:pt x="274" y="15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25"/>
            <p:cNvSpPr/>
            <p:nvPr/>
          </p:nvSpPr>
          <p:spPr>
            <a:xfrm>
              <a:off x="-2885800" y="4316450"/>
              <a:ext cx="6100" cy="5350"/>
            </a:xfrm>
            <a:custGeom>
              <a:rect b="b" l="l" r="r" t="t"/>
              <a:pathLst>
                <a:path extrusionOk="0" h="214" w="244">
                  <a:moveTo>
                    <a:pt x="122" y="1"/>
                  </a:moveTo>
                  <a:cubicBezTo>
                    <a:pt x="61" y="1"/>
                    <a:pt x="0" y="31"/>
                    <a:pt x="0" y="122"/>
                  </a:cubicBezTo>
                  <a:cubicBezTo>
                    <a:pt x="0" y="183"/>
                    <a:pt x="91" y="213"/>
                    <a:pt x="122" y="213"/>
                  </a:cubicBezTo>
                  <a:cubicBezTo>
                    <a:pt x="213" y="213"/>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25"/>
            <p:cNvSpPr/>
            <p:nvPr/>
          </p:nvSpPr>
          <p:spPr>
            <a:xfrm>
              <a:off x="-2962550" y="431722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25"/>
            <p:cNvSpPr/>
            <p:nvPr/>
          </p:nvSpPr>
          <p:spPr>
            <a:xfrm>
              <a:off x="-3039300" y="4317975"/>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25"/>
            <p:cNvSpPr/>
            <p:nvPr/>
          </p:nvSpPr>
          <p:spPr>
            <a:xfrm>
              <a:off x="-3116825" y="43195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25"/>
            <p:cNvSpPr/>
            <p:nvPr/>
          </p:nvSpPr>
          <p:spPr>
            <a:xfrm>
              <a:off x="-2033975" y="43787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25"/>
            <p:cNvSpPr/>
            <p:nvPr/>
          </p:nvSpPr>
          <p:spPr>
            <a:xfrm>
              <a:off x="-2111475" y="43802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25"/>
            <p:cNvSpPr/>
            <p:nvPr/>
          </p:nvSpPr>
          <p:spPr>
            <a:xfrm>
              <a:off x="-2188975" y="4378775"/>
              <a:ext cx="16725" cy="17500"/>
            </a:xfrm>
            <a:custGeom>
              <a:rect b="b" l="l" r="r" t="t"/>
              <a:pathLst>
                <a:path extrusionOk="0" h="700" w="669">
                  <a:moveTo>
                    <a:pt x="334" y="0"/>
                  </a:moveTo>
                  <a:cubicBezTo>
                    <a:pt x="152" y="0"/>
                    <a:pt x="0" y="152"/>
                    <a:pt x="0" y="334"/>
                  </a:cubicBezTo>
                  <a:cubicBezTo>
                    <a:pt x="0" y="547"/>
                    <a:pt x="152" y="699"/>
                    <a:pt x="334" y="699"/>
                  </a:cubicBezTo>
                  <a:cubicBezTo>
                    <a:pt x="486" y="699"/>
                    <a:pt x="638" y="578"/>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25"/>
            <p:cNvSpPr/>
            <p:nvPr/>
          </p:nvSpPr>
          <p:spPr>
            <a:xfrm>
              <a:off x="-2266500" y="43810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25"/>
            <p:cNvSpPr/>
            <p:nvPr/>
          </p:nvSpPr>
          <p:spPr>
            <a:xfrm>
              <a:off x="-2343250" y="43818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25"/>
            <p:cNvSpPr/>
            <p:nvPr/>
          </p:nvSpPr>
          <p:spPr>
            <a:xfrm>
              <a:off x="-2420750" y="4381050"/>
              <a:ext cx="12950" cy="12950"/>
            </a:xfrm>
            <a:custGeom>
              <a:rect b="b" l="l" r="r" t="t"/>
              <a:pathLst>
                <a:path extrusionOk="0" h="518" w="518">
                  <a:moveTo>
                    <a:pt x="274" y="0"/>
                  </a:moveTo>
                  <a:cubicBezTo>
                    <a:pt x="122" y="0"/>
                    <a:pt x="0" y="122"/>
                    <a:pt x="0" y="274"/>
                  </a:cubicBezTo>
                  <a:cubicBezTo>
                    <a:pt x="0" y="426"/>
                    <a:pt x="122" y="517"/>
                    <a:pt x="274" y="517"/>
                  </a:cubicBezTo>
                  <a:cubicBezTo>
                    <a:pt x="365" y="51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25"/>
            <p:cNvSpPr/>
            <p:nvPr/>
          </p:nvSpPr>
          <p:spPr>
            <a:xfrm>
              <a:off x="-2499025" y="43825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25"/>
            <p:cNvSpPr/>
            <p:nvPr/>
          </p:nvSpPr>
          <p:spPr>
            <a:xfrm>
              <a:off x="-2575775" y="43840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305"/>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25"/>
            <p:cNvSpPr/>
            <p:nvPr/>
          </p:nvSpPr>
          <p:spPr>
            <a:xfrm>
              <a:off x="-2653275" y="43825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25"/>
            <p:cNvSpPr/>
            <p:nvPr/>
          </p:nvSpPr>
          <p:spPr>
            <a:xfrm>
              <a:off x="-2730800" y="43848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25"/>
            <p:cNvSpPr/>
            <p:nvPr/>
          </p:nvSpPr>
          <p:spPr>
            <a:xfrm>
              <a:off x="-2807550" y="4385600"/>
              <a:ext cx="6875" cy="6100"/>
            </a:xfrm>
            <a:custGeom>
              <a:rect b="b" l="l" r="r" t="t"/>
              <a:pathLst>
                <a:path extrusionOk="0" h="244" w="275">
                  <a:moveTo>
                    <a:pt x="123" y="1"/>
                  </a:moveTo>
                  <a:cubicBezTo>
                    <a:pt x="31" y="1"/>
                    <a:pt x="1" y="31"/>
                    <a:pt x="1" y="122"/>
                  </a:cubicBezTo>
                  <a:cubicBezTo>
                    <a:pt x="1" y="183"/>
                    <a:pt x="31" y="244"/>
                    <a:pt x="123" y="244"/>
                  </a:cubicBezTo>
                  <a:cubicBezTo>
                    <a:pt x="183" y="244"/>
                    <a:pt x="27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25"/>
            <p:cNvSpPr/>
            <p:nvPr/>
          </p:nvSpPr>
          <p:spPr>
            <a:xfrm>
              <a:off x="-2885800" y="43848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25"/>
            <p:cNvSpPr/>
            <p:nvPr/>
          </p:nvSpPr>
          <p:spPr>
            <a:xfrm>
              <a:off x="-2962550" y="43863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25"/>
            <p:cNvSpPr/>
            <p:nvPr/>
          </p:nvSpPr>
          <p:spPr>
            <a:xfrm>
              <a:off x="-3039300" y="4387875"/>
              <a:ext cx="3050" cy="1550"/>
            </a:xfrm>
            <a:custGeom>
              <a:rect b="b" l="l" r="r" t="t"/>
              <a:pathLst>
                <a:path extrusionOk="0" h="62" w="122">
                  <a:moveTo>
                    <a:pt x="31" y="1"/>
                  </a:moveTo>
                  <a:cubicBezTo>
                    <a:pt x="31" y="1"/>
                    <a:pt x="0" y="1"/>
                    <a:pt x="0" y="31"/>
                  </a:cubicBezTo>
                  <a:cubicBezTo>
                    <a:pt x="0" y="31"/>
                    <a:pt x="0" y="62"/>
                    <a:pt x="31" y="62"/>
                  </a:cubicBezTo>
                  <a:cubicBezTo>
                    <a:pt x="91" y="62"/>
                    <a:pt x="122" y="6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25"/>
            <p:cNvSpPr/>
            <p:nvPr/>
          </p:nvSpPr>
          <p:spPr>
            <a:xfrm>
              <a:off x="-3116825" y="43878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25"/>
            <p:cNvSpPr/>
            <p:nvPr/>
          </p:nvSpPr>
          <p:spPr>
            <a:xfrm>
              <a:off x="-2033975" y="44471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25"/>
            <p:cNvSpPr/>
            <p:nvPr/>
          </p:nvSpPr>
          <p:spPr>
            <a:xfrm>
              <a:off x="-2111475" y="4448675"/>
              <a:ext cx="17500" cy="16750"/>
            </a:xfrm>
            <a:custGeom>
              <a:rect b="b" l="l" r="r" t="t"/>
              <a:pathLst>
                <a:path extrusionOk="0" h="670" w="700">
                  <a:moveTo>
                    <a:pt x="365" y="1"/>
                  </a:moveTo>
                  <a:cubicBezTo>
                    <a:pt x="152" y="1"/>
                    <a:pt x="0" y="153"/>
                    <a:pt x="0" y="335"/>
                  </a:cubicBezTo>
                  <a:cubicBezTo>
                    <a:pt x="0" y="517"/>
                    <a:pt x="152" y="669"/>
                    <a:pt x="365" y="669"/>
                  </a:cubicBezTo>
                  <a:cubicBezTo>
                    <a:pt x="548" y="669"/>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25"/>
            <p:cNvSpPr/>
            <p:nvPr/>
          </p:nvSpPr>
          <p:spPr>
            <a:xfrm>
              <a:off x="-2188975" y="4448675"/>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25"/>
            <p:cNvSpPr/>
            <p:nvPr/>
          </p:nvSpPr>
          <p:spPr>
            <a:xfrm>
              <a:off x="-2266500" y="4449425"/>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48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25"/>
            <p:cNvSpPr/>
            <p:nvPr/>
          </p:nvSpPr>
          <p:spPr>
            <a:xfrm>
              <a:off x="-2343250" y="44502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25"/>
            <p:cNvSpPr/>
            <p:nvPr/>
          </p:nvSpPr>
          <p:spPr>
            <a:xfrm>
              <a:off x="-2420750" y="4450200"/>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25"/>
            <p:cNvSpPr/>
            <p:nvPr/>
          </p:nvSpPr>
          <p:spPr>
            <a:xfrm>
              <a:off x="-2499025" y="4450950"/>
              <a:ext cx="11425" cy="11425"/>
            </a:xfrm>
            <a:custGeom>
              <a:rect b="b" l="l" r="r" t="t"/>
              <a:pathLst>
                <a:path extrusionOk="0" h="457" w="457">
                  <a:moveTo>
                    <a:pt x="244" y="1"/>
                  </a:moveTo>
                  <a:cubicBezTo>
                    <a:pt x="122" y="1"/>
                    <a:pt x="1" y="122"/>
                    <a:pt x="1" y="244"/>
                  </a:cubicBezTo>
                  <a:cubicBezTo>
                    <a:pt x="1" y="365"/>
                    <a:pt x="122" y="457"/>
                    <a:pt x="244" y="457"/>
                  </a:cubicBezTo>
                  <a:cubicBezTo>
                    <a:pt x="396"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25"/>
            <p:cNvSpPr/>
            <p:nvPr/>
          </p:nvSpPr>
          <p:spPr>
            <a:xfrm>
              <a:off x="-2575775" y="4452475"/>
              <a:ext cx="10675" cy="9150"/>
            </a:xfrm>
            <a:custGeom>
              <a:rect b="b" l="l" r="r" t="t"/>
              <a:pathLst>
                <a:path extrusionOk="0" h="366" w="427">
                  <a:moveTo>
                    <a:pt x="183" y="1"/>
                  </a:moveTo>
                  <a:cubicBezTo>
                    <a:pt x="92" y="1"/>
                    <a:pt x="1" y="61"/>
                    <a:pt x="1" y="183"/>
                  </a:cubicBezTo>
                  <a:cubicBezTo>
                    <a:pt x="1" y="304"/>
                    <a:pt x="92" y="365"/>
                    <a:pt x="183" y="365"/>
                  </a:cubicBezTo>
                  <a:cubicBezTo>
                    <a:pt x="305" y="365"/>
                    <a:pt x="426" y="304"/>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25"/>
            <p:cNvSpPr/>
            <p:nvPr/>
          </p:nvSpPr>
          <p:spPr>
            <a:xfrm>
              <a:off x="-2653275" y="4452475"/>
              <a:ext cx="9125" cy="9150"/>
            </a:xfrm>
            <a:custGeom>
              <a:rect b="b" l="l" r="r" t="t"/>
              <a:pathLst>
                <a:path extrusionOk="0" h="366" w="365">
                  <a:moveTo>
                    <a:pt x="183" y="1"/>
                  </a:moveTo>
                  <a:cubicBezTo>
                    <a:pt x="61" y="1"/>
                    <a:pt x="0" y="61"/>
                    <a:pt x="0" y="183"/>
                  </a:cubicBezTo>
                  <a:cubicBezTo>
                    <a:pt x="0" y="304"/>
                    <a:pt x="61" y="365"/>
                    <a:pt x="183" y="365"/>
                  </a:cubicBezTo>
                  <a:cubicBezTo>
                    <a:pt x="304" y="365"/>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25"/>
            <p:cNvSpPr/>
            <p:nvPr/>
          </p:nvSpPr>
          <p:spPr>
            <a:xfrm>
              <a:off x="-2730800" y="4453225"/>
              <a:ext cx="7625" cy="7625"/>
            </a:xfrm>
            <a:custGeom>
              <a:rect b="b" l="l" r="r" t="t"/>
              <a:pathLst>
                <a:path extrusionOk="0" h="305" w="305">
                  <a:moveTo>
                    <a:pt x="153" y="1"/>
                  </a:moveTo>
                  <a:cubicBezTo>
                    <a:pt x="92" y="1"/>
                    <a:pt x="1" y="62"/>
                    <a:pt x="1" y="153"/>
                  </a:cubicBezTo>
                  <a:cubicBezTo>
                    <a:pt x="1" y="214"/>
                    <a:pt x="92" y="305"/>
                    <a:pt x="153" y="305"/>
                  </a:cubicBezTo>
                  <a:cubicBezTo>
                    <a:pt x="274" y="305"/>
                    <a:pt x="305" y="21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25"/>
            <p:cNvSpPr/>
            <p:nvPr/>
          </p:nvSpPr>
          <p:spPr>
            <a:xfrm>
              <a:off x="-2807550" y="4454000"/>
              <a:ext cx="6875" cy="6100"/>
            </a:xfrm>
            <a:custGeom>
              <a:rect b="b" l="l" r="r" t="t"/>
              <a:pathLst>
                <a:path extrusionOk="0" h="244" w="275">
                  <a:moveTo>
                    <a:pt x="123" y="0"/>
                  </a:moveTo>
                  <a:cubicBezTo>
                    <a:pt x="31" y="0"/>
                    <a:pt x="1" y="31"/>
                    <a:pt x="1" y="122"/>
                  </a:cubicBezTo>
                  <a:cubicBezTo>
                    <a:pt x="1" y="183"/>
                    <a:pt x="31" y="243"/>
                    <a:pt x="123" y="243"/>
                  </a:cubicBezTo>
                  <a:cubicBezTo>
                    <a:pt x="183" y="24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25"/>
            <p:cNvSpPr/>
            <p:nvPr/>
          </p:nvSpPr>
          <p:spPr>
            <a:xfrm>
              <a:off x="-2885800" y="44540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25"/>
            <p:cNvSpPr/>
            <p:nvPr/>
          </p:nvSpPr>
          <p:spPr>
            <a:xfrm>
              <a:off x="-2962550" y="4454750"/>
              <a:ext cx="3825" cy="3825"/>
            </a:xfrm>
            <a:custGeom>
              <a:rect b="b" l="l" r="r" t="t"/>
              <a:pathLst>
                <a:path extrusionOk="0" h="153" w="153">
                  <a:moveTo>
                    <a:pt x="91" y="1"/>
                  </a:moveTo>
                  <a:cubicBezTo>
                    <a:pt x="61" y="1"/>
                    <a:pt x="0" y="61"/>
                    <a:pt x="0" y="92"/>
                  </a:cubicBezTo>
                  <a:cubicBezTo>
                    <a:pt x="0" y="122"/>
                    <a:pt x="61" y="153"/>
                    <a:pt x="91" y="153"/>
                  </a:cubicBezTo>
                  <a:cubicBezTo>
                    <a:pt x="122" y="153"/>
                    <a:pt x="152" y="122"/>
                    <a:pt x="152" y="92"/>
                  </a:cubicBezTo>
                  <a:cubicBezTo>
                    <a:pt x="152" y="6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25"/>
            <p:cNvSpPr/>
            <p:nvPr/>
          </p:nvSpPr>
          <p:spPr>
            <a:xfrm>
              <a:off x="-3039300" y="44562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25"/>
            <p:cNvSpPr/>
            <p:nvPr/>
          </p:nvSpPr>
          <p:spPr>
            <a:xfrm>
              <a:off x="-3116825" y="44567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25"/>
            <p:cNvSpPr/>
            <p:nvPr/>
          </p:nvSpPr>
          <p:spPr>
            <a:xfrm>
              <a:off x="-2033975" y="4517075"/>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25"/>
            <p:cNvSpPr/>
            <p:nvPr/>
          </p:nvSpPr>
          <p:spPr>
            <a:xfrm>
              <a:off x="-2111475" y="45178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25"/>
            <p:cNvSpPr/>
            <p:nvPr/>
          </p:nvSpPr>
          <p:spPr>
            <a:xfrm>
              <a:off x="-2188975" y="4516300"/>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25"/>
            <p:cNvSpPr/>
            <p:nvPr/>
          </p:nvSpPr>
          <p:spPr>
            <a:xfrm>
              <a:off x="-2266500" y="4518575"/>
              <a:ext cx="15225" cy="15225"/>
            </a:xfrm>
            <a:custGeom>
              <a:rect b="b" l="l" r="r" t="t"/>
              <a:pathLst>
                <a:path extrusionOk="0" h="609" w="609">
                  <a:moveTo>
                    <a:pt x="305" y="1"/>
                  </a:moveTo>
                  <a:cubicBezTo>
                    <a:pt x="153" y="1"/>
                    <a:pt x="1" y="122"/>
                    <a:pt x="1" y="305"/>
                  </a:cubicBezTo>
                  <a:cubicBezTo>
                    <a:pt x="1" y="487"/>
                    <a:pt x="153" y="609"/>
                    <a:pt x="305" y="609"/>
                  </a:cubicBezTo>
                  <a:cubicBezTo>
                    <a:pt x="487" y="609"/>
                    <a:pt x="609" y="48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25"/>
            <p:cNvSpPr/>
            <p:nvPr/>
          </p:nvSpPr>
          <p:spPr>
            <a:xfrm>
              <a:off x="-2343250" y="45193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25"/>
            <p:cNvSpPr/>
            <p:nvPr/>
          </p:nvSpPr>
          <p:spPr>
            <a:xfrm>
              <a:off x="-2420750" y="45185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25"/>
            <p:cNvSpPr/>
            <p:nvPr/>
          </p:nvSpPr>
          <p:spPr>
            <a:xfrm>
              <a:off x="-2499025" y="4520875"/>
              <a:ext cx="11425" cy="11425"/>
            </a:xfrm>
            <a:custGeom>
              <a:rect b="b" l="l" r="r" t="t"/>
              <a:pathLst>
                <a:path extrusionOk="0" h="457" w="457">
                  <a:moveTo>
                    <a:pt x="244" y="0"/>
                  </a:moveTo>
                  <a:cubicBezTo>
                    <a:pt x="122" y="0"/>
                    <a:pt x="1" y="91"/>
                    <a:pt x="1" y="213"/>
                  </a:cubicBezTo>
                  <a:cubicBezTo>
                    <a:pt x="1" y="334"/>
                    <a:pt x="122" y="456"/>
                    <a:pt x="244" y="456"/>
                  </a:cubicBezTo>
                  <a:cubicBezTo>
                    <a:pt x="365" y="456"/>
                    <a:pt x="457" y="334"/>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25"/>
            <p:cNvSpPr/>
            <p:nvPr/>
          </p:nvSpPr>
          <p:spPr>
            <a:xfrm>
              <a:off x="-2575775" y="45216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25"/>
            <p:cNvSpPr/>
            <p:nvPr/>
          </p:nvSpPr>
          <p:spPr>
            <a:xfrm>
              <a:off x="-2653275" y="45208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25"/>
            <p:cNvSpPr/>
            <p:nvPr/>
          </p:nvSpPr>
          <p:spPr>
            <a:xfrm>
              <a:off x="-2730800" y="452237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25"/>
            <p:cNvSpPr/>
            <p:nvPr/>
          </p:nvSpPr>
          <p:spPr>
            <a:xfrm>
              <a:off x="-2807550" y="45231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25"/>
            <p:cNvSpPr/>
            <p:nvPr/>
          </p:nvSpPr>
          <p:spPr>
            <a:xfrm>
              <a:off x="-2885800" y="45223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25"/>
            <p:cNvSpPr/>
            <p:nvPr/>
          </p:nvSpPr>
          <p:spPr>
            <a:xfrm>
              <a:off x="-2962550" y="4524675"/>
              <a:ext cx="3825" cy="3825"/>
            </a:xfrm>
            <a:custGeom>
              <a:rect b="b" l="l" r="r" t="t"/>
              <a:pathLst>
                <a:path extrusionOk="0" h="153" w="153">
                  <a:moveTo>
                    <a:pt x="91" y="0"/>
                  </a:moveTo>
                  <a:cubicBezTo>
                    <a:pt x="31" y="0"/>
                    <a:pt x="0" y="30"/>
                    <a:pt x="0" y="61"/>
                  </a:cubicBezTo>
                  <a:cubicBezTo>
                    <a:pt x="0" y="91"/>
                    <a:pt x="31" y="152"/>
                    <a:pt x="91" y="152"/>
                  </a:cubicBezTo>
                  <a:cubicBezTo>
                    <a:pt x="122" y="152"/>
                    <a:pt x="152" y="91"/>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25"/>
            <p:cNvSpPr/>
            <p:nvPr/>
          </p:nvSpPr>
          <p:spPr>
            <a:xfrm>
              <a:off x="-3039300" y="45254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25"/>
            <p:cNvSpPr/>
            <p:nvPr/>
          </p:nvSpPr>
          <p:spPr>
            <a:xfrm>
              <a:off x="-3116825" y="45254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25"/>
            <p:cNvSpPr/>
            <p:nvPr/>
          </p:nvSpPr>
          <p:spPr>
            <a:xfrm>
              <a:off x="-2033975" y="4585450"/>
              <a:ext cx="19025" cy="19025"/>
            </a:xfrm>
            <a:custGeom>
              <a:rect b="b" l="l" r="r" t="t"/>
              <a:pathLst>
                <a:path extrusionOk="0" h="761" w="761">
                  <a:moveTo>
                    <a:pt x="365" y="1"/>
                  </a:moveTo>
                  <a:cubicBezTo>
                    <a:pt x="153" y="1"/>
                    <a:pt x="1" y="153"/>
                    <a:pt x="1" y="365"/>
                  </a:cubicBezTo>
                  <a:cubicBezTo>
                    <a:pt x="1" y="578"/>
                    <a:pt x="153" y="761"/>
                    <a:pt x="365" y="761"/>
                  </a:cubicBezTo>
                  <a:cubicBezTo>
                    <a:pt x="578" y="761"/>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25"/>
            <p:cNvSpPr/>
            <p:nvPr/>
          </p:nvSpPr>
          <p:spPr>
            <a:xfrm>
              <a:off x="-2111475" y="4586225"/>
              <a:ext cx="17500" cy="16725"/>
            </a:xfrm>
            <a:custGeom>
              <a:rect b="b" l="l" r="r" t="t"/>
              <a:pathLst>
                <a:path extrusionOk="0" h="669" w="700">
                  <a:moveTo>
                    <a:pt x="365" y="0"/>
                  </a:moveTo>
                  <a:cubicBezTo>
                    <a:pt x="152" y="0"/>
                    <a:pt x="0" y="152"/>
                    <a:pt x="0" y="334"/>
                  </a:cubicBezTo>
                  <a:cubicBezTo>
                    <a:pt x="0" y="517"/>
                    <a:pt x="152" y="669"/>
                    <a:pt x="365" y="669"/>
                  </a:cubicBezTo>
                  <a:cubicBezTo>
                    <a:pt x="548" y="669"/>
                    <a:pt x="699" y="517"/>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25"/>
            <p:cNvSpPr/>
            <p:nvPr/>
          </p:nvSpPr>
          <p:spPr>
            <a:xfrm>
              <a:off x="-2188975" y="458622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25"/>
            <p:cNvSpPr/>
            <p:nvPr/>
          </p:nvSpPr>
          <p:spPr>
            <a:xfrm>
              <a:off x="-2266500" y="4586975"/>
              <a:ext cx="15225" cy="15225"/>
            </a:xfrm>
            <a:custGeom>
              <a:rect b="b" l="l" r="r" t="t"/>
              <a:pathLst>
                <a:path extrusionOk="0" h="609" w="609">
                  <a:moveTo>
                    <a:pt x="305" y="1"/>
                  </a:moveTo>
                  <a:cubicBezTo>
                    <a:pt x="153" y="1"/>
                    <a:pt x="1" y="122"/>
                    <a:pt x="1" y="304"/>
                  </a:cubicBezTo>
                  <a:cubicBezTo>
                    <a:pt x="1" y="487"/>
                    <a:pt x="153" y="608"/>
                    <a:pt x="305" y="608"/>
                  </a:cubicBezTo>
                  <a:cubicBezTo>
                    <a:pt x="487" y="608"/>
                    <a:pt x="609" y="487"/>
                    <a:pt x="609" y="304"/>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25"/>
            <p:cNvSpPr/>
            <p:nvPr/>
          </p:nvSpPr>
          <p:spPr>
            <a:xfrm>
              <a:off x="-2343250" y="4587725"/>
              <a:ext cx="13700" cy="13725"/>
            </a:xfrm>
            <a:custGeom>
              <a:rect b="b" l="l" r="r" t="t"/>
              <a:pathLst>
                <a:path extrusionOk="0" h="549"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25"/>
            <p:cNvSpPr/>
            <p:nvPr/>
          </p:nvSpPr>
          <p:spPr>
            <a:xfrm>
              <a:off x="-2420750" y="4587725"/>
              <a:ext cx="12950" cy="13725"/>
            </a:xfrm>
            <a:custGeom>
              <a:rect b="b" l="l" r="r" t="t"/>
              <a:pathLst>
                <a:path extrusionOk="0" h="549" w="518">
                  <a:moveTo>
                    <a:pt x="274" y="1"/>
                  </a:moveTo>
                  <a:cubicBezTo>
                    <a:pt x="122" y="1"/>
                    <a:pt x="0" y="122"/>
                    <a:pt x="0" y="274"/>
                  </a:cubicBezTo>
                  <a:cubicBezTo>
                    <a:pt x="0" y="426"/>
                    <a:pt x="122" y="548"/>
                    <a:pt x="274" y="548"/>
                  </a:cubicBezTo>
                  <a:cubicBezTo>
                    <a:pt x="365" y="548"/>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25"/>
            <p:cNvSpPr/>
            <p:nvPr/>
          </p:nvSpPr>
          <p:spPr>
            <a:xfrm>
              <a:off x="-2499025" y="4588500"/>
              <a:ext cx="11425" cy="12175"/>
            </a:xfrm>
            <a:custGeom>
              <a:rect b="b" l="l" r="r" t="t"/>
              <a:pathLst>
                <a:path extrusionOk="0" h="487" w="457">
                  <a:moveTo>
                    <a:pt x="244" y="0"/>
                  </a:moveTo>
                  <a:cubicBezTo>
                    <a:pt x="122" y="0"/>
                    <a:pt x="1" y="122"/>
                    <a:pt x="1" y="243"/>
                  </a:cubicBezTo>
                  <a:cubicBezTo>
                    <a:pt x="1" y="365"/>
                    <a:pt x="122" y="487"/>
                    <a:pt x="244" y="487"/>
                  </a:cubicBezTo>
                  <a:cubicBezTo>
                    <a:pt x="365" y="487"/>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25"/>
            <p:cNvSpPr/>
            <p:nvPr/>
          </p:nvSpPr>
          <p:spPr>
            <a:xfrm>
              <a:off x="-2575775" y="4590025"/>
              <a:ext cx="10675" cy="9125"/>
            </a:xfrm>
            <a:custGeom>
              <a:rect b="b" l="l" r="r" t="t"/>
              <a:pathLst>
                <a:path extrusionOk="0" h="365" w="427">
                  <a:moveTo>
                    <a:pt x="183" y="0"/>
                  </a:moveTo>
                  <a:cubicBezTo>
                    <a:pt x="92" y="0"/>
                    <a:pt x="1" y="61"/>
                    <a:pt x="1" y="182"/>
                  </a:cubicBezTo>
                  <a:cubicBezTo>
                    <a:pt x="1" y="304"/>
                    <a:pt x="92" y="365"/>
                    <a:pt x="183" y="365"/>
                  </a:cubicBezTo>
                  <a:cubicBezTo>
                    <a:pt x="305" y="365"/>
                    <a:pt x="426" y="304"/>
                    <a:pt x="396" y="182"/>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25"/>
            <p:cNvSpPr/>
            <p:nvPr/>
          </p:nvSpPr>
          <p:spPr>
            <a:xfrm>
              <a:off x="-2653275" y="4590025"/>
              <a:ext cx="9125" cy="9125"/>
            </a:xfrm>
            <a:custGeom>
              <a:rect b="b" l="l" r="r" t="t"/>
              <a:pathLst>
                <a:path extrusionOk="0" h="365" w="365">
                  <a:moveTo>
                    <a:pt x="183" y="0"/>
                  </a:moveTo>
                  <a:cubicBezTo>
                    <a:pt x="61" y="0"/>
                    <a:pt x="0" y="91"/>
                    <a:pt x="0" y="182"/>
                  </a:cubicBezTo>
                  <a:cubicBezTo>
                    <a:pt x="0" y="274"/>
                    <a:pt x="61" y="365"/>
                    <a:pt x="183" y="365"/>
                  </a:cubicBezTo>
                  <a:cubicBezTo>
                    <a:pt x="274" y="365"/>
                    <a:pt x="365" y="274"/>
                    <a:pt x="365" y="182"/>
                  </a:cubicBezTo>
                  <a:cubicBezTo>
                    <a:pt x="365" y="91"/>
                    <a:pt x="27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25"/>
            <p:cNvSpPr/>
            <p:nvPr/>
          </p:nvSpPr>
          <p:spPr>
            <a:xfrm>
              <a:off x="-2730800" y="4590775"/>
              <a:ext cx="7625" cy="7625"/>
            </a:xfrm>
            <a:custGeom>
              <a:rect b="b" l="l" r="r" t="t"/>
              <a:pathLst>
                <a:path extrusionOk="0" h="305" w="305">
                  <a:moveTo>
                    <a:pt x="153" y="0"/>
                  </a:moveTo>
                  <a:cubicBezTo>
                    <a:pt x="62" y="0"/>
                    <a:pt x="1" y="61"/>
                    <a:pt x="1" y="152"/>
                  </a:cubicBezTo>
                  <a:cubicBezTo>
                    <a:pt x="1" y="244"/>
                    <a:pt x="62" y="304"/>
                    <a:pt x="153" y="304"/>
                  </a:cubicBezTo>
                  <a:cubicBezTo>
                    <a:pt x="244" y="304"/>
                    <a:pt x="305" y="244"/>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25"/>
            <p:cNvSpPr/>
            <p:nvPr/>
          </p:nvSpPr>
          <p:spPr>
            <a:xfrm>
              <a:off x="-2807550" y="4591525"/>
              <a:ext cx="6125" cy="6125"/>
            </a:xfrm>
            <a:custGeom>
              <a:rect b="b" l="l" r="r" t="t"/>
              <a:pathLst>
                <a:path extrusionOk="0" h="245" w="245">
                  <a:moveTo>
                    <a:pt x="123" y="1"/>
                  </a:moveTo>
                  <a:cubicBezTo>
                    <a:pt x="31" y="1"/>
                    <a:pt x="1" y="62"/>
                    <a:pt x="1" y="122"/>
                  </a:cubicBezTo>
                  <a:cubicBezTo>
                    <a:pt x="1" y="214"/>
                    <a:pt x="31" y="244"/>
                    <a:pt x="123" y="244"/>
                  </a:cubicBezTo>
                  <a:cubicBezTo>
                    <a:pt x="183" y="244"/>
                    <a:pt x="244" y="214"/>
                    <a:pt x="244" y="122"/>
                  </a:cubicBezTo>
                  <a:cubicBezTo>
                    <a:pt x="244" y="62"/>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25"/>
            <p:cNvSpPr/>
            <p:nvPr/>
          </p:nvSpPr>
          <p:spPr>
            <a:xfrm>
              <a:off x="-2885800" y="4591525"/>
              <a:ext cx="6100" cy="6125"/>
            </a:xfrm>
            <a:custGeom>
              <a:rect b="b" l="l" r="r" t="t"/>
              <a:pathLst>
                <a:path extrusionOk="0" h="245" w="244">
                  <a:moveTo>
                    <a:pt x="122" y="1"/>
                  </a:moveTo>
                  <a:cubicBezTo>
                    <a:pt x="61" y="1"/>
                    <a:pt x="0" y="62"/>
                    <a:pt x="0" y="122"/>
                  </a:cubicBezTo>
                  <a:cubicBezTo>
                    <a:pt x="0" y="214"/>
                    <a:pt x="91" y="244"/>
                    <a:pt x="122" y="244"/>
                  </a:cubicBezTo>
                  <a:cubicBezTo>
                    <a:pt x="213" y="244"/>
                    <a:pt x="243" y="214"/>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25"/>
            <p:cNvSpPr/>
            <p:nvPr/>
          </p:nvSpPr>
          <p:spPr>
            <a:xfrm>
              <a:off x="-2962550" y="4592300"/>
              <a:ext cx="3825" cy="4575"/>
            </a:xfrm>
            <a:custGeom>
              <a:rect b="b" l="l" r="r" t="t"/>
              <a:pathLst>
                <a:path extrusionOk="0" h="183" w="153">
                  <a:moveTo>
                    <a:pt x="91" y="0"/>
                  </a:moveTo>
                  <a:cubicBezTo>
                    <a:pt x="31" y="0"/>
                    <a:pt x="0" y="61"/>
                    <a:pt x="0" y="91"/>
                  </a:cubicBezTo>
                  <a:cubicBezTo>
                    <a:pt x="0" y="122"/>
                    <a:pt x="31" y="183"/>
                    <a:pt x="91" y="183"/>
                  </a:cubicBezTo>
                  <a:cubicBezTo>
                    <a:pt x="122" y="183"/>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25"/>
            <p:cNvSpPr/>
            <p:nvPr/>
          </p:nvSpPr>
          <p:spPr>
            <a:xfrm>
              <a:off x="-3039300" y="4593825"/>
              <a:ext cx="3050" cy="1525"/>
            </a:xfrm>
            <a:custGeom>
              <a:rect b="b" l="l" r="r" t="t"/>
              <a:pathLst>
                <a:path extrusionOk="0" h="61" w="122">
                  <a:moveTo>
                    <a:pt x="31" y="0"/>
                  </a:moveTo>
                  <a:cubicBezTo>
                    <a:pt x="31" y="0"/>
                    <a:pt x="0" y="0"/>
                    <a:pt x="0" y="30"/>
                  </a:cubicBezTo>
                  <a:cubicBezTo>
                    <a:pt x="0" y="30"/>
                    <a:pt x="0" y="61"/>
                    <a:pt x="31" y="61"/>
                  </a:cubicBezTo>
                  <a:cubicBezTo>
                    <a:pt x="91" y="61"/>
                    <a:pt x="122" y="61"/>
                    <a:pt x="61" y="30"/>
                  </a:cubicBezTo>
                  <a:cubicBezTo>
                    <a:pt x="61" y="30"/>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25"/>
            <p:cNvSpPr/>
            <p:nvPr/>
          </p:nvSpPr>
          <p:spPr>
            <a:xfrm>
              <a:off x="-3116825" y="4594250"/>
              <a:ext cx="1500" cy="1100"/>
            </a:xfrm>
            <a:custGeom>
              <a:rect b="b" l="l" r="r" t="t"/>
              <a:pathLst>
                <a:path extrusionOk="0" h="44" w="60">
                  <a:moveTo>
                    <a:pt x="50" y="1"/>
                  </a:moveTo>
                  <a:cubicBezTo>
                    <a:pt x="46" y="1"/>
                    <a:pt x="40" y="5"/>
                    <a:pt x="31" y="13"/>
                  </a:cubicBezTo>
                  <a:cubicBezTo>
                    <a:pt x="31" y="13"/>
                    <a:pt x="1" y="13"/>
                    <a:pt x="31" y="44"/>
                  </a:cubicBezTo>
                  <a:cubicBezTo>
                    <a:pt x="53" y="22"/>
                    <a:pt x="59" y="1"/>
                    <a:pt x="50" y="1"/>
                  </a:cubicBezTo>
                  <a:close/>
                  <a:moveTo>
                    <a:pt x="52" y="30"/>
                  </a:moveTo>
                  <a:cubicBezTo>
                    <a:pt x="48" y="30"/>
                    <a:pt x="41" y="34"/>
                    <a:pt x="31" y="44"/>
                  </a:cubicBezTo>
                  <a:cubicBezTo>
                    <a:pt x="52" y="44"/>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25"/>
            <p:cNvSpPr/>
            <p:nvPr/>
          </p:nvSpPr>
          <p:spPr>
            <a:xfrm>
              <a:off x="-2033975" y="4653075"/>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25"/>
            <p:cNvSpPr/>
            <p:nvPr/>
          </p:nvSpPr>
          <p:spPr>
            <a:xfrm>
              <a:off x="-2111475" y="4655375"/>
              <a:ext cx="17500" cy="17500"/>
            </a:xfrm>
            <a:custGeom>
              <a:rect b="b" l="l" r="r" t="t"/>
              <a:pathLst>
                <a:path extrusionOk="0" h="700" w="700">
                  <a:moveTo>
                    <a:pt x="365" y="0"/>
                  </a:moveTo>
                  <a:cubicBezTo>
                    <a:pt x="152" y="0"/>
                    <a:pt x="0" y="152"/>
                    <a:pt x="0" y="334"/>
                  </a:cubicBezTo>
                  <a:cubicBezTo>
                    <a:pt x="0" y="547"/>
                    <a:pt x="152" y="699"/>
                    <a:pt x="365" y="699"/>
                  </a:cubicBezTo>
                  <a:cubicBezTo>
                    <a:pt x="548" y="699"/>
                    <a:pt x="699" y="486"/>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25"/>
            <p:cNvSpPr/>
            <p:nvPr/>
          </p:nvSpPr>
          <p:spPr>
            <a:xfrm>
              <a:off x="-2188975" y="4654600"/>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25"/>
            <p:cNvSpPr/>
            <p:nvPr/>
          </p:nvSpPr>
          <p:spPr>
            <a:xfrm>
              <a:off x="-2266500" y="4655375"/>
              <a:ext cx="15225" cy="15225"/>
            </a:xfrm>
            <a:custGeom>
              <a:rect b="b" l="l" r="r" t="t"/>
              <a:pathLst>
                <a:path extrusionOk="0" h="609" w="609">
                  <a:moveTo>
                    <a:pt x="305" y="0"/>
                  </a:moveTo>
                  <a:cubicBezTo>
                    <a:pt x="153" y="0"/>
                    <a:pt x="1" y="122"/>
                    <a:pt x="1" y="304"/>
                  </a:cubicBezTo>
                  <a:cubicBezTo>
                    <a:pt x="1" y="486"/>
                    <a:pt x="153" y="608"/>
                    <a:pt x="305" y="608"/>
                  </a:cubicBezTo>
                  <a:cubicBezTo>
                    <a:pt x="487" y="608"/>
                    <a:pt x="609" y="48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25"/>
            <p:cNvSpPr/>
            <p:nvPr/>
          </p:nvSpPr>
          <p:spPr>
            <a:xfrm>
              <a:off x="-2343250" y="465612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25"/>
            <p:cNvSpPr/>
            <p:nvPr/>
          </p:nvSpPr>
          <p:spPr>
            <a:xfrm>
              <a:off x="-2420750" y="465612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25"/>
            <p:cNvSpPr/>
            <p:nvPr/>
          </p:nvSpPr>
          <p:spPr>
            <a:xfrm>
              <a:off x="-2499025" y="4656875"/>
              <a:ext cx="11425" cy="11425"/>
            </a:xfrm>
            <a:custGeom>
              <a:rect b="b" l="l" r="r" t="t"/>
              <a:pathLst>
                <a:path extrusionOk="0" h="457" w="457">
                  <a:moveTo>
                    <a:pt x="244" y="1"/>
                  </a:moveTo>
                  <a:cubicBezTo>
                    <a:pt x="122" y="1"/>
                    <a:pt x="1" y="122"/>
                    <a:pt x="1" y="244"/>
                  </a:cubicBezTo>
                  <a:cubicBezTo>
                    <a:pt x="1" y="366"/>
                    <a:pt x="122" y="457"/>
                    <a:pt x="244" y="457"/>
                  </a:cubicBezTo>
                  <a:cubicBezTo>
                    <a:pt x="365" y="457"/>
                    <a:pt x="457" y="366"/>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25"/>
            <p:cNvSpPr/>
            <p:nvPr/>
          </p:nvSpPr>
          <p:spPr>
            <a:xfrm>
              <a:off x="-2575775" y="4659175"/>
              <a:ext cx="10675" cy="9900"/>
            </a:xfrm>
            <a:custGeom>
              <a:rect b="b" l="l" r="r" t="t"/>
              <a:pathLst>
                <a:path extrusionOk="0" h="396" w="427">
                  <a:moveTo>
                    <a:pt x="183" y="0"/>
                  </a:moveTo>
                  <a:cubicBezTo>
                    <a:pt x="92" y="0"/>
                    <a:pt x="1" y="91"/>
                    <a:pt x="1" y="182"/>
                  </a:cubicBezTo>
                  <a:cubicBezTo>
                    <a:pt x="1" y="304"/>
                    <a:pt x="92" y="395"/>
                    <a:pt x="183" y="395"/>
                  </a:cubicBezTo>
                  <a:cubicBezTo>
                    <a:pt x="305" y="395"/>
                    <a:pt x="426" y="274"/>
                    <a:pt x="396" y="182"/>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25"/>
            <p:cNvSpPr/>
            <p:nvPr/>
          </p:nvSpPr>
          <p:spPr>
            <a:xfrm>
              <a:off x="-2653275" y="4658400"/>
              <a:ext cx="9125" cy="9150"/>
            </a:xfrm>
            <a:custGeom>
              <a:rect b="b" l="l" r="r" t="t"/>
              <a:pathLst>
                <a:path extrusionOk="0" h="366" w="365">
                  <a:moveTo>
                    <a:pt x="183" y="1"/>
                  </a:moveTo>
                  <a:cubicBezTo>
                    <a:pt x="61" y="1"/>
                    <a:pt x="0" y="92"/>
                    <a:pt x="0" y="183"/>
                  </a:cubicBezTo>
                  <a:cubicBezTo>
                    <a:pt x="0" y="274"/>
                    <a:pt x="61" y="365"/>
                    <a:pt x="183" y="365"/>
                  </a:cubicBezTo>
                  <a:cubicBezTo>
                    <a:pt x="274" y="365"/>
                    <a:pt x="365" y="27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25"/>
            <p:cNvSpPr/>
            <p:nvPr/>
          </p:nvSpPr>
          <p:spPr>
            <a:xfrm>
              <a:off x="-2730800" y="465917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25"/>
            <p:cNvSpPr/>
            <p:nvPr/>
          </p:nvSpPr>
          <p:spPr>
            <a:xfrm>
              <a:off x="-2807550" y="4661450"/>
              <a:ext cx="6875" cy="5350"/>
            </a:xfrm>
            <a:custGeom>
              <a:rect b="b" l="l" r="r" t="t"/>
              <a:pathLst>
                <a:path extrusionOk="0" h="214" w="275">
                  <a:moveTo>
                    <a:pt x="123" y="0"/>
                  </a:moveTo>
                  <a:cubicBezTo>
                    <a:pt x="31" y="0"/>
                    <a:pt x="1" y="31"/>
                    <a:pt x="1" y="91"/>
                  </a:cubicBezTo>
                  <a:cubicBezTo>
                    <a:pt x="1" y="183"/>
                    <a:pt x="31" y="213"/>
                    <a:pt x="123" y="213"/>
                  </a:cubicBezTo>
                  <a:cubicBezTo>
                    <a:pt x="183" y="213"/>
                    <a:pt x="274" y="152"/>
                    <a:pt x="244" y="91"/>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25"/>
            <p:cNvSpPr/>
            <p:nvPr/>
          </p:nvSpPr>
          <p:spPr>
            <a:xfrm>
              <a:off x="-2885800" y="4659925"/>
              <a:ext cx="6100" cy="6100"/>
            </a:xfrm>
            <a:custGeom>
              <a:rect b="b" l="l" r="r" t="t"/>
              <a:pathLst>
                <a:path extrusionOk="0" h="244" w="244">
                  <a:moveTo>
                    <a:pt x="122" y="0"/>
                  </a:moveTo>
                  <a:cubicBezTo>
                    <a:pt x="61" y="0"/>
                    <a:pt x="0" y="61"/>
                    <a:pt x="0" y="122"/>
                  </a:cubicBezTo>
                  <a:cubicBezTo>
                    <a:pt x="0" y="213"/>
                    <a:pt x="91" y="244"/>
                    <a:pt x="122" y="244"/>
                  </a:cubicBezTo>
                  <a:cubicBezTo>
                    <a:pt x="213" y="244"/>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25"/>
            <p:cNvSpPr/>
            <p:nvPr/>
          </p:nvSpPr>
          <p:spPr>
            <a:xfrm>
              <a:off x="-2962550" y="4660675"/>
              <a:ext cx="3825" cy="3825"/>
            </a:xfrm>
            <a:custGeom>
              <a:rect b="b" l="l" r="r" t="t"/>
              <a:pathLst>
                <a:path extrusionOk="0" h="153" w="153">
                  <a:moveTo>
                    <a:pt x="91" y="1"/>
                  </a:moveTo>
                  <a:cubicBezTo>
                    <a:pt x="31" y="1"/>
                    <a:pt x="0" y="62"/>
                    <a:pt x="0" y="92"/>
                  </a:cubicBezTo>
                  <a:cubicBezTo>
                    <a:pt x="0" y="122"/>
                    <a:pt x="31" y="153"/>
                    <a:pt x="91" y="153"/>
                  </a:cubicBezTo>
                  <a:cubicBezTo>
                    <a:pt x="122" y="153"/>
                    <a:pt x="152" y="122"/>
                    <a:pt x="152" y="92"/>
                  </a:cubicBezTo>
                  <a:cubicBezTo>
                    <a:pt x="152" y="62"/>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25"/>
            <p:cNvSpPr/>
            <p:nvPr/>
          </p:nvSpPr>
          <p:spPr>
            <a:xfrm>
              <a:off x="-3039300" y="4662200"/>
              <a:ext cx="1550" cy="1550"/>
            </a:xfrm>
            <a:custGeom>
              <a:rect b="b" l="l" r="r" t="t"/>
              <a:pathLst>
                <a:path extrusionOk="0" h="62" w="62">
                  <a:moveTo>
                    <a:pt x="31" y="1"/>
                  </a:moveTo>
                  <a:cubicBezTo>
                    <a:pt x="31" y="1"/>
                    <a:pt x="0" y="1"/>
                    <a:pt x="0" y="31"/>
                  </a:cubicBezTo>
                  <a:cubicBezTo>
                    <a:pt x="0" y="61"/>
                    <a:pt x="31" y="61"/>
                    <a:pt x="31" y="61"/>
                  </a:cubicBezTo>
                  <a:cubicBezTo>
                    <a:pt x="61" y="61"/>
                    <a:pt x="61" y="61"/>
                    <a:pt x="61" y="3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25"/>
            <p:cNvSpPr/>
            <p:nvPr/>
          </p:nvSpPr>
          <p:spPr>
            <a:xfrm>
              <a:off x="-3116825" y="4662975"/>
              <a:ext cx="1550" cy="775"/>
            </a:xfrm>
            <a:custGeom>
              <a:rect b="b" l="l" r="r" t="t"/>
              <a:pathLst>
                <a:path extrusionOk="0" h="31" w="62">
                  <a:moveTo>
                    <a:pt x="31" y="0"/>
                  </a:moveTo>
                  <a:cubicBezTo>
                    <a:pt x="31" y="0"/>
                    <a:pt x="1" y="0"/>
                    <a:pt x="31" y="30"/>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25"/>
            <p:cNvSpPr/>
            <p:nvPr/>
          </p:nvSpPr>
          <p:spPr>
            <a:xfrm>
              <a:off x="-2033975" y="47230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25"/>
            <p:cNvSpPr/>
            <p:nvPr/>
          </p:nvSpPr>
          <p:spPr>
            <a:xfrm>
              <a:off x="-2111475" y="47237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25"/>
            <p:cNvSpPr/>
            <p:nvPr/>
          </p:nvSpPr>
          <p:spPr>
            <a:xfrm>
              <a:off x="-2188975" y="4723000"/>
              <a:ext cx="16725" cy="16750"/>
            </a:xfrm>
            <a:custGeom>
              <a:rect b="b" l="l" r="r" t="t"/>
              <a:pathLst>
                <a:path extrusionOk="0" h="670" w="669">
                  <a:moveTo>
                    <a:pt x="334" y="0"/>
                  </a:moveTo>
                  <a:cubicBezTo>
                    <a:pt x="152" y="0"/>
                    <a:pt x="0" y="152"/>
                    <a:pt x="0" y="335"/>
                  </a:cubicBezTo>
                  <a:cubicBezTo>
                    <a:pt x="0" y="517"/>
                    <a:pt x="152" y="669"/>
                    <a:pt x="334" y="669"/>
                  </a:cubicBezTo>
                  <a:cubicBezTo>
                    <a:pt x="486" y="66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25"/>
            <p:cNvSpPr/>
            <p:nvPr/>
          </p:nvSpPr>
          <p:spPr>
            <a:xfrm>
              <a:off x="-2266500" y="47245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25"/>
            <p:cNvSpPr/>
            <p:nvPr/>
          </p:nvSpPr>
          <p:spPr>
            <a:xfrm>
              <a:off x="-2343250" y="4726025"/>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25"/>
            <p:cNvSpPr/>
            <p:nvPr/>
          </p:nvSpPr>
          <p:spPr>
            <a:xfrm>
              <a:off x="-2420750" y="472452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25"/>
            <p:cNvSpPr/>
            <p:nvPr/>
          </p:nvSpPr>
          <p:spPr>
            <a:xfrm>
              <a:off x="-2499025" y="47268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25"/>
            <p:cNvSpPr/>
            <p:nvPr/>
          </p:nvSpPr>
          <p:spPr>
            <a:xfrm>
              <a:off x="-2575775" y="4727550"/>
              <a:ext cx="10675" cy="9900"/>
            </a:xfrm>
            <a:custGeom>
              <a:rect b="b" l="l" r="r" t="t"/>
              <a:pathLst>
                <a:path extrusionOk="0" h="396" w="427">
                  <a:moveTo>
                    <a:pt x="183" y="1"/>
                  </a:moveTo>
                  <a:cubicBezTo>
                    <a:pt x="92" y="1"/>
                    <a:pt x="1" y="61"/>
                    <a:pt x="1" y="183"/>
                  </a:cubicBezTo>
                  <a:cubicBezTo>
                    <a:pt x="1" y="305"/>
                    <a:pt x="92" y="396"/>
                    <a:pt x="183" y="396"/>
                  </a:cubicBezTo>
                  <a:cubicBezTo>
                    <a:pt x="305" y="396"/>
                    <a:pt x="426" y="305"/>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25"/>
            <p:cNvSpPr/>
            <p:nvPr/>
          </p:nvSpPr>
          <p:spPr>
            <a:xfrm>
              <a:off x="-2653275" y="472680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25"/>
            <p:cNvSpPr/>
            <p:nvPr/>
          </p:nvSpPr>
          <p:spPr>
            <a:xfrm>
              <a:off x="-2730800" y="47283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25"/>
            <p:cNvSpPr/>
            <p:nvPr/>
          </p:nvSpPr>
          <p:spPr>
            <a:xfrm>
              <a:off x="-2807550" y="4729075"/>
              <a:ext cx="6875" cy="6100"/>
            </a:xfrm>
            <a:custGeom>
              <a:rect b="b" l="l" r="r" t="t"/>
              <a:pathLst>
                <a:path extrusionOk="0" h="244" w="275">
                  <a:moveTo>
                    <a:pt x="123" y="0"/>
                  </a:moveTo>
                  <a:cubicBezTo>
                    <a:pt x="31" y="0"/>
                    <a:pt x="1" y="61"/>
                    <a:pt x="1" y="122"/>
                  </a:cubicBezTo>
                  <a:cubicBezTo>
                    <a:pt x="1" y="213"/>
                    <a:pt x="31" y="244"/>
                    <a:pt x="123" y="244"/>
                  </a:cubicBezTo>
                  <a:cubicBezTo>
                    <a:pt x="183" y="244"/>
                    <a:pt x="274" y="18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25"/>
            <p:cNvSpPr/>
            <p:nvPr/>
          </p:nvSpPr>
          <p:spPr>
            <a:xfrm>
              <a:off x="-2885800" y="472832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25"/>
            <p:cNvSpPr/>
            <p:nvPr/>
          </p:nvSpPr>
          <p:spPr>
            <a:xfrm>
              <a:off x="-2962550" y="47306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25"/>
            <p:cNvSpPr/>
            <p:nvPr/>
          </p:nvSpPr>
          <p:spPr>
            <a:xfrm>
              <a:off x="-3039300" y="4731350"/>
              <a:ext cx="3050" cy="2300"/>
            </a:xfrm>
            <a:custGeom>
              <a:rect b="b" l="l" r="r" t="t"/>
              <a:pathLst>
                <a:path extrusionOk="0" h="92" w="122">
                  <a:moveTo>
                    <a:pt x="31" y="1"/>
                  </a:moveTo>
                  <a:cubicBezTo>
                    <a:pt x="31" y="1"/>
                    <a:pt x="0" y="1"/>
                    <a:pt x="0" y="31"/>
                  </a:cubicBezTo>
                  <a:cubicBezTo>
                    <a:pt x="0" y="31"/>
                    <a:pt x="0" y="92"/>
                    <a:pt x="31" y="92"/>
                  </a:cubicBezTo>
                  <a:cubicBezTo>
                    <a:pt x="91" y="9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25"/>
            <p:cNvSpPr/>
            <p:nvPr/>
          </p:nvSpPr>
          <p:spPr>
            <a:xfrm>
              <a:off x="-3116825" y="4731350"/>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25"/>
            <p:cNvSpPr/>
            <p:nvPr/>
          </p:nvSpPr>
          <p:spPr>
            <a:xfrm>
              <a:off x="-2033975" y="47913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25"/>
            <p:cNvSpPr/>
            <p:nvPr/>
          </p:nvSpPr>
          <p:spPr>
            <a:xfrm>
              <a:off x="-2111475" y="4792150"/>
              <a:ext cx="17500" cy="17500"/>
            </a:xfrm>
            <a:custGeom>
              <a:rect b="b" l="l" r="r" t="t"/>
              <a:pathLst>
                <a:path extrusionOk="0" h="700" w="700">
                  <a:moveTo>
                    <a:pt x="365" y="0"/>
                  </a:moveTo>
                  <a:cubicBezTo>
                    <a:pt x="152" y="0"/>
                    <a:pt x="0" y="152"/>
                    <a:pt x="0" y="335"/>
                  </a:cubicBezTo>
                  <a:cubicBezTo>
                    <a:pt x="0" y="517"/>
                    <a:pt x="152" y="699"/>
                    <a:pt x="365" y="699"/>
                  </a:cubicBezTo>
                  <a:cubicBezTo>
                    <a:pt x="548" y="699"/>
                    <a:pt x="699" y="51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25"/>
            <p:cNvSpPr/>
            <p:nvPr/>
          </p:nvSpPr>
          <p:spPr>
            <a:xfrm>
              <a:off x="-2188975" y="4792150"/>
              <a:ext cx="16725" cy="17500"/>
            </a:xfrm>
            <a:custGeom>
              <a:rect b="b" l="l" r="r" t="t"/>
              <a:pathLst>
                <a:path extrusionOk="0" h="700" w="669">
                  <a:moveTo>
                    <a:pt x="334" y="0"/>
                  </a:moveTo>
                  <a:cubicBezTo>
                    <a:pt x="152" y="0"/>
                    <a:pt x="0" y="152"/>
                    <a:pt x="0" y="335"/>
                  </a:cubicBezTo>
                  <a:cubicBezTo>
                    <a:pt x="0" y="517"/>
                    <a:pt x="152" y="699"/>
                    <a:pt x="334" y="699"/>
                  </a:cubicBezTo>
                  <a:cubicBezTo>
                    <a:pt x="486" y="69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25"/>
            <p:cNvSpPr/>
            <p:nvPr/>
          </p:nvSpPr>
          <p:spPr>
            <a:xfrm>
              <a:off x="-2266500" y="479290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25"/>
            <p:cNvSpPr/>
            <p:nvPr/>
          </p:nvSpPr>
          <p:spPr>
            <a:xfrm>
              <a:off x="-2343250" y="4794425"/>
              <a:ext cx="13700" cy="12950"/>
            </a:xfrm>
            <a:custGeom>
              <a:rect b="b" l="l" r="r" t="t"/>
              <a:pathLst>
                <a:path extrusionOk="0" h="518" w="548">
                  <a:moveTo>
                    <a:pt x="274" y="1"/>
                  </a:moveTo>
                  <a:cubicBezTo>
                    <a:pt x="122" y="1"/>
                    <a:pt x="1" y="92"/>
                    <a:pt x="1" y="244"/>
                  </a:cubicBezTo>
                  <a:cubicBezTo>
                    <a:pt x="1" y="396"/>
                    <a:pt x="122" y="517"/>
                    <a:pt x="274" y="517"/>
                  </a:cubicBezTo>
                  <a:cubicBezTo>
                    <a:pt x="426" y="517"/>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25"/>
            <p:cNvSpPr/>
            <p:nvPr/>
          </p:nvSpPr>
          <p:spPr>
            <a:xfrm>
              <a:off x="-2420750" y="4794425"/>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25"/>
            <p:cNvSpPr/>
            <p:nvPr/>
          </p:nvSpPr>
          <p:spPr>
            <a:xfrm>
              <a:off x="-2499025" y="47951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35"/>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25"/>
            <p:cNvSpPr/>
            <p:nvPr/>
          </p:nvSpPr>
          <p:spPr>
            <a:xfrm>
              <a:off x="-2575775" y="4795950"/>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25"/>
            <p:cNvSpPr/>
            <p:nvPr/>
          </p:nvSpPr>
          <p:spPr>
            <a:xfrm>
              <a:off x="-2653275" y="479595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25"/>
            <p:cNvSpPr/>
            <p:nvPr/>
          </p:nvSpPr>
          <p:spPr>
            <a:xfrm>
              <a:off x="-2730800" y="47967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25"/>
            <p:cNvSpPr/>
            <p:nvPr/>
          </p:nvSpPr>
          <p:spPr>
            <a:xfrm>
              <a:off x="-2807550" y="4797475"/>
              <a:ext cx="6875" cy="6100"/>
            </a:xfrm>
            <a:custGeom>
              <a:rect b="b" l="l" r="r" t="t"/>
              <a:pathLst>
                <a:path extrusionOk="0" h="244" w="275">
                  <a:moveTo>
                    <a:pt x="123" y="0"/>
                  </a:moveTo>
                  <a:cubicBezTo>
                    <a:pt x="31" y="0"/>
                    <a:pt x="1" y="61"/>
                    <a:pt x="1" y="122"/>
                  </a:cubicBezTo>
                  <a:cubicBezTo>
                    <a:pt x="1" y="213"/>
                    <a:pt x="31" y="243"/>
                    <a:pt x="123" y="243"/>
                  </a:cubicBezTo>
                  <a:cubicBezTo>
                    <a:pt x="183" y="243"/>
                    <a:pt x="274" y="21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25"/>
            <p:cNvSpPr/>
            <p:nvPr/>
          </p:nvSpPr>
          <p:spPr>
            <a:xfrm>
              <a:off x="-2885800" y="479747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25"/>
            <p:cNvSpPr/>
            <p:nvPr/>
          </p:nvSpPr>
          <p:spPr>
            <a:xfrm>
              <a:off x="-2962550" y="479897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25"/>
            <p:cNvSpPr/>
            <p:nvPr/>
          </p:nvSpPr>
          <p:spPr>
            <a:xfrm>
              <a:off x="-3039300" y="4799750"/>
              <a:ext cx="3050" cy="2300"/>
            </a:xfrm>
            <a:custGeom>
              <a:rect b="b" l="l" r="r" t="t"/>
              <a:pathLst>
                <a:path extrusionOk="0" h="92" w="122">
                  <a:moveTo>
                    <a:pt x="31" y="0"/>
                  </a:moveTo>
                  <a:cubicBezTo>
                    <a:pt x="31" y="0"/>
                    <a:pt x="0" y="0"/>
                    <a:pt x="0" y="31"/>
                  </a:cubicBezTo>
                  <a:cubicBezTo>
                    <a:pt x="0" y="31"/>
                    <a:pt x="0" y="91"/>
                    <a:pt x="31" y="91"/>
                  </a:cubicBezTo>
                  <a:cubicBezTo>
                    <a:pt x="91" y="91"/>
                    <a:pt x="122" y="9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25"/>
            <p:cNvSpPr/>
            <p:nvPr/>
          </p:nvSpPr>
          <p:spPr>
            <a:xfrm>
              <a:off x="-3116825" y="4800200"/>
              <a:ext cx="1500" cy="1850"/>
            </a:xfrm>
            <a:custGeom>
              <a:rect b="b" l="l" r="r" t="t"/>
              <a:pathLst>
                <a:path extrusionOk="0" h="74" w="60">
                  <a:moveTo>
                    <a:pt x="49" y="1"/>
                  </a:moveTo>
                  <a:cubicBezTo>
                    <a:pt x="45" y="1"/>
                    <a:pt x="39" y="5"/>
                    <a:pt x="31" y="13"/>
                  </a:cubicBezTo>
                  <a:cubicBezTo>
                    <a:pt x="31" y="13"/>
                    <a:pt x="1" y="13"/>
                    <a:pt x="31" y="73"/>
                  </a:cubicBezTo>
                  <a:cubicBezTo>
                    <a:pt x="54" y="29"/>
                    <a:pt x="59" y="1"/>
                    <a:pt x="49" y="1"/>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25"/>
            <p:cNvSpPr/>
            <p:nvPr/>
          </p:nvSpPr>
          <p:spPr>
            <a:xfrm>
              <a:off x="-2033975" y="4859775"/>
              <a:ext cx="19025" cy="19025"/>
            </a:xfrm>
            <a:custGeom>
              <a:rect b="b" l="l" r="r" t="t"/>
              <a:pathLst>
                <a:path extrusionOk="0" h="761" w="761">
                  <a:moveTo>
                    <a:pt x="365" y="1"/>
                  </a:moveTo>
                  <a:cubicBezTo>
                    <a:pt x="153" y="1"/>
                    <a:pt x="1" y="153"/>
                    <a:pt x="1" y="365"/>
                  </a:cubicBezTo>
                  <a:cubicBezTo>
                    <a:pt x="1" y="578"/>
                    <a:pt x="153" y="760"/>
                    <a:pt x="365" y="760"/>
                  </a:cubicBezTo>
                  <a:cubicBezTo>
                    <a:pt x="578" y="760"/>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25"/>
            <p:cNvSpPr/>
            <p:nvPr/>
          </p:nvSpPr>
          <p:spPr>
            <a:xfrm>
              <a:off x="-2111475" y="4861300"/>
              <a:ext cx="17500" cy="17500"/>
            </a:xfrm>
            <a:custGeom>
              <a:rect b="b" l="l" r="r" t="t"/>
              <a:pathLst>
                <a:path extrusionOk="0" h="700" w="700">
                  <a:moveTo>
                    <a:pt x="365" y="0"/>
                  </a:moveTo>
                  <a:cubicBezTo>
                    <a:pt x="152" y="0"/>
                    <a:pt x="0" y="152"/>
                    <a:pt x="0" y="365"/>
                  </a:cubicBezTo>
                  <a:cubicBezTo>
                    <a:pt x="0" y="547"/>
                    <a:pt x="152" y="699"/>
                    <a:pt x="365" y="699"/>
                  </a:cubicBezTo>
                  <a:cubicBezTo>
                    <a:pt x="548" y="699"/>
                    <a:pt x="699" y="547"/>
                    <a:pt x="699" y="36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25"/>
            <p:cNvSpPr/>
            <p:nvPr/>
          </p:nvSpPr>
          <p:spPr>
            <a:xfrm>
              <a:off x="-2188975" y="48605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25"/>
            <p:cNvSpPr/>
            <p:nvPr/>
          </p:nvSpPr>
          <p:spPr>
            <a:xfrm>
              <a:off x="-2266500" y="4861300"/>
              <a:ext cx="15975" cy="15225"/>
            </a:xfrm>
            <a:custGeom>
              <a:rect b="b" l="l" r="r" t="t"/>
              <a:pathLst>
                <a:path extrusionOk="0" h="609" w="639">
                  <a:moveTo>
                    <a:pt x="335" y="0"/>
                  </a:moveTo>
                  <a:cubicBezTo>
                    <a:pt x="183" y="0"/>
                    <a:pt x="1" y="152"/>
                    <a:pt x="1" y="304"/>
                  </a:cubicBezTo>
                  <a:cubicBezTo>
                    <a:pt x="1" y="456"/>
                    <a:pt x="183" y="608"/>
                    <a:pt x="335" y="608"/>
                  </a:cubicBezTo>
                  <a:cubicBezTo>
                    <a:pt x="487" y="608"/>
                    <a:pt x="639" y="517"/>
                    <a:pt x="639" y="304"/>
                  </a:cubicBezTo>
                  <a:cubicBezTo>
                    <a:pt x="639" y="152"/>
                    <a:pt x="48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25"/>
            <p:cNvSpPr/>
            <p:nvPr/>
          </p:nvSpPr>
          <p:spPr>
            <a:xfrm>
              <a:off x="-2343250" y="4863575"/>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25"/>
            <p:cNvSpPr/>
            <p:nvPr/>
          </p:nvSpPr>
          <p:spPr>
            <a:xfrm>
              <a:off x="-2420750" y="48628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25"/>
            <p:cNvSpPr/>
            <p:nvPr/>
          </p:nvSpPr>
          <p:spPr>
            <a:xfrm>
              <a:off x="-2499025" y="4863575"/>
              <a:ext cx="11425" cy="11425"/>
            </a:xfrm>
            <a:custGeom>
              <a:rect b="b" l="l" r="r" t="t"/>
              <a:pathLst>
                <a:path extrusionOk="0" h="457" w="457">
                  <a:moveTo>
                    <a:pt x="244" y="1"/>
                  </a:moveTo>
                  <a:cubicBezTo>
                    <a:pt x="122" y="1"/>
                    <a:pt x="1" y="92"/>
                    <a:pt x="1" y="213"/>
                  </a:cubicBezTo>
                  <a:cubicBezTo>
                    <a:pt x="1" y="335"/>
                    <a:pt x="122" y="456"/>
                    <a:pt x="244" y="456"/>
                  </a:cubicBezTo>
                  <a:cubicBezTo>
                    <a:pt x="365" y="456"/>
                    <a:pt x="457" y="33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25"/>
            <p:cNvSpPr/>
            <p:nvPr/>
          </p:nvSpPr>
          <p:spPr>
            <a:xfrm>
              <a:off x="-2575775" y="4865100"/>
              <a:ext cx="10675" cy="9900"/>
            </a:xfrm>
            <a:custGeom>
              <a:rect b="b" l="l" r="r" t="t"/>
              <a:pathLst>
                <a:path extrusionOk="0" h="396" w="427">
                  <a:moveTo>
                    <a:pt x="183" y="0"/>
                  </a:moveTo>
                  <a:cubicBezTo>
                    <a:pt x="92" y="0"/>
                    <a:pt x="1" y="91"/>
                    <a:pt x="1" y="213"/>
                  </a:cubicBezTo>
                  <a:cubicBezTo>
                    <a:pt x="1" y="304"/>
                    <a:pt x="92" y="395"/>
                    <a:pt x="183" y="395"/>
                  </a:cubicBezTo>
                  <a:cubicBezTo>
                    <a:pt x="305" y="395"/>
                    <a:pt x="426" y="274"/>
                    <a:pt x="396" y="21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25"/>
            <p:cNvSpPr/>
            <p:nvPr/>
          </p:nvSpPr>
          <p:spPr>
            <a:xfrm>
              <a:off x="-2653275" y="48643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25"/>
            <p:cNvSpPr/>
            <p:nvPr/>
          </p:nvSpPr>
          <p:spPr>
            <a:xfrm>
              <a:off x="-2730800" y="486510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25"/>
            <p:cNvSpPr/>
            <p:nvPr/>
          </p:nvSpPr>
          <p:spPr>
            <a:xfrm>
              <a:off x="-2807550" y="48673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25"/>
            <p:cNvSpPr/>
            <p:nvPr/>
          </p:nvSpPr>
          <p:spPr>
            <a:xfrm>
              <a:off x="-2885800" y="4865850"/>
              <a:ext cx="6100" cy="6100"/>
            </a:xfrm>
            <a:custGeom>
              <a:rect b="b" l="l" r="r" t="t"/>
              <a:pathLst>
                <a:path extrusionOk="0" h="244" w="244">
                  <a:moveTo>
                    <a:pt x="122" y="1"/>
                  </a:moveTo>
                  <a:cubicBezTo>
                    <a:pt x="61" y="1"/>
                    <a:pt x="0" y="92"/>
                    <a:pt x="0" y="122"/>
                  </a:cubicBezTo>
                  <a:cubicBezTo>
                    <a:pt x="0" y="213"/>
                    <a:pt x="91" y="244"/>
                    <a:pt x="122" y="244"/>
                  </a:cubicBezTo>
                  <a:cubicBezTo>
                    <a:pt x="213" y="244"/>
                    <a:pt x="243" y="21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25"/>
            <p:cNvSpPr/>
            <p:nvPr/>
          </p:nvSpPr>
          <p:spPr>
            <a:xfrm>
              <a:off x="-2962550" y="4867375"/>
              <a:ext cx="3825" cy="3825"/>
            </a:xfrm>
            <a:custGeom>
              <a:rect b="b" l="l" r="r" t="t"/>
              <a:pathLst>
                <a:path extrusionOk="0" h="153" w="153">
                  <a:moveTo>
                    <a:pt x="91" y="0"/>
                  </a:moveTo>
                  <a:cubicBezTo>
                    <a:pt x="61" y="0"/>
                    <a:pt x="0" y="31"/>
                    <a:pt x="0" y="61"/>
                  </a:cubicBezTo>
                  <a:cubicBezTo>
                    <a:pt x="0" y="122"/>
                    <a:pt x="61" y="152"/>
                    <a:pt x="91" y="152"/>
                  </a:cubicBezTo>
                  <a:cubicBezTo>
                    <a:pt x="122" y="152"/>
                    <a:pt x="152" y="15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25"/>
            <p:cNvSpPr/>
            <p:nvPr/>
          </p:nvSpPr>
          <p:spPr>
            <a:xfrm>
              <a:off x="-3039300" y="4868900"/>
              <a:ext cx="3050" cy="2300"/>
            </a:xfrm>
            <a:custGeom>
              <a:rect b="b" l="l" r="r" t="t"/>
              <a:pathLst>
                <a:path extrusionOk="0" h="92" w="122">
                  <a:moveTo>
                    <a:pt x="31" y="0"/>
                  </a:moveTo>
                  <a:cubicBezTo>
                    <a:pt x="31" y="0"/>
                    <a:pt x="0" y="0"/>
                    <a:pt x="0" y="61"/>
                  </a:cubicBezTo>
                  <a:cubicBezTo>
                    <a:pt x="0" y="61"/>
                    <a:pt x="0" y="91"/>
                    <a:pt x="31" y="91"/>
                  </a:cubicBezTo>
                  <a:cubicBezTo>
                    <a:pt x="91" y="91"/>
                    <a:pt x="122" y="61"/>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25"/>
            <p:cNvSpPr/>
            <p:nvPr/>
          </p:nvSpPr>
          <p:spPr>
            <a:xfrm>
              <a:off x="-3116825" y="4868900"/>
              <a:ext cx="1550" cy="1550"/>
            </a:xfrm>
            <a:custGeom>
              <a:rect b="b" l="l" r="r" t="t"/>
              <a:pathLst>
                <a:path extrusionOk="0" h="62" w="62">
                  <a:moveTo>
                    <a:pt x="31" y="0"/>
                  </a:moveTo>
                  <a:cubicBezTo>
                    <a:pt x="31" y="0"/>
                    <a:pt x="1" y="0"/>
                    <a:pt x="31" y="6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25"/>
            <p:cNvSpPr/>
            <p:nvPr/>
          </p:nvSpPr>
          <p:spPr>
            <a:xfrm>
              <a:off x="-2033975" y="4928925"/>
              <a:ext cx="19025" cy="19025"/>
            </a:xfrm>
            <a:custGeom>
              <a:rect b="b" l="l" r="r" t="t"/>
              <a:pathLst>
                <a:path extrusionOk="0" h="761" w="761">
                  <a:moveTo>
                    <a:pt x="365" y="1"/>
                  </a:moveTo>
                  <a:cubicBezTo>
                    <a:pt x="153" y="1"/>
                    <a:pt x="1" y="183"/>
                    <a:pt x="1" y="365"/>
                  </a:cubicBezTo>
                  <a:cubicBezTo>
                    <a:pt x="1" y="578"/>
                    <a:pt x="153" y="760"/>
                    <a:pt x="365" y="760"/>
                  </a:cubicBezTo>
                  <a:cubicBezTo>
                    <a:pt x="578" y="760"/>
                    <a:pt x="761" y="578"/>
                    <a:pt x="761" y="365"/>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25"/>
            <p:cNvSpPr/>
            <p:nvPr/>
          </p:nvSpPr>
          <p:spPr>
            <a:xfrm>
              <a:off x="-2111475" y="4929675"/>
              <a:ext cx="17500" cy="17525"/>
            </a:xfrm>
            <a:custGeom>
              <a:rect b="b" l="l" r="r" t="t"/>
              <a:pathLst>
                <a:path extrusionOk="0" h="701"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25"/>
            <p:cNvSpPr/>
            <p:nvPr/>
          </p:nvSpPr>
          <p:spPr>
            <a:xfrm>
              <a:off x="-2188975" y="4928925"/>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7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25"/>
            <p:cNvSpPr/>
            <p:nvPr/>
          </p:nvSpPr>
          <p:spPr>
            <a:xfrm>
              <a:off x="-2266500" y="4930450"/>
              <a:ext cx="15225" cy="15225"/>
            </a:xfrm>
            <a:custGeom>
              <a:rect b="b" l="l" r="r" t="t"/>
              <a:pathLst>
                <a:path extrusionOk="0" h="609" w="609">
                  <a:moveTo>
                    <a:pt x="305" y="0"/>
                  </a:moveTo>
                  <a:cubicBezTo>
                    <a:pt x="153" y="0"/>
                    <a:pt x="1" y="152"/>
                    <a:pt x="1" y="304"/>
                  </a:cubicBezTo>
                  <a:cubicBezTo>
                    <a:pt x="1" y="487"/>
                    <a:pt x="153" y="608"/>
                    <a:pt x="305" y="608"/>
                  </a:cubicBezTo>
                  <a:cubicBezTo>
                    <a:pt x="487" y="608"/>
                    <a:pt x="609" y="487"/>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25"/>
            <p:cNvSpPr/>
            <p:nvPr/>
          </p:nvSpPr>
          <p:spPr>
            <a:xfrm>
              <a:off x="-2343250" y="4931975"/>
              <a:ext cx="13700" cy="12925"/>
            </a:xfrm>
            <a:custGeom>
              <a:rect b="b" l="l" r="r" t="t"/>
              <a:pathLst>
                <a:path extrusionOk="0" h="517" w="548">
                  <a:moveTo>
                    <a:pt x="274" y="0"/>
                  </a:moveTo>
                  <a:cubicBezTo>
                    <a:pt x="122" y="0"/>
                    <a:pt x="1" y="122"/>
                    <a:pt x="1" y="274"/>
                  </a:cubicBezTo>
                  <a:cubicBezTo>
                    <a:pt x="1" y="426"/>
                    <a:pt x="122" y="517"/>
                    <a:pt x="274" y="517"/>
                  </a:cubicBezTo>
                  <a:cubicBezTo>
                    <a:pt x="426" y="51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25"/>
            <p:cNvSpPr/>
            <p:nvPr/>
          </p:nvSpPr>
          <p:spPr>
            <a:xfrm>
              <a:off x="-2420750" y="4931200"/>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25"/>
            <p:cNvSpPr/>
            <p:nvPr/>
          </p:nvSpPr>
          <p:spPr>
            <a:xfrm>
              <a:off x="-2499025" y="4932725"/>
              <a:ext cx="11425" cy="11425"/>
            </a:xfrm>
            <a:custGeom>
              <a:rect b="b" l="l" r="r" t="t"/>
              <a:pathLst>
                <a:path extrusionOk="0" h="457" w="457">
                  <a:moveTo>
                    <a:pt x="244" y="1"/>
                  </a:moveTo>
                  <a:cubicBezTo>
                    <a:pt x="122" y="1"/>
                    <a:pt x="1" y="92"/>
                    <a:pt x="1" y="213"/>
                  </a:cubicBezTo>
                  <a:cubicBezTo>
                    <a:pt x="1" y="365"/>
                    <a:pt x="122" y="456"/>
                    <a:pt x="244" y="456"/>
                  </a:cubicBezTo>
                  <a:cubicBezTo>
                    <a:pt x="365" y="456"/>
                    <a:pt x="457" y="36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25"/>
            <p:cNvSpPr/>
            <p:nvPr/>
          </p:nvSpPr>
          <p:spPr>
            <a:xfrm>
              <a:off x="-2575775" y="4933475"/>
              <a:ext cx="10675" cy="9925"/>
            </a:xfrm>
            <a:custGeom>
              <a:rect b="b" l="l" r="r" t="t"/>
              <a:pathLst>
                <a:path extrusionOk="0" h="397"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25"/>
            <p:cNvSpPr/>
            <p:nvPr/>
          </p:nvSpPr>
          <p:spPr>
            <a:xfrm>
              <a:off x="-2653275" y="4932725"/>
              <a:ext cx="9125" cy="9900"/>
            </a:xfrm>
            <a:custGeom>
              <a:rect b="b" l="l" r="r" t="t"/>
              <a:pathLst>
                <a:path extrusionOk="0" h="396" w="365">
                  <a:moveTo>
                    <a:pt x="183" y="1"/>
                  </a:moveTo>
                  <a:cubicBezTo>
                    <a:pt x="61" y="1"/>
                    <a:pt x="0" y="61"/>
                    <a:pt x="0" y="183"/>
                  </a:cubicBezTo>
                  <a:cubicBezTo>
                    <a:pt x="0" y="304"/>
                    <a:pt x="61" y="396"/>
                    <a:pt x="183" y="396"/>
                  </a:cubicBezTo>
                  <a:cubicBezTo>
                    <a:pt x="304" y="396"/>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25"/>
            <p:cNvSpPr/>
            <p:nvPr/>
          </p:nvSpPr>
          <p:spPr>
            <a:xfrm>
              <a:off x="-2730800" y="4934250"/>
              <a:ext cx="7625" cy="7625"/>
            </a:xfrm>
            <a:custGeom>
              <a:rect b="b" l="l" r="r" t="t"/>
              <a:pathLst>
                <a:path extrusionOk="0" h="305" w="305">
                  <a:moveTo>
                    <a:pt x="153" y="0"/>
                  </a:moveTo>
                  <a:cubicBezTo>
                    <a:pt x="62" y="0"/>
                    <a:pt x="1" y="91"/>
                    <a:pt x="1" y="152"/>
                  </a:cubicBezTo>
                  <a:cubicBezTo>
                    <a:pt x="1" y="243"/>
                    <a:pt x="62" y="304"/>
                    <a:pt x="153" y="304"/>
                  </a:cubicBezTo>
                  <a:cubicBezTo>
                    <a:pt x="244" y="304"/>
                    <a:pt x="305" y="243"/>
                    <a:pt x="305" y="152"/>
                  </a:cubicBezTo>
                  <a:cubicBezTo>
                    <a:pt x="305" y="9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25"/>
            <p:cNvSpPr/>
            <p:nvPr/>
          </p:nvSpPr>
          <p:spPr>
            <a:xfrm>
              <a:off x="-2807550" y="4935775"/>
              <a:ext cx="6875" cy="5325"/>
            </a:xfrm>
            <a:custGeom>
              <a:rect b="b" l="l" r="r" t="t"/>
              <a:pathLst>
                <a:path extrusionOk="0" h="213" w="275">
                  <a:moveTo>
                    <a:pt x="123" y="0"/>
                  </a:moveTo>
                  <a:cubicBezTo>
                    <a:pt x="31" y="0"/>
                    <a:pt x="1" y="30"/>
                    <a:pt x="1" y="91"/>
                  </a:cubicBezTo>
                  <a:cubicBezTo>
                    <a:pt x="1" y="182"/>
                    <a:pt x="31" y="213"/>
                    <a:pt x="123" y="213"/>
                  </a:cubicBezTo>
                  <a:cubicBezTo>
                    <a:pt x="183" y="213"/>
                    <a:pt x="274" y="182"/>
                    <a:pt x="244" y="91"/>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25"/>
            <p:cNvSpPr/>
            <p:nvPr/>
          </p:nvSpPr>
          <p:spPr>
            <a:xfrm>
              <a:off x="-2885800" y="4934250"/>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25"/>
            <p:cNvSpPr/>
            <p:nvPr/>
          </p:nvSpPr>
          <p:spPr>
            <a:xfrm>
              <a:off x="-2962550" y="4936525"/>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25"/>
            <p:cNvSpPr/>
            <p:nvPr/>
          </p:nvSpPr>
          <p:spPr>
            <a:xfrm>
              <a:off x="-3039300" y="4937275"/>
              <a:ext cx="3050" cy="2325"/>
            </a:xfrm>
            <a:custGeom>
              <a:rect b="b" l="l" r="r" t="t"/>
              <a:pathLst>
                <a:path extrusionOk="0" h="93" w="122">
                  <a:moveTo>
                    <a:pt x="31" y="1"/>
                  </a:moveTo>
                  <a:cubicBezTo>
                    <a:pt x="31" y="1"/>
                    <a:pt x="0" y="1"/>
                    <a:pt x="0" y="62"/>
                  </a:cubicBezTo>
                  <a:cubicBezTo>
                    <a:pt x="0" y="62"/>
                    <a:pt x="0" y="92"/>
                    <a:pt x="31" y="92"/>
                  </a:cubicBezTo>
                  <a:cubicBezTo>
                    <a:pt x="91" y="92"/>
                    <a:pt x="122" y="92"/>
                    <a:pt x="61" y="62"/>
                  </a:cubicBezTo>
                  <a:cubicBezTo>
                    <a:pt x="61" y="62"/>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25"/>
            <p:cNvSpPr/>
            <p:nvPr/>
          </p:nvSpPr>
          <p:spPr>
            <a:xfrm>
              <a:off x="-3116825" y="49372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25"/>
            <p:cNvSpPr/>
            <p:nvPr/>
          </p:nvSpPr>
          <p:spPr>
            <a:xfrm>
              <a:off x="-2033975" y="4997325"/>
              <a:ext cx="19025" cy="19025"/>
            </a:xfrm>
            <a:custGeom>
              <a:rect b="b" l="l" r="r" t="t"/>
              <a:pathLst>
                <a:path extrusionOk="0" h="761" w="761">
                  <a:moveTo>
                    <a:pt x="365" y="0"/>
                  </a:moveTo>
                  <a:cubicBezTo>
                    <a:pt x="153" y="0"/>
                    <a:pt x="1" y="183"/>
                    <a:pt x="1" y="365"/>
                  </a:cubicBezTo>
                  <a:cubicBezTo>
                    <a:pt x="1" y="578"/>
                    <a:pt x="153" y="760"/>
                    <a:pt x="365" y="760"/>
                  </a:cubicBezTo>
                  <a:cubicBezTo>
                    <a:pt x="578" y="760"/>
                    <a:pt x="761" y="578"/>
                    <a:pt x="761" y="36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25"/>
            <p:cNvSpPr/>
            <p:nvPr/>
          </p:nvSpPr>
          <p:spPr>
            <a:xfrm>
              <a:off x="-2111475" y="4998075"/>
              <a:ext cx="17500" cy="17500"/>
            </a:xfrm>
            <a:custGeom>
              <a:rect b="b" l="l" r="r" t="t"/>
              <a:pathLst>
                <a:path extrusionOk="0" h="700" w="700">
                  <a:moveTo>
                    <a:pt x="365" y="1"/>
                  </a:moveTo>
                  <a:cubicBezTo>
                    <a:pt x="152" y="1"/>
                    <a:pt x="0" y="153"/>
                    <a:pt x="0" y="365"/>
                  </a:cubicBezTo>
                  <a:cubicBezTo>
                    <a:pt x="0" y="548"/>
                    <a:pt x="152" y="700"/>
                    <a:pt x="365" y="700"/>
                  </a:cubicBezTo>
                  <a:cubicBezTo>
                    <a:pt x="548" y="700"/>
                    <a:pt x="699" y="548"/>
                    <a:pt x="699" y="36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25"/>
            <p:cNvSpPr/>
            <p:nvPr/>
          </p:nvSpPr>
          <p:spPr>
            <a:xfrm>
              <a:off x="-2188975" y="49980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69"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25"/>
            <p:cNvSpPr/>
            <p:nvPr/>
          </p:nvSpPr>
          <p:spPr>
            <a:xfrm>
              <a:off x="-2266500" y="4998825"/>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25"/>
            <p:cNvSpPr/>
            <p:nvPr/>
          </p:nvSpPr>
          <p:spPr>
            <a:xfrm>
              <a:off x="-2343250" y="5000350"/>
              <a:ext cx="13700" cy="12950"/>
            </a:xfrm>
            <a:custGeom>
              <a:rect b="b" l="l" r="r" t="t"/>
              <a:pathLst>
                <a:path extrusionOk="0" h="518" w="548">
                  <a:moveTo>
                    <a:pt x="274" y="1"/>
                  </a:moveTo>
                  <a:cubicBezTo>
                    <a:pt x="122" y="1"/>
                    <a:pt x="1" y="122"/>
                    <a:pt x="1" y="244"/>
                  </a:cubicBezTo>
                  <a:cubicBezTo>
                    <a:pt x="1" y="396"/>
                    <a:pt x="122" y="517"/>
                    <a:pt x="274" y="517"/>
                  </a:cubicBezTo>
                  <a:cubicBezTo>
                    <a:pt x="426" y="517"/>
                    <a:pt x="548" y="396"/>
                    <a:pt x="548" y="24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25"/>
            <p:cNvSpPr/>
            <p:nvPr/>
          </p:nvSpPr>
          <p:spPr>
            <a:xfrm>
              <a:off x="-2420750" y="5000350"/>
              <a:ext cx="12950" cy="12950"/>
            </a:xfrm>
            <a:custGeom>
              <a:rect b="b" l="l" r="r" t="t"/>
              <a:pathLst>
                <a:path extrusionOk="0" h="518" w="518">
                  <a:moveTo>
                    <a:pt x="274" y="1"/>
                  </a:moveTo>
                  <a:cubicBezTo>
                    <a:pt x="122" y="1"/>
                    <a:pt x="0" y="122"/>
                    <a:pt x="0" y="274"/>
                  </a:cubicBezTo>
                  <a:cubicBezTo>
                    <a:pt x="0" y="396"/>
                    <a:pt x="122" y="517"/>
                    <a:pt x="274" y="517"/>
                  </a:cubicBezTo>
                  <a:cubicBezTo>
                    <a:pt x="365" y="517"/>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25"/>
            <p:cNvSpPr/>
            <p:nvPr/>
          </p:nvSpPr>
          <p:spPr>
            <a:xfrm>
              <a:off x="-2499025" y="5001125"/>
              <a:ext cx="11425" cy="11425"/>
            </a:xfrm>
            <a:custGeom>
              <a:rect b="b" l="l" r="r" t="t"/>
              <a:pathLst>
                <a:path extrusionOk="0" h="457" w="457">
                  <a:moveTo>
                    <a:pt x="244" y="0"/>
                  </a:moveTo>
                  <a:cubicBezTo>
                    <a:pt x="122" y="0"/>
                    <a:pt x="1" y="91"/>
                    <a:pt x="1" y="213"/>
                  </a:cubicBezTo>
                  <a:cubicBezTo>
                    <a:pt x="1" y="365"/>
                    <a:pt x="122" y="456"/>
                    <a:pt x="244" y="456"/>
                  </a:cubicBezTo>
                  <a:cubicBezTo>
                    <a:pt x="365" y="456"/>
                    <a:pt x="457" y="36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25"/>
            <p:cNvSpPr/>
            <p:nvPr/>
          </p:nvSpPr>
          <p:spPr>
            <a:xfrm>
              <a:off x="-2575775" y="5001875"/>
              <a:ext cx="10675" cy="9900"/>
            </a:xfrm>
            <a:custGeom>
              <a:rect b="b" l="l" r="r" t="t"/>
              <a:pathLst>
                <a:path extrusionOk="0" h="396" w="427">
                  <a:moveTo>
                    <a:pt x="183" y="1"/>
                  </a:moveTo>
                  <a:cubicBezTo>
                    <a:pt x="92" y="1"/>
                    <a:pt x="1" y="92"/>
                    <a:pt x="1" y="213"/>
                  </a:cubicBezTo>
                  <a:cubicBezTo>
                    <a:pt x="1" y="304"/>
                    <a:pt x="92" y="396"/>
                    <a:pt x="183" y="396"/>
                  </a:cubicBezTo>
                  <a:cubicBezTo>
                    <a:pt x="305" y="396"/>
                    <a:pt x="426" y="30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25"/>
            <p:cNvSpPr/>
            <p:nvPr/>
          </p:nvSpPr>
          <p:spPr>
            <a:xfrm>
              <a:off x="-2653275" y="5001875"/>
              <a:ext cx="9125" cy="9900"/>
            </a:xfrm>
            <a:custGeom>
              <a:rect b="b" l="l" r="r" t="t"/>
              <a:pathLst>
                <a:path extrusionOk="0" h="396" w="365">
                  <a:moveTo>
                    <a:pt x="183" y="1"/>
                  </a:moveTo>
                  <a:cubicBezTo>
                    <a:pt x="61" y="1"/>
                    <a:pt x="0" y="92"/>
                    <a:pt x="0" y="183"/>
                  </a:cubicBezTo>
                  <a:cubicBezTo>
                    <a:pt x="0" y="304"/>
                    <a:pt x="61" y="396"/>
                    <a:pt x="183" y="396"/>
                  </a:cubicBezTo>
                  <a:cubicBezTo>
                    <a:pt x="274" y="396"/>
                    <a:pt x="365" y="30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25"/>
            <p:cNvSpPr/>
            <p:nvPr/>
          </p:nvSpPr>
          <p:spPr>
            <a:xfrm>
              <a:off x="-2730800" y="5002625"/>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25"/>
            <p:cNvSpPr/>
            <p:nvPr/>
          </p:nvSpPr>
          <p:spPr>
            <a:xfrm>
              <a:off x="-2807550" y="5004150"/>
              <a:ext cx="6125" cy="5350"/>
            </a:xfrm>
            <a:custGeom>
              <a:rect b="b" l="l" r="r" t="t"/>
              <a:pathLst>
                <a:path extrusionOk="0" h="214" w="245">
                  <a:moveTo>
                    <a:pt x="123" y="1"/>
                  </a:moveTo>
                  <a:cubicBezTo>
                    <a:pt x="31" y="1"/>
                    <a:pt x="1" y="31"/>
                    <a:pt x="1" y="92"/>
                  </a:cubicBezTo>
                  <a:cubicBezTo>
                    <a:pt x="1" y="183"/>
                    <a:pt x="31" y="213"/>
                    <a:pt x="123" y="213"/>
                  </a:cubicBezTo>
                  <a:cubicBezTo>
                    <a:pt x="183" y="213"/>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25"/>
            <p:cNvSpPr/>
            <p:nvPr/>
          </p:nvSpPr>
          <p:spPr>
            <a:xfrm>
              <a:off x="-2885800" y="5004150"/>
              <a:ext cx="6100" cy="5350"/>
            </a:xfrm>
            <a:custGeom>
              <a:rect b="b" l="l" r="r" t="t"/>
              <a:pathLst>
                <a:path extrusionOk="0" h="214" w="244">
                  <a:moveTo>
                    <a:pt x="122" y="1"/>
                  </a:moveTo>
                  <a:cubicBezTo>
                    <a:pt x="61" y="1"/>
                    <a:pt x="0" y="61"/>
                    <a:pt x="0" y="92"/>
                  </a:cubicBezTo>
                  <a:cubicBezTo>
                    <a:pt x="0" y="183"/>
                    <a:pt x="91" y="213"/>
                    <a:pt x="122" y="213"/>
                  </a:cubicBezTo>
                  <a:cubicBezTo>
                    <a:pt x="213" y="213"/>
                    <a:pt x="243" y="18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25"/>
            <p:cNvSpPr/>
            <p:nvPr/>
          </p:nvSpPr>
          <p:spPr>
            <a:xfrm>
              <a:off x="-2962550" y="5004925"/>
              <a:ext cx="3825" cy="3825"/>
            </a:xfrm>
            <a:custGeom>
              <a:rect b="b" l="l" r="r" t="t"/>
              <a:pathLst>
                <a:path extrusionOk="0" h="153" w="153">
                  <a:moveTo>
                    <a:pt x="91" y="0"/>
                  </a:moveTo>
                  <a:cubicBezTo>
                    <a:pt x="31" y="0"/>
                    <a:pt x="0" y="30"/>
                    <a:pt x="0" y="61"/>
                  </a:cubicBezTo>
                  <a:cubicBezTo>
                    <a:pt x="0" y="122"/>
                    <a:pt x="31" y="152"/>
                    <a:pt x="91" y="152"/>
                  </a:cubicBezTo>
                  <a:cubicBezTo>
                    <a:pt x="122" y="152"/>
                    <a:pt x="152" y="122"/>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25"/>
            <p:cNvSpPr/>
            <p:nvPr/>
          </p:nvSpPr>
          <p:spPr>
            <a:xfrm>
              <a:off x="-3039300" y="5005675"/>
              <a:ext cx="1550" cy="2300"/>
            </a:xfrm>
            <a:custGeom>
              <a:rect b="b" l="l" r="r" t="t"/>
              <a:pathLst>
                <a:path extrusionOk="0" h="92" w="62">
                  <a:moveTo>
                    <a:pt x="31" y="0"/>
                  </a:moveTo>
                  <a:cubicBezTo>
                    <a:pt x="31" y="0"/>
                    <a:pt x="0" y="31"/>
                    <a:pt x="0" y="31"/>
                  </a:cubicBezTo>
                  <a:cubicBezTo>
                    <a:pt x="0" y="61"/>
                    <a:pt x="31" y="92"/>
                    <a:pt x="31" y="92"/>
                  </a:cubicBezTo>
                  <a:cubicBezTo>
                    <a:pt x="61" y="92"/>
                    <a:pt x="61"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25"/>
            <p:cNvSpPr/>
            <p:nvPr/>
          </p:nvSpPr>
          <p:spPr>
            <a:xfrm>
              <a:off x="-3116825" y="5006550"/>
              <a:ext cx="1475" cy="1425"/>
            </a:xfrm>
            <a:custGeom>
              <a:rect b="b" l="l" r="r" t="t"/>
              <a:pathLst>
                <a:path extrusionOk="0" h="57" w="59">
                  <a:moveTo>
                    <a:pt x="51" y="0"/>
                  </a:moveTo>
                  <a:cubicBezTo>
                    <a:pt x="47" y="0"/>
                    <a:pt x="41" y="7"/>
                    <a:pt x="31" y="26"/>
                  </a:cubicBezTo>
                  <a:cubicBezTo>
                    <a:pt x="31" y="26"/>
                    <a:pt x="1" y="26"/>
                    <a:pt x="31" y="57"/>
                  </a:cubicBezTo>
                  <a:cubicBezTo>
                    <a:pt x="52" y="36"/>
                    <a:pt x="59" y="0"/>
                    <a:pt x="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25"/>
            <p:cNvSpPr/>
            <p:nvPr/>
          </p:nvSpPr>
          <p:spPr>
            <a:xfrm>
              <a:off x="-2033975" y="50664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25"/>
            <p:cNvSpPr/>
            <p:nvPr/>
          </p:nvSpPr>
          <p:spPr>
            <a:xfrm>
              <a:off x="-2111475" y="50679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25"/>
            <p:cNvSpPr/>
            <p:nvPr/>
          </p:nvSpPr>
          <p:spPr>
            <a:xfrm>
              <a:off x="-2188975" y="5066475"/>
              <a:ext cx="16725" cy="17500"/>
            </a:xfrm>
            <a:custGeom>
              <a:rect b="b" l="l" r="r" t="t"/>
              <a:pathLst>
                <a:path extrusionOk="0" h="700" w="669">
                  <a:moveTo>
                    <a:pt x="334" y="0"/>
                  </a:moveTo>
                  <a:cubicBezTo>
                    <a:pt x="152" y="0"/>
                    <a:pt x="0" y="152"/>
                    <a:pt x="0" y="365"/>
                  </a:cubicBezTo>
                  <a:cubicBezTo>
                    <a:pt x="0" y="547"/>
                    <a:pt x="152" y="699"/>
                    <a:pt x="334" y="699"/>
                  </a:cubicBezTo>
                  <a:cubicBezTo>
                    <a:pt x="486" y="699"/>
                    <a:pt x="638" y="547"/>
                    <a:pt x="669" y="36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25"/>
            <p:cNvSpPr/>
            <p:nvPr/>
          </p:nvSpPr>
          <p:spPr>
            <a:xfrm>
              <a:off x="-2266500" y="50687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25"/>
            <p:cNvSpPr/>
            <p:nvPr/>
          </p:nvSpPr>
          <p:spPr>
            <a:xfrm>
              <a:off x="-2343250" y="50695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25"/>
            <p:cNvSpPr/>
            <p:nvPr/>
          </p:nvSpPr>
          <p:spPr>
            <a:xfrm>
              <a:off x="-2420750" y="5068750"/>
              <a:ext cx="12950" cy="12950"/>
            </a:xfrm>
            <a:custGeom>
              <a:rect b="b" l="l" r="r" t="t"/>
              <a:pathLst>
                <a:path extrusionOk="0" h="518" w="518">
                  <a:moveTo>
                    <a:pt x="274" y="0"/>
                  </a:moveTo>
                  <a:cubicBezTo>
                    <a:pt x="122" y="0"/>
                    <a:pt x="0" y="122"/>
                    <a:pt x="0" y="274"/>
                  </a:cubicBezTo>
                  <a:cubicBezTo>
                    <a:pt x="0" y="426"/>
                    <a:pt x="122" y="517"/>
                    <a:pt x="274" y="517"/>
                  </a:cubicBezTo>
                  <a:cubicBezTo>
                    <a:pt x="365" y="51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25"/>
            <p:cNvSpPr/>
            <p:nvPr/>
          </p:nvSpPr>
          <p:spPr>
            <a:xfrm>
              <a:off x="-2499025" y="50702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25"/>
            <p:cNvSpPr/>
            <p:nvPr/>
          </p:nvSpPr>
          <p:spPr>
            <a:xfrm>
              <a:off x="-2575775" y="50717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244"/>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25"/>
            <p:cNvSpPr/>
            <p:nvPr/>
          </p:nvSpPr>
          <p:spPr>
            <a:xfrm>
              <a:off x="-2653275" y="50702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25"/>
            <p:cNvSpPr/>
            <p:nvPr/>
          </p:nvSpPr>
          <p:spPr>
            <a:xfrm>
              <a:off x="-2730800" y="50725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25"/>
            <p:cNvSpPr/>
            <p:nvPr/>
          </p:nvSpPr>
          <p:spPr>
            <a:xfrm>
              <a:off x="-2807550" y="5073300"/>
              <a:ext cx="6125" cy="6100"/>
            </a:xfrm>
            <a:custGeom>
              <a:rect b="b" l="l" r="r" t="t"/>
              <a:pathLst>
                <a:path extrusionOk="0" h="244" w="245">
                  <a:moveTo>
                    <a:pt x="123" y="1"/>
                  </a:moveTo>
                  <a:cubicBezTo>
                    <a:pt x="31" y="1"/>
                    <a:pt x="1" y="31"/>
                    <a:pt x="1" y="122"/>
                  </a:cubicBezTo>
                  <a:cubicBezTo>
                    <a:pt x="1" y="183"/>
                    <a:pt x="31" y="244"/>
                    <a:pt x="123" y="244"/>
                  </a:cubicBezTo>
                  <a:cubicBezTo>
                    <a:pt x="183" y="244"/>
                    <a:pt x="24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25"/>
            <p:cNvSpPr/>
            <p:nvPr/>
          </p:nvSpPr>
          <p:spPr>
            <a:xfrm>
              <a:off x="-2885800" y="50725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25"/>
            <p:cNvSpPr/>
            <p:nvPr/>
          </p:nvSpPr>
          <p:spPr>
            <a:xfrm>
              <a:off x="-2962550" y="50740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25"/>
            <p:cNvSpPr/>
            <p:nvPr/>
          </p:nvSpPr>
          <p:spPr>
            <a:xfrm>
              <a:off x="-3039300" y="5075575"/>
              <a:ext cx="3050" cy="1550"/>
            </a:xfrm>
            <a:custGeom>
              <a:rect b="b" l="l" r="r" t="t"/>
              <a:pathLst>
                <a:path extrusionOk="0" h="62" w="122">
                  <a:moveTo>
                    <a:pt x="31" y="1"/>
                  </a:moveTo>
                  <a:cubicBezTo>
                    <a:pt x="31" y="1"/>
                    <a:pt x="0" y="1"/>
                    <a:pt x="0" y="31"/>
                  </a:cubicBezTo>
                  <a:cubicBezTo>
                    <a:pt x="0" y="31"/>
                    <a:pt x="0" y="62"/>
                    <a:pt x="31" y="62"/>
                  </a:cubicBezTo>
                  <a:cubicBezTo>
                    <a:pt x="91" y="6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25"/>
            <p:cNvSpPr/>
            <p:nvPr/>
          </p:nvSpPr>
          <p:spPr>
            <a:xfrm>
              <a:off x="-3116825" y="50755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25"/>
            <p:cNvSpPr/>
            <p:nvPr/>
          </p:nvSpPr>
          <p:spPr>
            <a:xfrm>
              <a:off x="-2033975" y="51348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25"/>
            <p:cNvSpPr/>
            <p:nvPr/>
          </p:nvSpPr>
          <p:spPr>
            <a:xfrm>
              <a:off x="-2111475" y="513637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25"/>
            <p:cNvSpPr/>
            <p:nvPr/>
          </p:nvSpPr>
          <p:spPr>
            <a:xfrm>
              <a:off x="-2188975" y="5136375"/>
              <a:ext cx="16725" cy="16750"/>
            </a:xfrm>
            <a:custGeom>
              <a:rect b="b" l="l" r="r" t="t"/>
              <a:pathLst>
                <a:path extrusionOk="0" h="670" w="669">
                  <a:moveTo>
                    <a:pt x="334" y="1"/>
                  </a:moveTo>
                  <a:cubicBezTo>
                    <a:pt x="152" y="1"/>
                    <a:pt x="0" y="152"/>
                    <a:pt x="0" y="335"/>
                  </a:cubicBezTo>
                  <a:cubicBezTo>
                    <a:pt x="0" y="517"/>
                    <a:pt x="152" y="669"/>
                    <a:pt x="334" y="669"/>
                  </a:cubicBezTo>
                  <a:cubicBezTo>
                    <a:pt x="486" y="669"/>
                    <a:pt x="638" y="517"/>
                    <a:pt x="669" y="335"/>
                  </a:cubicBezTo>
                  <a:cubicBezTo>
                    <a:pt x="669" y="152"/>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25"/>
            <p:cNvSpPr/>
            <p:nvPr/>
          </p:nvSpPr>
          <p:spPr>
            <a:xfrm>
              <a:off x="-2266500" y="5137125"/>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25"/>
            <p:cNvSpPr/>
            <p:nvPr/>
          </p:nvSpPr>
          <p:spPr>
            <a:xfrm>
              <a:off x="-2343250" y="51379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25"/>
            <p:cNvSpPr/>
            <p:nvPr/>
          </p:nvSpPr>
          <p:spPr>
            <a:xfrm>
              <a:off x="-2420750" y="5137900"/>
              <a:ext cx="12950" cy="13700"/>
            </a:xfrm>
            <a:custGeom>
              <a:rect b="b" l="l" r="r" t="t"/>
              <a:pathLst>
                <a:path extrusionOk="0" h="548" w="518">
                  <a:moveTo>
                    <a:pt x="274" y="0"/>
                  </a:moveTo>
                  <a:cubicBezTo>
                    <a:pt x="122" y="0"/>
                    <a:pt x="0" y="122"/>
                    <a:pt x="0" y="274"/>
                  </a:cubicBezTo>
                  <a:cubicBezTo>
                    <a:pt x="0" y="426"/>
                    <a:pt x="122" y="547"/>
                    <a:pt x="274" y="547"/>
                  </a:cubicBezTo>
                  <a:cubicBezTo>
                    <a:pt x="365" y="54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25"/>
            <p:cNvSpPr/>
            <p:nvPr/>
          </p:nvSpPr>
          <p:spPr>
            <a:xfrm>
              <a:off x="-2499025" y="5138650"/>
              <a:ext cx="11425" cy="11425"/>
            </a:xfrm>
            <a:custGeom>
              <a:rect b="b" l="l" r="r" t="t"/>
              <a:pathLst>
                <a:path extrusionOk="0" h="457" w="457">
                  <a:moveTo>
                    <a:pt x="244" y="1"/>
                  </a:moveTo>
                  <a:cubicBezTo>
                    <a:pt x="122" y="1"/>
                    <a:pt x="1" y="122"/>
                    <a:pt x="1" y="244"/>
                  </a:cubicBezTo>
                  <a:cubicBezTo>
                    <a:pt x="1" y="365"/>
                    <a:pt x="122" y="457"/>
                    <a:pt x="244" y="457"/>
                  </a:cubicBezTo>
                  <a:cubicBezTo>
                    <a:pt x="365"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25"/>
            <p:cNvSpPr/>
            <p:nvPr/>
          </p:nvSpPr>
          <p:spPr>
            <a:xfrm>
              <a:off x="-2575775" y="5140175"/>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25"/>
            <p:cNvSpPr/>
            <p:nvPr/>
          </p:nvSpPr>
          <p:spPr>
            <a:xfrm>
              <a:off x="-2653275" y="5140175"/>
              <a:ext cx="9125" cy="9150"/>
            </a:xfrm>
            <a:custGeom>
              <a:rect b="b" l="l" r="r" t="t"/>
              <a:pathLst>
                <a:path extrusionOk="0" h="366" w="365">
                  <a:moveTo>
                    <a:pt x="183" y="0"/>
                  </a:moveTo>
                  <a:cubicBezTo>
                    <a:pt x="61" y="0"/>
                    <a:pt x="0" y="61"/>
                    <a:pt x="0" y="183"/>
                  </a:cubicBezTo>
                  <a:cubicBezTo>
                    <a:pt x="0" y="304"/>
                    <a:pt x="61" y="365"/>
                    <a:pt x="183" y="365"/>
                  </a:cubicBezTo>
                  <a:cubicBezTo>
                    <a:pt x="304" y="365"/>
                    <a:pt x="365" y="24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25"/>
            <p:cNvSpPr/>
            <p:nvPr/>
          </p:nvSpPr>
          <p:spPr>
            <a:xfrm>
              <a:off x="-2730800" y="514092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25"/>
            <p:cNvSpPr/>
            <p:nvPr/>
          </p:nvSpPr>
          <p:spPr>
            <a:xfrm>
              <a:off x="-2807550" y="5141700"/>
              <a:ext cx="6125" cy="6100"/>
            </a:xfrm>
            <a:custGeom>
              <a:rect b="b" l="l" r="r" t="t"/>
              <a:pathLst>
                <a:path extrusionOk="0" h="244" w="245">
                  <a:moveTo>
                    <a:pt x="123" y="0"/>
                  </a:moveTo>
                  <a:cubicBezTo>
                    <a:pt x="31" y="0"/>
                    <a:pt x="1" y="31"/>
                    <a:pt x="1" y="122"/>
                  </a:cubicBezTo>
                  <a:cubicBezTo>
                    <a:pt x="1" y="183"/>
                    <a:pt x="31" y="243"/>
                    <a:pt x="123" y="243"/>
                  </a:cubicBezTo>
                  <a:cubicBezTo>
                    <a:pt x="183" y="243"/>
                    <a:pt x="24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25"/>
            <p:cNvSpPr/>
            <p:nvPr/>
          </p:nvSpPr>
          <p:spPr>
            <a:xfrm>
              <a:off x="-2885800" y="51417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52"/>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25"/>
            <p:cNvSpPr/>
            <p:nvPr/>
          </p:nvSpPr>
          <p:spPr>
            <a:xfrm>
              <a:off x="-2962550" y="5142450"/>
              <a:ext cx="3825" cy="3825"/>
            </a:xfrm>
            <a:custGeom>
              <a:rect b="b" l="l" r="r" t="t"/>
              <a:pathLst>
                <a:path extrusionOk="0" h="153" w="153">
                  <a:moveTo>
                    <a:pt x="91" y="1"/>
                  </a:moveTo>
                  <a:cubicBezTo>
                    <a:pt x="31" y="1"/>
                    <a:pt x="0" y="31"/>
                    <a:pt x="0" y="92"/>
                  </a:cubicBezTo>
                  <a:cubicBezTo>
                    <a:pt x="0" y="122"/>
                    <a:pt x="31" y="153"/>
                    <a:pt x="91" y="153"/>
                  </a:cubicBezTo>
                  <a:cubicBezTo>
                    <a:pt x="122" y="153"/>
                    <a:pt x="152" y="122"/>
                    <a:pt x="152" y="9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25"/>
            <p:cNvSpPr/>
            <p:nvPr/>
          </p:nvSpPr>
          <p:spPr>
            <a:xfrm>
              <a:off x="-3039300" y="51439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25"/>
            <p:cNvSpPr/>
            <p:nvPr/>
          </p:nvSpPr>
          <p:spPr>
            <a:xfrm>
              <a:off x="-3116825" y="51444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moveTo>
                    <a:pt x="52" y="30"/>
                  </a:moveTo>
                  <a:cubicBezTo>
                    <a:pt x="48" y="30"/>
                    <a:pt x="41" y="33"/>
                    <a:pt x="31" y="43"/>
                  </a:cubicBezTo>
                  <a:cubicBezTo>
                    <a:pt x="52" y="43"/>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25"/>
            <p:cNvSpPr/>
            <p:nvPr/>
          </p:nvSpPr>
          <p:spPr>
            <a:xfrm>
              <a:off x="-2033975" y="5203250"/>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25"/>
            <p:cNvSpPr/>
            <p:nvPr/>
          </p:nvSpPr>
          <p:spPr>
            <a:xfrm>
              <a:off x="-2111475" y="52055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48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25"/>
            <p:cNvSpPr/>
            <p:nvPr/>
          </p:nvSpPr>
          <p:spPr>
            <a:xfrm>
              <a:off x="-2188975" y="520477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25"/>
            <p:cNvSpPr/>
            <p:nvPr/>
          </p:nvSpPr>
          <p:spPr>
            <a:xfrm>
              <a:off x="-2266500" y="5205525"/>
              <a:ext cx="15975" cy="15225"/>
            </a:xfrm>
            <a:custGeom>
              <a:rect b="b" l="l" r="r" t="t"/>
              <a:pathLst>
                <a:path extrusionOk="0" h="609" w="639">
                  <a:moveTo>
                    <a:pt x="335" y="1"/>
                  </a:moveTo>
                  <a:cubicBezTo>
                    <a:pt x="183" y="1"/>
                    <a:pt x="1" y="152"/>
                    <a:pt x="1" y="304"/>
                  </a:cubicBezTo>
                  <a:cubicBezTo>
                    <a:pt x="1" y="456"/>
                    <a:pt x="183" y="608"/>
                    <a:pt x="335" y="608"/>
                  </a:cubicBezTo>
                  <a:cubicBezTo>
                    <a:pt x="487" y="608"/>
                    <a:pt x="639" y="487"/>
                    <a:pt x="639" y="304"/>
                  </a:cubicBezTo>
                  <a:cubicBezTo>
                    <a:pt x="639" y="152"/>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25"/>
            <p:cNvSpPr/>
            <p:nvPr/>
          </p:nvSpPr>
          <p:spPr>
            <a:xfrm>
              <a:off x="-2343250" y="52070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395"/>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25"/>
            <p:cNvSpPr/>
            <p:nvPr/>
          </p:nvSpPr>
          <p:spPr>
            <a:xfrm>
              <a:off x="-2420750" y="52062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25"/>
            <p:cNvSpPr/>
            <p:nvPr/>
          </p:nvSpPr>
          <p:spPr>
            <a:xfrm>
              <a:off x="-2499025" y="5207050"/>
              <a:ext cx="11425" cy="11425"/>
            </a:xfrm>
            <a:custGeom>
              <a:rect b="b" l="l" r="r" t="t"/>
              <a:pathLst>
                <a:path extrusionOk="0" h="457" w="457">
                  <a:moveTo>
                    <a:pt x="244" y="0"/>
                  </a:moveTo>
                  <a:cubicBezTo>
                    <a:pt x="122" y="0"/>
                    <a:pt x="1" y="122"/>
                    <a:pt x="1" y="243"/>
                  </a:cubicBezTo>
                  <a:cubicBezTo>
                    <a:pt x="1" y="335"/>
                    <a:pt x="122" y="456"/>
                    <a:pt x="244" y="456"/>
                  </a:cubicBezTo>
                  <a:cubicBezTo>
                    <a:pt x="396" y="456"/>
                    <a:pt x="457" y="39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25"/>
            <p:cNvSpPr/>
            <p:nvPr/>
          </p:nvSpPr>
          <p:spPr>
            <a:xfrm>
              <a:off x="-2575775" y="52093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25"/>
            <p:cNvSpPr/>
            <p:nvPr/>
          </p:nvSpPr>
          <p:spPr>
            <a:xfrm>
              <a:off x="-2653275" y="52085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25"/>
            <p:cNvSpPr/>
            <p:nvPr/>
          </p:nvSpPr>
          <p:spPr>
            <a:xfrm>
              <a:off x="-2730800" y="5209325"/>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25"/>
            <p:cNvSpPr/>
            <p:nvPr/>
          </p:nvSpPr>
          <p:spPr>
            <a:xfrm>
              <a:off x="-2807550" y="52108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25"/>
            <p:cNvSpPr/>
            <p:nvPr/>
          </p:nvSpPr>
          <p:spPr>
            <a:xfrm>
              <a:off x="-2885800" y="52100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25"/>
            <p:cNvSpPr/>
            <p:nvPr/>
          </p:nvSpPr>
          <p:spPr>
            <a:xfrm>
              <a:off x="-2962550" y="5210850"/>
              <a:ext cx="3825" cy="3825"/>
            </a:xfrm>
            <a:custGeom>
              <a:rect b="b" l="l" r="r" t="t"/>
              <a:pathLst>
                <a:path extrusionOk="0" h="153" w="153">
                  <a:moveTo>
                    <a:pt x="91" y="0"/>
                  </a:moveTo>
                  <a:cubicBezTo>
                    <a:pt x="61" y="0"/>
                    <a:pt x="0" y="61"/>
                    <a:pt x="0" y="91"/>
                  </a:cubicBezTo>
                  <a:cubicBezTo>
                    <a:pt x="0" y="122"/>
                    <a:pt x="61" y="152"/>
                    <a:pt x="91" y="152"/>
                  </a:cubicBezTo>
                  <a:cubicBezTo>
                    <a:pt x="122" y="152"/>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25"/>
            <p:cNvSpPr/>
            <p:nvPr/>
          </p:nvSpPr>
          <p:spPr>
            <a:xfrm>
              <a:off x="-3039300" y="52131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25"/>
            <p:cNvSpPr/>
            <p:nvPr/>
          </p:nvSpPr>
          <p:spPr>
            <a:xfrm>
              <a:off x="-3116825" y="52131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5" name="Google Shape;5095;p25"/>
          <p:cNvSpPr txBox="1"/>
          <p:nvPr>
            <p:ph type="title"/>
          </p:nvPr>
        </p:nvSpPr>
        <p:spPr>
          <a:xfrm>
            <a:off x="717425" y="404125"/>
            <a:ext cx="7709100" cy="61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3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
    <p:spTree>
      <p:nvGrpSpPr>
        <p:cNvPr id="5096" name="Shape 5096"/>
        <p:cNvGrpSpPr/>
        <p:nvPr/>
      </p:nvGrpSpPr>
      <p:grpSpPr>
        <a:xfrm>
          <a:off x="0" y="0"/>
          <a:ext cx="0" cy="0"/>
          <a:chOff x="0" y="0"/>
          <a:chExt cx="0" cy="0"/>
        </a:xfrm>
      </p:grpSpPr>
      <p:sp>
        <p:nvSpPr>
          <p:cNvPr id="5097" name="Google Shape;5097;p26"/>
          <p:cNvSpPr/>
          <p:nvPr/>
        </p:nvSpPr>
        <p:spPr>
          <a:xfrm rot="10800000">
            <a:off x="-678322" y="4070437"/>
            <a:ext cx="5284722" cy="1536513"/>
          </a:xfrm>
          <a:custGeom>
            <a:rect b="b" l="l" r="r" t="t"/>
            <a:pathLst>
              <a:path extrusionOk="0" h="32842" w="106071">
                <a:moveTo>
                  <a:pt x="0" y="0"/>
                </a:moveTo>
                <a:cubicBezTo>
                  <a:pt x="268" y="12588"/>
                  <a:pt x="3048" y="30882"/>
                  <a:pt x="17958" y="32682"/>
                </a:cubicBezTo>
                <a:cubicBezTo>
                  <a:pt x="18773" y="32791"/>
                  <a:pt x="19551" y="32842"/>
                  <a:pt x="20296" y="32842"/>
                </a:cubicBezTo>
                <a:cubicBezTo>
                  <a:pt x="28772" y="32842"/>
                  <a:pt x="33080" y="26197"/>
                  <a:pt x="40843" y="23689"/>
                </a:cubicBezTo>
                <a:cubicBezTo>
                  <a:pt x="42422" y="23190"/>
                  <a:pt x="43927" y="22969"/>
                  <a:pt x="45385" y="22969"/>
                </a:cubicBezTo>
                <a:cubicBezTo>
                  <a:pt x="49458" y="22969"/>
                  <a:pt x="53175" y="24682"/>
                  <a:pt x="57190" y="26686"/>
                </a:cubicBezTo>
                <a:cubicBezTo>
                  <a:pt x="63231" y="29543"/>
                  <a:pt x="69625" y="31249"/>
                  <a:pt x="75784" y="31249"/>
                </a:cubicBezTo>
                <a:cubicBezTo>
                  <a:pt x="84905" y="31249"/>
                  <a:pt x="93511" y="27512"/>
                  <a:pt x="99691" y="18244"/>
                </a:cubicBezTo>
                <a:cubicBezTo>
                  <a:pt x="103145" y="12944"/>
                  <a:pt x="105819" y="6482"/>
                  <a:pt x="1060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26"/>
          <p:cNvSpPr/>
          <p:nvPr/>
        </p:nvSpPr>
        <p:spPr>
          <a:xfrm>
            <a:off x="-537125" y="3004574"/>
            <a:ext cx="1748647" cy="1748647"/>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26"/>
          <p:cNvSpPr/>
          <p:nvPr/>
        </p:nvSpPr>
        <p:spPr>
          <a:xfrm rot="10800000">
            <a:off x="6928047" y="-66"/>
            <a:ext cx="2368353" cy="1125116"/>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26"/>
          <p:cNvSpPr/>
          <p:nvPr/>
        </p:nvSpPr>
        <p:spPr>
          <a:xfrm>
            <a:off x="1659325" y="-477223"/>
            <a:ext cx="1125117" cy="1125117"/>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1" name="Google Shape;5101;p26"/>
          <p:cNvGrpSpPr/>
          <p:nvPr/>
        </p:nvGrpSpPr>
        <p:grpSpPr>
          <a:xfrm flipH="1">
            <a:off x="1887150" y="4107950"/>
            <a:ext cx="669475" cy="486350"/>
            <a:chOff x="5710525" y="4183150"/>
            <a:chExt cx="669475" cy="486350"/>
          </a:xfrm>
        </p:grpSpPr>
        <p:sp>
          <p:nvSpPr>
            <p:cNvPr id="5102" name="Google Shape;5102;p26"/>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26"/>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26"/>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26"/>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26"/>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26"/>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26"/>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26"/>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26"/>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26"/>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26"/>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26"/>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26"/>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26"/>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26"/>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26"/>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8" name="Google Shape;5118;p26"/>
          <p:cNvGrpSpPr/>
          <p:nvPr/>
        </p:nvGrpSpPr>
        <p:grpSpPr>
          <a:xfrm flipH="1">
            <a:off x="8070550" y="564600"/>
            <a:ext cx="544125" cy="750025"/>
            <a:chOff x="2551975" y="1324025"/>
            <a:chExt cx="544125" cy="750025"/>
          </a:xfrm>
        </p:grpSpPr>
        <p:sp>
          <p:nvSpPr>
            <p:cNvPr id="5119" name="Google Shape;5119;p26"/>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26"/>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26"/>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26"/>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26"/>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26"/>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26"/>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26"/>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26"/>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26"/>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26"/>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26"/>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26"/>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26"/>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26"/>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26"/>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5" name="Google Shape;5135;p26"/>
          <p:cNvSpPr txBox="1"/>
          <p:nvPr>
            <p:ph type="title"/>
          </p:nvPr>
        </p:nvSpPr>
        <p:spPr>
          <a:xfrm>
            <a:off x="717425" y="404125"/>
            <a:ext cx="7709100" cy="61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3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136" name="Google Shape;5136;p26"/>
          <p:cNvSpPr txBox="1"/>
          <p:nvPr>
            <p:ph idx="1" type="subTitle"/>
          </p:nvPr>
        </p:nvSpPr>
        <p:spPr>
          <a:xfrm>
            <a:off x="717600" y="1320575"/>
            <a:ext cx="3854400" cy="32469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4"/>
              </a:buClr>
              <a:buSzPts val="1600"/>
              <a:buChar char="●"/>
              <a:defRPr sz="1600"/>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5137" name="Google Shape;5137;p26"/>
          <p:cNvSpPr txBox="1"/>
          <p:nvPr>
            <p:ph idx="2" type="subTitle"/>
          </p:nvPr>
        </p:nvSpPr>
        <p:spPr>
          <a:xfrm>
            <a:off x="4572025" y="1320575"/>
            <a:ext cx="3854400" cy="32469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4"/>
              </a:buClr>
              <a:buSzPts val="1600"/>
              <a:buChar char="●"/>
              <a:defRPr sz="16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2">
    <p:spTree>
      <p:nvGrpSpPr>
        <p:cNvPr id="5138" name="Shape 5138"/>
        <p:cNvGrpSpPr/>
        <p:nvPr/>
      </p:nvGrpSpPr>
      <p:grpSpPr>
        <a:xfrm>
          <a:off x="0" y="0"/>
          <a:ext cx="0" cy="0"/>
          <a:chOff x="0" y="0"/>
          <a:chExt cx="0" cy="0"/>
        </a:xfrm>
      </p:grpSpPr>
      <p:sp>
        <p:nvSpPr>
          <p:cNvPr id="5139" name="Google Shape;5139;p27"/>
          <p:cNvSpPr/>
          <p:nvPr/>
        </p:nvSpPr>
        <p:spPr>
          <a:xfrm rot="10800000">
            <a:off x="1929628" y="4230831"/>
            <a:ext cx="5284722" cy="918919"/>
          </a:xfrm>
          <a:custGeom>
            <a:rect b="b" l="l" r="r" t="t"/>
            <a:pathLst>
              <a:path extrusionOk="0" h="32842" w="106071">
                <a:moveTo>
                  <a:pt x="0" y="0"/>
                </a:moveTo>
                <a:cubicBezTo>
                  <a:pt x="268" y="12588"/>
                  <a:pt x="3048" y="30882"/>
                  <a:pt x="17958" y="32682"/>
                </a:cubicBezTo>
                <a:cubicBezTo>
                  <a:pt x="18773" y="32791"/>
                  <a:pt x="19551" y="32842"/>
                  <a:pt x="20296" y="32842"/>
                </a:cubicBezTo>
                <a:cubicBezTo>
                  <a:pt x="28772" y="32842"/>
                  <a:pt x="33080" y="26197"/>
                  <a:pt x="40843" y="23689"/>
                </a:cubicBezTo>
                <a:cubicBezTo>
                  <a:pt x="42422" y="23190"/>
                  <a:pt x="43927" y="22969"/>
                  <a:pt x="45385" y="22969"/>
                </a:cubicBezTo>
                <a:cubicBezTo>
                  <a:pt x="49458" y="22969"/>
                  <a:pt x="53175" y="24682"/>
                  <a:pt x="57190" y="26686"/>
                </a:cubicBezTo>
                <a:cubicBezTo>
                  <a:pt x="63231" y="29543"/>
                  <a:pt x="69625" y="31249"/>
                  <a:pt x="75784" y="31249"/>
                </a:cubicBezTo>
                <a:cubicBezTo>
                  <a:pt x="84905" y="31249"/>
                  <a:pt x="93511" y="27512"/>
                  <a:pt x="99691" y="18244"/>
                </a:cubicBezTo>
                <a:cubicBezTo>
                  <a:pt x="103145" y="12944"/>
                  <a:pt x="105819" y="6482"/>
                  <a:pt x="1060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27"/>
          <p:cNvSpPr/>
          <p:nvPr/>
        </p:nvSpPr>
        <p:spPr>
          <a:xfrm rot="10800000">
            <a:off x="7384333" y="-99"/>
            <a:ext cx="1759667" cy="1435424"/>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27"/>
          <p:cNvSpPr/>
          <p:nvPr/>
        </p:nvSpPr>
        <p:spPr>
          <a:xfrm>
            <a:off x="254301" y="360887"/>
            <a:ext cx="1072920" cy="1072920"/>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2" name="Google Shape;5142;p27"/>
          <p:cNvGrpSpPr/>
          <p:nvPr/>
        </p:nvGrpSpPr>
        <p:grpSpPr>
          <a:xfrm flipH="1">
            <a:off x="8426525" y="810588"/>
            <a:ext cx="544125" cy="750025"/>
            <a:chOff x="2551975" y="1324025"/>
            <a:chExt cx="544125" cy="750025"/>
          </a:xfrm>
        </p:grpSpPr>
        <p:sp>
          <p:nvSpPr>
            <p:cNvPr id="5143" name="Google Shape;5143;p27"/>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27"/>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27"/>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27"/>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27"/>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27"/>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27"/>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27"/>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27"/>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27"/>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27"/>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27"/>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27"/>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27"/>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27"/>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27"/>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9" name="Google Shape;5159;p27"/>
          <p:cNvSpPr/>
          <p:nvPr/>
        </p:nvSpPr>
        <p:spPr>
          <a:xfrm>
            <a:off x="7530951" y="4230827"/>
            <a:ext cx="757928" cy="757928"/>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0" name="Google Shape;5160;p27"/>
          <p:cNvGrpSpPr/>
          <p:nvPr/>
        </p:nvGrpSpPr>
        <p:grpSpPr>
          <a:xfrm flipH="1">
            <a:off x="8132288" y="4324250"/>
            <a:ext cx="669475" cy="486350"/>
            <a:chOff x="5710525" y="4183150"/>
            <a:chExt cx="669475" cy="486350"/>
          </a:xfrm>
        </p:grpSpPr>
        <p:sp>
          <p:nvSpPr>
            <p:cNvPr id="5161" name="Google Shape;5161;p27"/>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27"/>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27"/>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27"/>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27"/>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27"/>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27"/>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27"/>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27"/>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27"/>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27"/>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27"/>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27"/>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27"/>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27"/>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27"/>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7" name="Google Shape;5177;p27"/>
          <p:cNvGrpSpPr/>
          <p:nvPr/>
        </p:nvGrpSpPr>
        <p:grpSpPr>
          <a:xfrm>
            <a:off x="-367" y="-88"/>
            <a:ext cx="611786" cy="1983735"/>
            <a:chOff x="9295275" y="2826313"/>
            <a:chExt cx="363250" cy="1177850"/>
          </a:xfrm>
        </p:grpSpPr>
        <p:sp>
          <p:nvSpPr>
            <p:cNvPr id="5178" name="Google Shape;5178;p27"/>
            <p:cNvSpPr/>
            <p:nvPr/>
          </p:nvSpPr>
          <p:spPr>
            <a:xfrm>
              <a:off x="9295275" y="2826313"/>
              <a:ext cx="19000" cy="19025"/>
            </a:xfrm>
            <a:custGeom>
              <a:rect b="b" l="l" r="r" t="t"/>
              <a:pathLst>
                <a:path extrusionOk="0" h="761" w="760">
                  <a:moveTo>
                    <a:pt x="395" y="0"/>
                  </a:moveTo>
                  <a:cubicBezTo>
                    <a:pt x="182" y="0"/>
                    <a:pt x="0" y="152"/>
                    <a:pt x="0" y="365"/>
                  </a:cubicBezTo>
                  <a:cubicBezTo>
                    <a:pt x="0" y="578"/>
                    <a:pt x="182" y="760"/>
                    <a:pt x="395" y="760"/>
                  </a:cubicBezTo>
                  <a:cubicBezTo>
                    <a:pt x="608" y="760"/>
                    <a:pt x="760" y="578"/>
                    <a:pt x="760" y="365"/>
                  </a:cubicBezTo>
                  <a:cubicBezTo>
                    <a:pt x="760" y="152"/>
                    <a:pt x="60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27"/>
            <p:cNvSpPr/>
            <p:nvPr/>
          </p:nvSpPr>
          <p:spPr>
            <a:xfrm>
              <a:off x="9296775" y="2905338"/>
              <a:ext cx="16750" cy="16750"/>
            </a:xfrm>
            <a:custGeom>
              <a:rect b="b" l="l" r="r" t="t"/>
              <a:pathLst>
                <a:path extrusionOk="0" h="670" w="670">
                  <a:moveTo>
                    <a:pt x="335" y="0"/>
                  </a:moveTo>
                  <a:cubicBezTo>
                    <a:pt x="153" y="0"/>
                    <a:pt x="1" y="152"/>
                    <a:pt x="1" y="335"/>
                  </a:cubicBezTo>
                  <a:cubicBezTo>
                    <a:pt x="1" y="517"/>
                    <a:pt x="153" y="669"/>
                    <a:pt x="335" y="669"/>
                  </a:cubicBezTo>
                  <a:cubicBezTo>
                    <a:pt x="518" y="669"/>
                    <a:pt x="670" y="517"/>
                    <a:pt x="670" y="335"/>
                  </a:cubicBezTo>
                  <a:cubicBezTo>
                    <a:pt x="670" y="152"/>
                    <a:pt x="51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27"/>
            <p:cNvSpPr/>
            <p:nvPr/>
          </p:nvSpPr>
          <p:spPr>
            <a:xfrm>
              <a:off x="9296775" y="2982838"/>
              <a:ext cx="16750" cy="17500"/>
            </a:xfrm>
            <a:custGeom>
              <a:rect b="b" l="l" r="r" t="t"/>
              <a:pathLst>
                <a:path extrusionOk="0" h="700" w="670">
                  <a:moveTo>
                    <a:pt x="335" y="1"/>
                  </a:moveTo>
                  <a:cubicBezTo>
                    <a:pt x="153" y="1"/>
                    <a:pt x="1" y="153"/>
                    <a:pt x="1" y="335"/>
                  </a:cubicBezTo>
                  <a:cubicBezTo>
                    <a:pt x="1" y="517"/>
                    <a:pt x="153" y="700"/>
                    <a:pt x="335" y="700"/>
                  </a:cubicBezTo>
                  <a:cubicBezTo>
                    <a:pt x="518" y="700"/>
                    <a:pt x="670" y="517"/>
                    <a:pt x="670" y="335"/>
                  </a:cubicBezTo>
                  <a:cubicBezTo>
                    <a:pt x="670" y="153"/>
                    <a:pt x="518"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27"/>
            <p:cNvSpPr/>
            <p:nvPr/>
          </p:nvSpPr>
          <p:spPr>
            <a:xfrm>
              <a:off x="9297550" y="3061863"/>
              <a:ext cx="15225" cy="15225"/>
            </a:xfrm>
            <a:custGeom>
              <a:rect b="b" l="l" r="r" t="t"/>
              <a:pathLst>
                <a:path extrusionOk="0" h="609" w="609">
                  <a:moveTo>
                    <a:pt x="304" y="1"/>
                  </a:moveTo>
                  <a:cubicBezTo>
                    <a:pt x="152" y="1"/>
                    <a:pt x="0" y="153"/>
                    <a:pt x="0" y="305"/>
                  </a:cubicBezTo>
                  <a:cubicBezTo>
                    <a:pt x="0" y="457"/>
                    <a:pt x="152" y="609"/>
                    <a:pt x="304" y="609"/>
                  </a:cubicBezTo>
                  <a:cubicBezTo>
                    <a:pt x="456"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27"/>
            <p:cNvSpPr/>
            <p:nvPr/>
          </p:nvSpPr>
          <p:spPr>
            <a:xfrm>
              <a:off x="9298300" y="3140888"/>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27"/>
            <p:cNvSpPr/>
            <p:nvPr/>
          </p:nvSpPr>
          <p:spPr>
            <a:xfrm>
              <a:off x="9298300" y="3218413"/>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27"/>
            <p:cNvSpPr/>
            <p:nvPr/>
          </p:nvSpPr>
          <p:spPr>
            <a:xfrm>
              <a:off x="9299075" y="3297438"/>
              <a:ext cx="11400" cy="11425"/>
            </a:xfrm>
            <a:custGeom>
              <a:rect b="b" l="l" r="r" t="t"/>
              <a:pathLst>
                <a:path extrusionOk="0" h="457" w="456">
                  <a:moveTo>
                    <a:pt x="243" y="0"/>
                  </a:moveTo>
                  <a:cubicBezTo>
                    <a:pt x="122" y="0"/>
                    <a:pt x="0" y="92"/>
                    <a:pt x="0" y="213"/>
                  </a:cubicBezTo>
                  <a:cubicBezTo>
                    <a:pt x="0" y="335"/>
                    <a:pt x="122" y="456"/>
                    <a:pt x="243" y="456"/>
                  </a:cubicBezTo>
                  <a:cubicBezTo>
                    <a:pt x="365" y="456"/>
                    <a:pt x="456" y="335"/>
                    <a:pt x="456" y="213"/>
                  </a:cubicBezTo>
                  <a:cubicBezTo>
                    <a:pt x="456" y="92"/>
                    <a:pt x="36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27"/>
            <p:cNvSpPr/>
            <p:nvPr/>
          </p:nvSpPr>
          <p:spPr>
            <a:xfrm>
              <a:off x="9300575" y="3376463"/>
              <a:ext cx="9150" cy="9150"/>
            </a:xfrm>
            <a:custGeom>
              <a:rect b="b" l="l" r="r" t="t"/>
              <a:pathLst>
                <a:path extrusionOk="0" h="366" w="366">
                  <a:moveTo>
                    <a:pt x="183" y="1"/>
                  </a:moveTo>
                  <a:cubicBezTo>
                    <a:pt x="62" y="1"/>
                    <a:pt x="1" y="61"/>
                    <a:pt x="1" y="183"/>
                  </a:cubicBezTo>
                  <a:cubicBezTo>
                    <a:pt x="1" y="305"/>
                    <a:pt x="62" y="365"/>
                    <a:pt x="183" y="365"/>
                  </a:cubicBezTo>
                  <a:cubicBezTo>
                    <a:pt x="305" y="365"/>
                    <a:pt x="366" y="305"/>
                    <a:pt x="366" y="183"/>
                  </a:cubicBezTo>
                  <a:cubicBezTo>
                    <a:pt x="36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27"/>
            <p:cNvSpPr/>
            <p:nvPr/>
          </p:nvSpPr>
          <p:spPr>
            <a:xfrm>
              <a:off x="9300575" y="3453963"/>
              <a:ext cx="9150" cy="9925"/>
            </a:xfrm>
            <a:custGeom>
              <a:rect b="b" l="l" r="r" t="t"/>
              <a:pathLst>
                <a:path extrusionOk="0" h="397" w="366">
                  <a:moveTo>
                    <a:pt x="183" y="1"/>
                  </a:moveTo>
                  <a:cubicBezTo>
                    <a:pt x="62" y="1"/>
                    <a:pt x="1" y="92"/>
                    <a:pt x="1" y="183"/>
                  </a:cubicBezTo>
                  <a:cubicBezTo>
                    <a:pt x="1" y="305"/>
                    <a:pt x="62" y="396"/>
                    <a:pt x="183" y="396"/>
                  </a:cubicBezTo>
                  <a:cubicBezTo>
                    <a:pt x="305" y="396"/>
                    <a:pt x="366" y="305"/>
                    <a:pt x="366" y="183"/>
                  </a:cubicBezTo>
                  <a:cubicBezTo>
                    <a:pt x="36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27"/>
            <p:cNvSpPr/>
            <p:nvPr/>
          </p:nvSpPr>
          <p:spPr>
            <a:xfrm>
              <a:off x="9301350" y="3533013"/>
              <a:ext cx="7625" cy="7625"/>
            </a:xfrm>
            <a:custGeom>
              <a:rect b="b" l="l" r="r" t="t"/>
              <a:pathLst>
                <a:path extrusionOk="0" h="305" w="305">
                  <a:moveTo>
                    <a:pt x="152" y="0"/>
                  </a:moveTo>
                  <a:cubicBezTo>
                    <a:pt x="91" y="0"/>
                    <a:pt x="0" y="61"/>
                    <a:pt x="0" y="152"/>
                  </a:cubicBezTo>
                  <a:cubicBezTo>
                    <a:pt x="0" y="213"/>
                    <a:pt x="61" y="304"/>
                    <a:pt x="152" y="304"/>
                  </a:cubicBezTo>
                  <a:cubicBezTo>
                    <a:pt x="243" y="304"/>
                    <a:pt x="304" y="213"/>
                    <a:pt x="304" y="152"/>
                  </a:cubicBezTo>
                  <a:cubicBezTo>
                    <a:pt x="304" y="61"/>
                    <a:pt x="24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27"/>
            <p:cNvSpPr/>
            <p:nvPr/>
          </p:nvSpPr>
          <p:spPr>
            <a:xfrm>
              <a:off x="9302100" y="3612788"/>
              <a:ext cx="6100" cy="5350"/>
            </a:xfrm>
            <a:custGeom>
              <a:rect b="b" l="l" r="r" t="t"/>
              <a:pathLst>
                <a:path extrusionOk="0" h="214" w="244">
                  <a:moveTo>
                    <a:pt x="122" y="1"/>
                  </a:moveTo>
                  <a:cubicBezTo>
                    <a:pt x="61" y="1"/>
                    <a:pt x="1" y="31"/>
                    <a:pt x="1" y="122"/>
                  </a:cubicBezTo>
                  <a:cubicBezTo>
                    <a:pt x="1" y="183"/>
                    <a:pt x="31" y="213"/>
                    <a:pt x="122" y="213"/>
                  </a:cubicBezTo>
                  <a:cubicBezTo>
                    <a:pt x="213" y="213"/>
                    <a:pt x="244" y="153"/>
                    <a:pt x="244" y="122"/>
                  </a:cubicBezTo>
                  <a:cubicBezTo>
                    <a:pt x="244" y="31"/>
                    <a:pt x="21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27"/>
            <p:cNvSpPr/>
            <p:nvPr/>
          </p:nvSpPr>
          <p:spPr>
            <a:xfrm>
              <a:off x="9302100" y="3689538"/>
              <a:ext cx="6100" cy="6100"/>
            </a:xfrm>
            <a:custGeom>
              <a:rect b="b" l="l" r="r" t="t"/>
              <a:pathLst>
                <a:path extrusionOk="0" h="244" w="244">
                  <a:moveTo>
                    <a:pt x="122" y="1"/>
                  </a:moveTo>
                  <a:cubicBezTo>
                    <a:pt x="61" y="1"/>
                    <a:pt x="1" y="92"/>
                    <a:pt x="1" y="122"/>
                  </a:cubicBezTo>
                  <a:cubicBezTo>
                    <a:pt x="1" y="183"/>
                    <a:pt x="92" y="244"/>
                    <a:pt x="122" y="244"/>
                  </a:cubicBezTo>
                  <a:cubicBezTo>
                    <a:pt x="153" y="244"/>
                    <a:pt x="244" y="183"/>
                    <a:pt x="244" y="122"/>
                  </a:cubicBezTo>
                  <a:cubicBezTo>
                    <a:pt x="24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27"/>
            <p:cNvSpPr/>
            <p:nvPr/>
          </p:nvSpPr>
          <p:spPr>
            <a:xfrm>
              <a:off x="9302875" y="3768563"/>
              <a:ext cx="4575" cy="3825"/>
            </a:xfrm>
            <a:custGeom>
              <a:rect b="b" l="l" r="r" t="t"/>
              <a:pathLst>
                <a:path extrusionOk="0" h="153" w="183">
                  <a:moveTo>
                    <a:pt x="91" y="1"/>
                  </a:moveTo>
                  <a:cubicBezTo>
                    <a:pt x="61" y="1"/>
                    <a:pt x="0" y="31"/>
                    <a:pt x="0" y="62"/>
                  </a:cubicBezTo>
                  <a:cubicBezTo>
                    <a:pt x="0" y="92"/>
                    <a:pt x="61" y="153"/>
                    <a:pt x="91" y="153"/>
                  </a:cubicBezTo>
                  <a:cubicBezTo>
                    <a:pt x="122" y="153"/>
                    <a:pt x="182" y="122"/>
                    <a:pt x="182" y="62"/>
                  </a:cubicBezTo>
                  <a:cubicBezTo>
                    <a:pt x="18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27"/>
            <p:cNvSpPr/>
            <p:nvPr/>
          </p:nvSpPr>
          <p:spPr>
            <a:xfrm>
              <a:off x="9304375" y="3846838"/>
              <a:ext cx="1550" cy="2300"/>
            </a:xfrm>
            <a:custGeom>
              <a:rect b="b" l="l" r="r" t="t"/>
              <a:pathLst>
                <a:path extrusionOk="0" h="92" w="62">
                  <a:moveTo>
                    <a:pt x="31" y="0"/>
                  </a:moveTo>
                  <a:cubicBezTo>
                    <a:pt x="1" y="0"/>
                    <a:pt x="1" y="31"/>
                    <a:pt x="1" y="61"/>
                  </a:cubicBezTo>
                  <a:cubicBezTo>
                    <a:pt x="1" y="61"/>
                    <a:pt x="1" y="92"/>
                    <a:pt x="31" y="92"/>
                  </a:cubicBezTo>
                  <a:cubicBezTo>
                    <a:pt x="62" y="92"/>
                    <a:pt x="62" y="61"/>
                    <a:pt x="62" y="61"/>
                  </a:cubicBezTo>
                  <a:cubicBezTo>
                    <a:pt x="62" y="31"/>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27"/>
            <p:cNvSpPr/>
            <p:nvPr/>
          </p:nvSpPr>
          <p:spPr>
            <a:xfrm>
              <a:off x="9304375" y="3925863"/>
              <a:ext cx="1550" cy="1550"/>
            </a:xfrm>
            <a:custGeom>
              <a:rect b="b" l="l" r="r" t="t"/>
              <a:pathLst>
                <a:path extrusionOk="0" h="62" w="62">
                  <a:moveTo>
                    <a:pt x="31" y="1"/>
                  </a:moveTo>
                  <a:cubicBezTo>
                    <a:pt x="31" y="1"/>
                    <a:pt x="1" y="1"/>
                    <a:pt x="31" y="61"/>
                  </a:cubicBezTo>
                  <a:cubicBezTo>
                    <a:pt x="62" y="1"/>
                    <a:pt x="3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27"/>
            <p:cNvSpPr/>
            <p:nvPr/>
          </p:nvSpPr>
          <p:spPr>
            <a:xfrm>
              <a:off x="9305150"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27"/>
            <p:cNvSpPr/>
            <p:nvPr/>
          </p:nvSpPr>
          <p:spPr>
            <a:xfrm>
              <a:off x="936442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27"/>
            <p:cNvSpPr/>
            <p:nvPr/>
          </p:nvSpPr>
          <p:spPr>
            <a:xfrm>
              <a:off x="9365175" y="2905338"/>
              <a:ext cx="18250" cy="16750"/>
            </a:xfrm>
            <a:custGeom>
              <a:rect b="b" l="l" r="r" t="t"/>
              <a:pathLst>
                <a:path extrusionOk="0" h="670" w="730">
                  <a:moveTo>
                    <a:pt x="335" y="0"/>
                  </a:moveTo>
                  <a:cubicBezTo>
                    <a:pt x="152" y="0"/>
                    <a:pt x="0" y="152"/>
                    <a:pt x="0" y="335"/>
                  </a:cubicBezTo>
                  <a:cubicBezTo>
                    <a:pt x="0" y="517"/>
                    <a:pt x="152" y="669"/>
                    <a:pt x="335" y="669"/>
                  </a:cubicBezTo>
                  <a:cubicBezTo>
                    <a:pt x="578" y="669"/>
                    <a:pt x="730" y="517"/>
                    <a:pt x="669" y="335"/>
                  </a:cubicBezTo>
                  <a:cubicBezTo>
                    <a:pt x="669" y="152"/>
                    <a:pt x="51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27"/>
            <p:cNvSpPr/>
            <p:nvPr/>
          </p:nvSpPr>
          <p:spPr>
            <a:xfrm>
              <a:off x="936517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27"/>
            <p:cNvSpPr/>
            <p:nvPr/>
          </p:nvSpPr>
          <p:spPr>
            <a:xfrm>
              <a:off x="9365925" y="3061863"/>
              <a:ext cx="15225" cy="15225"/>
            </a:xfrm>
            <a:custGeom>
              <a:rect b="b" l="l" r="r" t="t"/>
              <a:pathLst>
                <a:path extrusionOk="0" h="609" w="609">
                  <a:moveTo>
                    <a:pt x="305" y="1"/>
                  </a:moveTo>
                  <a:cubicBezTo>
                    <a:pt x="122" y="1"/>
                    <a:pt x="1" y="122"/>
                    <a:pt x="1" y="305"/>
                  </a:cubicBezTo>
                  <a:cubicBezTo>
                    <a:pt x="1" y="457"/>
                    <a:pt x="122"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27"/>
            <p:cNvSpPr/>
            <p:nvPr/>
          </p:nvSpPr>
          <p:spPr>
            <a:xfrm>
              <a:off x="9366700" y="3140888"/>
              <a:ext cx="14450" cy="12950"/>
            </a:xfrm>
            <a:custGeom>
              <a:rect b="b" l="l" r="r" t="t"/>
              <a:pathLst>
                <a:path extrusionOk="0" h="518" w="578">
                  <a:moveTo>
                    <a:pt x="274" y="1"/>
                  </a:moveTo>
                  <a:cubicBezTo>
                    <a:pt x="122" y="1"/>
                    <a:pt x="0" y="92"/>
                    <a:pt x="0" y="244"/>
                  </a:cubicBezTo>
                  <a:cubicBezTo>
                    <a:pt x="0" y="396"/>
                    <a:pt x="122" y="518"/>
                    <a:pt x="274" y="518"/>
                  </a:cubicBezTo>
                  <a:cubicBezTo>
                    <a:pt x="426" y="518"/>
                    <a:pt x="578"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27"/>
            <p:cNvSpPr/>
            <p:nvPr/>
          </p:nvSpPr>
          <p:spPr>
            <a:xfrm>
              <a:off x="9366700" y="3218413"/>
              <a:ext cx="13700" cy="13700"/>
            </a:xfrm>
            <a:custGeom>
              <a:rect b="b" l="l" r="r" t="t"/>
              <a:pathLst>
                <a:path extrusionOk="0" h="548" w="548">
                  <a:moveTo>
                    <a:pt x="274" y="0"/>
                  </a:moveTo>
                  <a:cubicBezTo>
                    <a:pt x="122" y="0"/>
                    <a:pt x="0" y="122"/>
                    <a:pt x="0" y="274"/>
                  </a:cubicBezTo>
                  <a:cubicBezTo>
                    <a:pt x="0" y="426"/>
                    <a:pt x="122" y="547"/>
                    <a:pt x="274" y="547"/>
                  </a:cubicBezTo>
                  <a:cubicBezTo>
                    <a:pt x="426" y="547"/>
                    <a:pt x="54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27"/>
            <p:cNvSpPr/>
            <p:nvPr/>
          </p:nvSpPr>
          <p:spPr>
            <a:xfrm>
              <a:off x="9367450" y="3297438"/>
              <a:ext cx="12175" cy="11425"/>
            </a:xfrm>
            <a:custGeom>
              <a:rect b="b" l="l" r="r" t="t"/>
              <a:pathLst>
                <a:path extrusionOk="0" h="457" w="487">
                  <a:moveTo>
                    <a:pt x="244" y="0"/>
                  </a:moveTo>
                  <a:cubicBezTo>
                    <a:pt x="122" y="0"/>
                    <a:pt x="1" y="92"/>
                    <a:pt x="1" y="213"/>
                  </a:cubicBezTo>
                  <a:cubicBezTo>
                    <a:pt x="1" y="335"/>
                    <a:pt x="122" y="456"/>
                    <a:pt x="244" y="456"/>
                  </a:cubicBezTo>
                  <a:cubicBezTo>
                    <a:pt x="365" y="456"/>
                    <a:pt x="487" y="335"/>
                    <a:pt x="487" y="213"/>
                  </a:cubicBezTo>
                  <a:cubicBezTo>
                    <a:pt x="487" y="9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27"/>
            <p:cNvSpPr/>
            <p:nvPr/>
          </p:nvSpPr>
          <p:spPr>
            <a:xfrm>
              <a:off x="9368975" y="3376463"/>
              <a:ext cx="10650" cy="9150"/>
            </a:xfrm>
            <a:custGeom>
              <a:rect b="b" l="l" r="r" t="t"/>
              <a:pathLst>
                <a:path extrusionOk="0" h="366" w="426">
                  <a:moveTo>
                    <a:pt x="183" y="1"/>
                  </a:moveTo>
                  <a:cubicBezTo>
                    <a:pt x="61" y="1"/>
                    <a:pt x="0" y="61"/>
                    <a:pt x="0" y="183"/>
                  </a:cubicBezTo>
                  <a:cubicBezTo>
                    <a:pt x="0" y="305"/>
                    <a:pt x="61" y="365"/>
                    <a:pt x="183" y="365"/>
                  </a:cubicBezTo>
                  <a:cubicBezTo>
                    <a:pt x="304" y="365"/>
                    <a:pt x="426" y="305"/>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27"/>
            <p:cNvSpPr/>
            <p:nvPr/>
          </p:nvSpPr>
          <p:spPr>
            <a:xfrm>
              <a:off x="9368975" y="3453963"/>
              <a:ext cx="9150" cy="9925"/>
            </a:xfrm>
            <a:custGeom>
              <a:rect b="b" l="l" r="r" t="t"/>
              <a:pathLst>
                <a:path extrusionOk="0" h="397" w="366">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27"/>
            <p:cNvSpPr/>
            <p:nvPr/>
          </p:nvSpPr>
          <p:spPr>
            <a:xfrm>
              <a:off x="9369725" y="3533013"/>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27"/>
            <p:cNvSpPr/>
            <p:nvPr/>
          </p:nvSpPr>
          <p:spPr>
            <a:xfrm>
              <a:off x="9370500" y="3611263"/>
              <a:ext cx="6100" cy="6100"/>
            </a:xfrm>
            <a:custGeom>
              <a:rect b="b" l="l" r="r" t="t"/>
              <a:pathLst>
                <a:path extrusionOk="0" h="244" w="244">
                  <a:moveTo>
                    <a:pt x="122" y="1"/>
                  </a:moveTo>
                  <a:cubicBezTo>
                    <a:pt x="61" y="1"/>
                    <a:pt x="0" y="62"/>
                    <a:pt x="0" y="122"/>
                  </a:cubicBezTo>
                  <a:cubicBezTo>
                    <a:pt x="0" y="183"/>
                    <a:pt x="61" y="244"/>
                    <a:pt x="122" y="244"/>
                  </a:cubicBezTo>
                  <a:cubicBezTo>
                    <a:pt x="183" y="244"/>
                    <a:pt x="243" y="183"/>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27"/>
            <p:cNvSpPr/>
            <p:nvPr/>
          </p:nvSpPr>
          <p:spPr>
            <a:xfrm>
              <a:off x="9370500" y="3689538"/>
              <a:ext cx="6100" cy="6100"/>
            </a:xfrm>
            <a:custGeom>
              <a:rect b="b" l="l" r="r" t="t"/>
              <a:pathLst>
                <a:path extrusionOk="0" h="244" w="244">
                  <a:moveTo>
                    <a:pt x="122" y="1"/>
                  </a:moveTo>
                  <a:cubicBezTo>
                    <a:pt x="61" y="1"/>
                    <a:pt x="0" y="92"/>
                    <a:pt x="0" y="122"/>
                  </a:cubicBezTo>
                  <a:cubicBezTo>
                    <a:pt x="0" y="183"/>
                    <a:pt x="91" y="244"/>
                    <a:pt x="122" y="244"/>
                  </a:cubicBezTo>
                  <a:cubicBezTo>
                    <a:pt x="213" y="244"/>
                    <a:pt x="243" y="183"/>
                    <a:pt x="243" y="122"/>
                  </a:cubicBezTo>
                  <a:cubicBezTo>
                    <a:pt x="24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27"/>
            <p:cNvSpPr/>
            <p:nvPr/>
          </p:nvSpPr>
          <p:spPr>
            <a:xfrm>
              <a:off x="9371250" y="3768563"/>
              <a:ext cx="4575" cy="3825"/>
            </a:xfrm>
            <a:custGeom>
              <a:rect b="b" l="l" r="r" t="t"/>
              <a:pathLst>
                <a:path extrusionOk="0" h="153" w="183">
                  <a:moveTo>
                    <a:pt x="92" y="1"/>
                  </a:moveTo>
                  <a:cubicBezTo>
                    <a:pt x="61" y="1"/>
                    <a:pt x="1" y="31"/>
                    <a:pt x="1" y="62"/>
                  </a:cubicBezTo>
                  <a:cubicBezTo>
                    <a:pt x="1" y="122"/>
                    <a:pt x="61" y="153"/>
                    <a:pt x="92" y="153"/>
                  </a:cubicBezTo>
                  <a:cubicBezTo>
                    <a:pt x="122" y="153"/>
                    <a:pt x="183" y="122"/>
                    <a:pt x="183" y="62"/>
                  </a:cubicBezTo>
                  <a:cubicBezTo>
                    <a:pt x="18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27"/>
            <p:cNvSpPr/>
            <p:nvPr/>
          </p:nvSpPr>
          <p:spPr>
            <a:xfrm>
              <a:off x="9372775" y="3846838"/>
              <a:ext cx="1550" cy="2300"/>
            </a:xfrm>
            <a:custGeom>
              <a:rect b="b" l="l" r="r" t="t"/>
              <a:pathLst>
                <a:path extrusionOk="0" h="92" w="62">
                  <a:moveTo>
                    <a:pt x="31" y="0"/>
                  </a:moveTo>
                  <a:cubicBezTo>
                    <a:pt x="0" y="0"/>
                    <a:pt x="0" y="31"/>
                    <a:pt x="0" y="61"/>
                  </a:cubicBezTo>
                  <a:cubicBezTo>
                    <a:pt x="0" y="61"/>
                    <a:pt x="0"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27"/>
            <p:cNvSpPr/>
            <p:nvPr/>
          </p:nvSpPr>
          <p:spPr>
            <a:xfrm>
              <a:off x="9372775" y="3925863"/>
              <a:ext cx="1550" cy="1550"/>
            </a:xfrm>
            <a:custGeom>
              <a:rect b="b" l="l" r="r" t="t"/>
              <a:pathLst>
                <a:path extrusionOk="0" h="62" w="62">
                  <a:moveTo>
                    <a:pt x="31" y="1"/>
                  </a:moveTo>
                  <a:cubicBezTo>
                    <a:pt x="31" y="1"/>
                    <a:pt x="0" y="1"/>
                    <a:pt x="31" y="6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27"/>
            <p:cNvSpPr/>
            <p:nvPr/>
          </p:nvSpPr>
          <p:spPr>
            <a:xfrm>
              <a:off x="937352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27"/>
            <p:cNvSpPr/>
            <p:nvPr/>
          </p:nvSpPr>
          <p:spPr>
            <a:xfrm>
              <a:off x="943357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27"/>
            <p:cNvSpPr/>
            <p:nvPr/>
          </p:nvSpPr>
          <p:spPr>
            <a:xfrm>
              <a:off x="9434325" y="2905338"/>
              <a:ext cx="17500" cy="16750"/>
            </a:xfrm>
            <a:custGeom>
              <a:rect b="b" l="l" r="r" t="t"/>
              <a:pathLst>
                <a:path extrusionOk="0" h="670" w="700">
                  <a:moveTo>
                    <a:pt x="335" y="0"/>
                  </a:moveTo>
                  <a:cubicBezTo>
                    <a:pt x="152" y="0"/>
                    <a:pt x="0" y="152"/>
                    <a:pt x="0" y="335"/>
                  </a:cubicBezTo>
                  <a:cubicBezTo>
                    <a:pt x="0" y="517"/>
                    <a:pt x="152" y="669"/>
                    <a:pt x="335" y="669"/>
                  </a:cubicBezTo>
                  <a:cubicBezTo>
                    <a:pt x="548" y="669"/>
                    <a:pt x="700" y="517"/>
                    <a:pt x="700" y="335"/>
                  </a:cubicBezTo>
                  <a:cubicBezTo>
                    <a:pt x="700" y="152"/>
                    <a:pt x="54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27"/>
            <p:cNvSpPr/>
            <p:nvPr/>
          </p:nvSpPr>
          <p:spPr>
            <a:xfrm>
              <a:off x="943432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27"/>
            <p:cNvSpPr/>
            <p:nvPr/>
          </p:nvSpPr>
          <p:spPr>
            <a:xfrm>
              <a:off x="9435075" y="3061863"/>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27"/>
            <p:cNvSpPr/>
            <p:nvPr/>
          </p:nvSpPr>
          <p:spPr>
            <a:xfrm>
              <a:off x="9435850" y="3140888"/>
              <a:ext cx="13700" cy="12950"/>
            </a:xfrm>
            <a:custGeom>
              <a:rect b="b" l="l" r="r" t="t"/>
              <a:pathLst>
                <a:path extrusionOk="0" h="518" w="548">
                  <a:moveTo>
                    <a:pt x="274" y="1"/>
                  </a:moveTo>
                  <a:cubicBezTo>
                    <a:pt x="122" y="1"/>
                    <a:pt x="0" y="92"/>
                    <a:pt x="0" y="244"/>
                  </a:cubicBezTo>
                  <a:cubicBezTo>
                    <a:pt x="0" y="396"/>
                    <a:pt x="122" y="518"/>
                    <a:pt x="274" y="518"/>
                  </a:cubicBezTo>
                  <a:cubicBezTo>
                    <a:pt x="426" y="518"/>
                    <a:pt x="547"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27"/>
            <p:cNvSpPr/>
            <p:nvPr/>
          </p:nvSpPr>
          <p:spPr>
            <a:xfrm>
              <a:off x="9435850" y="3218413"/>
              <a:ext cx="13700" cy="13700"/>
            </a:xfrm>
            <a:custGeom>
              <a:rect b="b" l="l" r="r" t="t"/>
              <a:pathLst>
                <a:path extrusionOk="0" h="548" w="548">
                  <a:moveTo>
                    <a:pt x="274" y="0"/>
                  </a:moveTo>
                  <a:cubicBezTo>
                    <a:pt x="122" y="0"/>
                    <a:pt x="0" y="122"/>
                    <a:pt x="0" y="274"/>
                  </a:cubicBezTo>
                  <a:cubicBezTo>
                    <a:pt x="0" y="426"/>
                    <a:pt x="122" y="547"/>
                    <a:pt x="274" y="547"/>
                  </a:cubicBezTo>
                  <a:cubicBezTo>
                    <a:pt x="395" y="547"/>
                    <a:pt x="51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27"/>
            <p:cNvSpPr/>
            <p:nvPr/>
          </p:nvSpPr>
          <p:spPr>
            <a:xfrm>
              <a:off x="9437375" y="3297438"/>
              <a:ext cx="11400" cy="11425"/>
            </a:xfrm>
            <a:custGeom>
              <a:rect b="b" l="l" r="r" t="t"/>
              <a:pathLst>
                <a:path extrusionOk="0" h="457" w="456">
                  <a:moveTo>
                    <a:pt x="213" y="0"/>
                  </a:moveTo>
                  <a:cubicBezTo>
                    <a:pt x="91" y="0"/>
                    <a:pt x="0" y="92"/>
                    <a:pt x="0" y="213"/>
                  </a:cubicBezTo>
                  <a:cubicBezTo>
                    <a:pt x="0" y="335"/>
                    <a:pt x="91" y="456"/>
                    <a:pt x="213" y="456"/>
                  </a:cubicBezTo>
                  <a:cubicBezTo>
                    <a:pt x="334" y="456"/>
                    <a:pt x="456" y="335"/>
                    <a:pt x="456" y="213"/>
                  </a:cubicBezTo>
                  <a:cubicBezTo>
                    <a:pt x="456" y="92"/>
                    <a:pt x="334"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27"/>
            <p:cNvSpPr/>
            <p:nvPr/>
          </p:nvSpPr>
          <p:spPr>
            <a:xfrm>
              <a:off x="9438125" y="3376463"/>
              <a:ext cx="9900" cy="9150"/>
            </a:xfrm>
            <a:custGeom>
              <a:rect b="b" l="l" r="r" t="t"/>
              <a:pathLst>
                <a:path extrusionOk="0" h="366" w="396">
                  <a:moveTo>
                    <a:pt x="183" y="1"/>
                  </a:moveTo>
                  <a:cubicBezTo>
                    <a:pt x="92" y="1"/>
                    <a:pt x="0" y="61"/>
                    <a:pt x="0" y="183"/>
                  </a:cubicBezTo>
                  <a:cubicBezTo>
                    <a:pt x="0" y="305"/>
                    <a:pt x="92" y="365"/>
                    <a:pt x="183" y="365"/>
                  </a:cubicBezTo>
                  <a:cubicBezTo>
                    <a:pt x="304" y="365"/>
                    <a:pt x="396" y="305"/>
                    <a:pt x="396" y="183"/>
                  </a:cubicBezTo>
                  <a:cubicBezTo>
                    <a:pt x="396"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27"/>
            <p:cNvSpPr/>
            <p:nvPr/>
          </p:nvSpPr>
          <p:spPr>
            <a:xfrm>
              <a:off x="9438125" y="3453963"/>
              <a:ext cx="9900" cy="9925"/>
            </a:xfrm>
            <a:custGeom>
              <a:rect b="b" l="l" r="r" t="t"/>
              <a:pathLst>
                <a:path extrusionOk="0" h="397" w="396">
                  <a:moveTo>
                    <a:pt x="183" y="1"/>
                  </a:moveTo>
                  <a:cubicBezTo>
                    <a:pt x="92" y="1"/>
                    <a:pt x="0" y="92"/>
                    <a:pt x="0" y="183"/>
                  </a:cubicBezTo>
                  <a:cubicBezTo>
                    <a:pt x="0" y="305"/>
                    <a:pt x="92" y="396"/>
                    <a:pt x="183" y="396"/>
                  </a:cubicBezTo>
                  <a:cubicBezTo>
                    <a:pt x="274" y="396"/>
                    <a:pt x="335" y="305"/>
                    <a:pt x="396" y="183"/>
                  </a:cubicBezTo>
                  <a:cubicBezTo>
                    <a:pt x="396"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27"/>
            <p:cNvSpPr/>
            <p:nvPr/>
          </p:nvSpPr>
          <p:spPr>
            <a:xfrm>
              <a:off x="9438875" y="3533013"/>
              <a:ext cx="7625" cy="7625"/>
            </a:xfrm>
            <a:custGeom>
              <a:rect b="b" l="l" r="r" t="t"/>
              <a:pathLst>
                <a:path extrusionOk="0" h="305" w="305">
                  <a:moveTo>
                    <a:pt x="153" y="0"/>
                  </a:moveTo>
                  <a:cubicBezTo>
                    <a:pt x="92" y="0"/>
                    <a:pt x="1" y="61"/>
                    <a:pt x="1" y="152"/>
                  </a:cubicBezTo>
                  <a:cubicBezTo>
                    <a:pt x="1" y="213"/>
                    <a:pt x="92" y="304"/>
                    <a:pt x="153" y="304"/>
                  </a:cubicBezTo>
                  <a:cubicBezTo>
                    <a:pt x="24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27"/>
            <p:cNvSpPr/>
            <p:nvPr/>
          </p:nvSpPr>
          <p:spPr>
            <a:xfrm>
              <a:off x="9440400" y="3612788"/>
              <a:ext cx="5350" cy="5350"/>
            </a:xfrm>
            <a:custGeom>
              <a:rect b="b" l="l" r="r" t="t"/>
              <a:pathLst>
                <a:path extrusionOk="0" h="214" w="214">
                  <a:moveTo>
                    <a:pt x="92" y="1"/>
                  </a:moveTo>
                  <a:cubicBezTo>
                    <a:pt x="31" y="1"/>
                    <a:pt x="1" y="31"/>
                    <a:pt x="1" y="122"/>
                  </a:cubicBezTo>
                  <a:cubicBezTo>
                    <a:pt x="1" y="183"/>
                    <a:pt x="31" y="213"/>
                    <a:pt x="92" y="213"/>
                  </a:cubicBezTo>
                  <a:cubicBezTo>
                    <a:pt x="183" y="213"/>
                    <a:pt x="213" y="153"/>
                    <a:pt x="213" y="122"/>
                  </a:cubicBezTo>
                  <a:cubicBezTo>
                    <a:pt x="213" y="31"/>
                    <a:pt x="183"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27"/>
            <p:cNvSpPr/>
            <p:nvPr/>
          </p:nvSpPr>
          <p:spPr>
            <a:xfrm>
              <a:off x="9439650" y="3689538"/>
              <a:ext cx="6100" cy="6100"/>
            </a:xfrm>
            <a:custGeom>
              <a:rect b="b" l="l" r="r" t="t"/>
              <a:pathLst>
                <a:path extrusionOk="0" h="244" w="244">
                  <a:moveTo>
                    <a:pt x="122" y="1"/>
                  </a:moveTo>
                  <a:cubicBezTo>
                    <a:pt x="61" y="1"/>
                    <a:pt x="0" y="61"/>
                    <a:pt x="0" y="122"/>
                  </a:cubicBezTo>
                  <a:cubicBezTo>
                    <a:pt x="0" y="183"/>
                    <a:pt x="61" y="244"/>
                    <a:pt x="122" y="244"/>
                  </a:cubicBezTo>
                  <a:cubicBezTo>
                    <a:pt x="183" y="244"/>
                    <a:pt x="243" y="18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27"/>
            <p:cNvSpPr/>
            <p:nvPr/>
          </p:nvSpPr>
          <p:spPr>
            <a:xfrm>
              <a:off x="9441175" y="3768563"/>
              <a:ext cx="3800" cy="3825"/>
            </a:xfrm>
            <a:custGeom>
              <a:rect b="b" l="l" r="r" t="t"/>
              <a:pathLst>
                <a:path extrusionOk="0" h="153" w="152">
                  <a:moveTo>
                    <a:pt x="61" y="1"/>
                  </a:moveTo>
                  <a:cubicBezTo>
                    <a:pt x="30" y="1"/>
                    <a:pt x="0" y="31"/>
                    <a:pt x="0" y="62"/>
                  </a:cubicBezTo>
                  <a:cubicBezTo>
                    <a:pt x="0" y="122"/>
                    <a:pt x="30" y="153"/>
                    <a:pt x="61" y="153"/>
                  </a:cubicBezTo>
                  <a:cubicBezTo>
                    <a:pt x="122" y="153"/>
                    <a:pt x="152" y="122"/>
                    <a:pt x="152" y="62"/>
                  </a:cubicBezTo>
                  <a:cubicBezTo>
                    <a:pt x="152"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27"/>
            <p:cNvSpPr/>
            <p:nvPr/>
          </p:nvSpPr>
          <p:spPr>
            <a:xfrm>
              <a:off x="9441925" y="3846838"/>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27"/>
            <p:cNvSpPr/>
            <p:nvPr/>
          </p:nvSpPr>
          <p:spPr>
            <a:xfrm>
              <a:off x="9441925" y="3925863"/>
              <a:ext cx="775" cy="1550"/>
            </a:xfrm>
            <a:custGeom>
              <a:rect b="b" l="l" r="r" t="t"/>
              <a:pathLst>
                <a:path extrusionOk="0" h="62" w="31">
                  <a:moveTo>
                    <a:pt x="31" y="1"/>
                  </a:moveTo>
                  <a:cubicBezTo>
                    <a:pt x="31" y="1"/>
                    <a:pt x="0" y="1"/>
                    <a:pt x="31" y="61"/>
                  </a:cubicBezTo>
                  <a:lnTo>
                    <a:pt x="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27"/>
            <p:cNvSpPr/>
            <p:nvPr/>
          </p:nvSpPr>
          <p:spPr>
            <a:xfrm>
              <a:off x="94426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27"/>
            <p:cNvSpPr/>
            <p:nvPr/>
          </p:nvSpPr>
          <p:spPr>
            <a:xfrm>
              <a:off x="9501950" y="2826313"/>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27"/>
            <p:cNvSpPr/>
            <p:nvPr/>
          </p:nvSpPr>
          <p:spPr>
            <a:xfrm>
              <a:off x="9502725" y="2905338"/>
              <a:ext cx="17500" cy="16750"/>
            </a:xfrm>
            <a:custGeom>
              <a:rect b="b" l="l" r="r" t="t"/>
              <a:pathLst>
                <a:path extrusionOk="0" h="670" w="700">
                  <a:moveTo>
                    <a:pt x="334" y="0"/>
                  </a:moveTo>
                  <a:cubicBezTo>
                    <a:pt x="152" y="0"/>
                    <a:pt x="0" y="152"/>
                    <a:pt x="0" y="335"/>
                  </a:cubicBezTo>
                  <a:cubicBezTo>
                    <a:pt x="0" y="517"/>
                    <a:pt x="152" y="669"/>
                    <a:pt x="334" y="669"/>
                  </a:cubicBezTo>
                  <a:cubicBezTo>
                    <a:pt x="547" y="669"/>
                    <a:pt x="699" y="517"/>
                    <a:pt x="699" y="335"/>
                  </a:cubicBezTo>
                  <a:cubicBezTo>
                    <a:pt x="699" y="152"/>
                    <a:pt x="54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27"/>
            <p:cNvSpPr/>
            <p:nvPr/>
          </p:nvSpPr>
          <p:spPr>
            <a:xfrm>
              <a:off x="9502725" y="2982838"/>
              <a:ext cx="17500" cy="17500"/>
            </a:xfrm>
            <a:custGeom>
              <a:rect b="b" l="l" r="r" t="t"/>
              <a:pathLst>
                <a:path extrusionOk="0" h="700" w="700">
                  <a:moveTo>
                    <a:pt x="334" y="1"/>
                  </a:moveTo>
                  <a:cubicBezTo>
                    <a:pt x="152" y="1"/>
                    <a:pt x="0" y="153"/>
                    <a:pt x="0" y="335"/>
                  </a:cubicBezTo>
                  <a:cubicBezTo>
                    <a:pt x="0" y="548"/>
                    <a:pt x="152" y="700"/>
                    <a:pt x="334" y="700"/>
                  </a:cubicBezTo>
                  <a:cubicBezTo>
                    <a:pt x="547" y="700"/>
                    <a:pt x="699" y="548"/>
                    <a:pt x="699" y="335"/>
                  </a:cubicBezTo>
                  <a:cubicBezTo>
                    <a:pt x="699" y="153"/>
                    <a:pt x="54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27"/>
            <p:cNvSpPr/>
            <p:nvPr/>
          </p:nvSpPr>
          <p:spPr>
            <a:xfrm>
              <a:off x="9503475" y="3061863"/>
              <a:ext cx="15225" cy="15225"/>
            </a:xfrm>
            <a:custGeom>
              <a:rect b="b" l="l" r="r" t="t"/>
              <a:pathLst>
                <a:path extrusionOk="0" h="609" w="609">
                  <a:moveTo>
                    <a:pt x="304" y="1"/>
                  </a:moveTo>
                  <a:cubicBezTo>
                    <a:pt x="152" y="1"/>
                    <a:pt x="0" y="153"/>
                    <a:pt x="0" y="305"/>
                  </a:cubicBezTo>
                  <a:cubicBezTo>
                    <a:pt x="0" y="457"/>
                    <a:pt x="152" y="609"/>
                    <a:pt x="304" y="609"/>
                  </a:cubicBezTo>
                  <a:cubicBezTo>
                    <a:pt x="517"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27"/>
            <p:cNvSpPr/>
            <p:nvPr/>
          </p:nvSpPr>
          <p:spPr>
            <a:xfrm>
              <a:off x="9505000" y="3140888"/>
              <a:ext cx="12925" cy="12950"/>
            </a:xfrm>
            <a:custGeom>
              <a:rect b="b" l="l" r="r" t="t"/>
              <a:pathLst>
                <a:path extrusionOk="0" h="518" w="517">
                  <a:moveTo>
                    <a:pt x="243" y="1"/>
                  </a:moveTo>
                  <a:cubicBezTo>
                    <a:pt x="91" y="1"/>
                    <a:pt x="0" y="92"/>
                    <a:pt x="0" y="244"/>
                  </a:cubicBezTo>
                  <a:cubicBezTo>
                    <a:pt x="0" y="396"/>
                    <a:pt x="91" y="518"/>
                    <a:pt x="243" y="518"/>
                  </a:cubicBezTo>
                  <a:cubicBezTo>
                    <a:pt x="395" y="518"/>
                    <a:pt x="517" y="396"/>
                    <a:pt x="517" y="244"/>
                  </a:cubicBezTo>
                  <a:cubicBezTo>
                    <a:pt x="517" y="92"/>
                    <a:pt x="395" y="1"/>
                    <a:pt x="2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27"/>
            <p:cNvSpPr/>
            <p:nvPr/>
          </p:nvSpPr>
          <p:spPr>
            <a:xfrm>
              <a:off x="9505000" y="3218413"/>
              <a:ext cx="12925" cy="13700"/>
            </a:xfrm>
            <a:custGeom>
              <a:rect b="b" l="l" r="r" t="t"/>
              <a:pathLst>
                <a:path extrusionOk="0" h="548" w="517">
                  <a:moveTo>
                    <a:pt x="243" y="0"/>
                  </a:moveTo>
                  <a:cubicBezTo>
                    <a:pt x="91" y="0"/>
                    <a:pt x="0" y="122"/>
                    <a:pt x="0" y="274"/>
                  </a:cubicBezTo>
                  <a:cubicBezTo>
                    <a:pt x="0" y="426"/>
                    <a:pt x="91" y="547"/>
                    <a:pt x="243" y="547"/>
                  </a:cubicBezTo>
                  <a:cubicBezTo>
                    <a:pt x="395" y="547"/>
                    <a:pt x="517" y="426"/>
                    <a:pt x="517" y="274"/>
                  </a:cubicBezTo>
                  <a:cubicBezTo>
                    <a:pt x="517" y="122"/>
                    <a:pt x="39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27"/>
            <p:cNvSpPr/>
            <p:nvPr/>
          </p:nvSpPr>
          <p:spPr>
            <a:xfrm>
              <a:off x="9505750" y="3297438"/>
              <a:ext cx="11425" cy="11425"/>
            </a:xfrm>
            <a:custGeom>
              <a:rect b="b" l="l" r="r" t="t"/>
              <a:pathLst>
                <a:path extrusionOk="0" h="457" w="457">
                  <a:moveTo>
                    <a:pt x="213" y="0"/>
                  </a:moveTo>
                  <a:cubicBezTo>
                    <a:pt x="122" y="0"/>
                    <a:pt x="1" y="122"/>
                    <a:pt x="1" y="213"/>
                  </a:cubicBezTo>
                  <a:cubicBezTo>
                    <a:pt x="1" y="335"/>
                    <a:pt x="122" y="456"/>
                    <a:pt x="213" y="456"/>
                  </a:cubicBezTo>
                  <a:cubicBezTo>
                    <a:pt x="335" y="456"/>
                    <a:pt x="457" y="335"/>
                    <a:pt x="457" y="213"/>
                  </a:cubicBezTo>
                  <a:cubicBezTo>
                    <a:pt x="457" y="122"/>
                    <a:pt x="335"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27"/>
            <p:cNvSpPr/>
            <p:nvPr/>
          </p:nvSpPr>
          <p:spPr>
            <a:xfrm>
              <a:off x="9506525" y="3376463"/>
              <a:ext cx="9900" cy="9150"/>
            </a:xfrm>
            <a:custGeom>
              <a:rect b="b" l="l" r="r" t="t"/>
              <a:pathLst>
                <a:path extrusionOk="0" h="366" w="396">
                  <a:moveTo>
                    <a:pt x="182" y="1"/>
                  </a:moveTo>
                  <a:cubicBezTo>
                    <a:pt x="91" y="1"/>
                    <a:pt x="0" y="61"/>
                    <a:pt x="0" y="183"/>
                  </a:cubicBezTo>
                  <a:cubicBezTo>
                    <a:pt x="0" y="305"/>
                    <a:pt x="91" y="365"/>
                    <a:pt x="182" y="365"/>
                  </a:cubicBezTo>
                  <a:cubicBezTo>
                    <a:pt x="304" y="365"/>
                    <a:pt x="395" y="305"/>
                    <a:pt x="395" y="183"/>
                  </a:cubicBezTo>
                  <a:cubicBezTo>
                    <a:pt x="395" y="61"/>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27"/>
            <p:cNvSpPr/>
            <p:nvPr/>
          </p:nvSpPr>
          <p:spPr>
            <a:xfrm>
              <a:off x="9506525" y="3453963"/>
              <a:ext cx="9900" cy="9925"/>
            </a:xfrm>
            <a:custGeom>
              <a:rect b="b" l="l" r="r" t="t"/>
              <a:pathLst>
                <a:path extrusionOk="0" h="397" w="396">
                  <a:moveTo>
                    <a:pt x="182" y="1"/>
                  </a:moveTo>
                  <a:cubicBezTo>
                    <a:pt x="91" y="1"/>
                    <a:pt x="0" y="92"/>
                    <a:pt x="0" y="183"/>
                  </a:cubicBezTo>
                  <a:cubicBezTo>
                    <a:pt x="0" y="305"/>
                    <a:pt x="91" y="396"/>
                    <a:pt x="182" y="396"/>
                  </a:cubicBezTo>
                  <a:cubicBezTo>
                    <a:pt x="304" y="396"/>
                    <a:pt x="395" y="305"/>
                    <a:pt x="395" y="183"/>
                  </a:cubicBezTo>
                  <a:cubicBezTo>
                    <a:pt x="395" y="92"/>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27"/>
            <p:cNvSpPr/>
            <p:nvPr/>
          </p:nvSpPr>
          <p:spPr>
            <a:xfrm>
              <a:off x="9507275" y="3533013"/>
              <a:ext cx="7625" cy="7625"/>
            </a:xfrm>
            <a:custGeom>
              <a:rect b="b" l="l" r="r" t="t"/>
              <a:pathLst>
                <a:path extrusionOk="0" h="305" w="305">
                  <a:moveTo>
                    <a:pt x="152" y="0"/>
                  </a:moveTo>
                  <a:cubicBezTo>
                    <a:pt x="92" y="0"/>
                    <a:pt x="0" y="61"/>
                    <a:pt x="0" y="152"/>
                  </a:cubicBezTo>
                  <a:cubicBezTo>
                    <a:pt x="0" y="213"/>
                    <a:pt x="92" y="304"/>
                    <a:pt x="152" y="304"/>
                  </a:cubicBezTo>
                  <a:cubicBezTo>
                    <a:pt x="244" y="304"/>
                    <a:pt x="304" y="213"/>
                    <a:pt x="304" y="152"/>
                  </a:cubicBezTo>
                  <a:cubicBezTo>
                    <a:pt x="304" y="61"/>
                    <a:pt x="244"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27"/>
            <p:cNvSpPr/>
            <p:nvPr/>
          </p:nvSpPr>
          <p:spPr>
            <a:xfrm>
              <a:off x="9508800" y="3612788"/>
              <a:ext cx="5325" cy="5350"/>
            </a:xfrm>
            <a:custGeom>
              <a:rect b="b" l="l" r="r" t="t"/>
              <a:pathLst>
                <a:path extrusionOk="0" h="214" w="213">
                  <a:moveTo>
                    <a:pt x="91" y="1"/>
                  </a:moveTo>
                  <a:cubicBezTo>
                    <a:pt x="31" y="1"/>
                    <a:pt x="0" y="31"/>
                    <a:pt x="0" y="122"/>
                  </a:cubicBezTo>
                  <a:cubicBezTo>
                    <a:pt x="0" y="183"/>
                    <a:pt x="31" y="213"/>
                    <a:pt x="91" y="213"/>
                  </a:cubicBezTo>
                  <a:cubicBezTo>
                    <a:pt x="183" y="213"/>
                    <a:pt x="213" y="153"/>
                    <a:pt x="213" y="122"/>
                  </a:cubicBezTo>
                  <a:cubicBezTo>
                    <a:pt x="213" y="31"/>
                    <a:pt x="183"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27"/>
            <p:cNvSpPr/>
            <p:nvPr/>
          </p:nvSpPr>
          <p:spPr>
            <a:xfrm>
              <a:off x="9508800" y="3689538"/>
              <a:ext cx="5325" cy="6100"/>
            </a:xfrm>
            <a:custGeom>
              <a:rect b="b" l="l" r="r" t="t"/>
              <a:pathLst>
                <a:path extrusionOk="0" h="244" w="213">
                  <a:moveTo>
                    <a:pt x="91" y="1"/>
                  </a:moveTo>
                  <a:cubicBezTo>
                    <a:pt x="31" y="1"/>
                    <a:pt x="0" y="92"/>
                    <a:pt x="0" y="122"/>
                  </a:cubicBezTo>
                  <a:cubicBezTo>
                    <a:pt x="0" y="183"/>
                    <a:pt x="61" y="244"/>
                    <a:pt x="91" y="244"/>
                  </a:cubicBezTo>
                  <a:cubicBezTo>
                    <a:pt x="183" y="244"/>
                    <a:pt x="213" y="183"/>
                    <a:pt x="213" y="122"/>
                  </a:cubicBezTo>
                  <a:cubicBezTo>
                    <a:pt x="213" y="31"/>
                    <a:pt x="15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27"/>
            <p:cNvSpPr/>
            <p:nvPr/>
          </p:nvSpPr>
          <p:spPr>
            <a:xfrm>
              <a:off x="9509550" y="3768563"/>
              <a:ext cx="3825" cy="3825"/>
            </a:xfrm>
            <a:custGeom>
              <a:rect b="b" l="l" r="r" t="t"/>
              <a:pathLst>
                <a:path extrusionOk="0" h="153" w="153">
                  <a:moveTo>
                    <a:pt x="61" y="1"/>
                  </a:moveTo>
                  <a:cubicBezTo>
                    <a:pt x="31" y="1"/>
                    <a:pt x="1" y="31"/>
                    <a:pt x="1" y="62"/>
                  </a:cubicBezTo>
                  <a:cubicBezTo>
                    <a:pt x="1" y="92"/>
                    <a:pt x="31" y="153"/>
                    <a:pt x="61" y="153"/>
                  </a:cubicBezTo>
                  <a:cubicBezTo>
                    <a:pt x="122" y="153"/>
                    <a:pt x="153" y="122"/>
                    <a:pt x="153" y="62"/>
                  </a:cubicBezTo>
                  <a:cubicBezTo>
                    <a:pt x="153"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27"/>
            <p:cNvSpPr/>
            <p:nvPr/>
          </p:nvSpPr>
          <p:spPr>
            <a:xfrm>
              <a:off x="9510325" y="3848363"/>
              <a:ext cx="2300" cy="1550"/>
            </a:xfrm>
            <a:custGeom>
              <a:rect b="b" l="l" r="r" t="t"/>
              <a:pathLst>
                <a:path extrusionOk="0" h="62" w="92">
                  <a:moveTo>
                    <a:pt x="30" y="0"/>
                  </a:moveTo>
                  <a:cubicBezTo>
                    <a:pt x="30" y="0"/>
                    <a:pt x="0" y="0"/>
                    <a:pt x="0" y="31"/>
                  </a:cubicBezTo>
                  <a:cubicBezTo>
                    <a:pt x="0" y="31"/>
                    <a:pt x="0" y="61"/>
                    <a:pt x="30" y="61"/>
                  </a:cubicBezTo>
                  <a:cubicBezTo>
                    <a:pt x="91" y="61"/>
                    <a:pt x="91" y="31"/>
                    <a:pt x="91" y="31"/>
                  </a:cubicBezTo>
                  <a:cubicBezTo>
                    <a:pt x="91" y="31"/>
                    <a:pt x="91" y="0"/>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27"/>
            <p:cNvSpPr/>
            <p:nvPr/>
          </p:nvSpPr>
          <p:spPr>
            <a:xfrm>
              <a:off x="9510325" y="3925863"/>
              <a:ext cx="2300" cy="1550"/>
            </a:xfrm>
            <a:custGeom>
              <a:rect b="b" l="l" r="r" t="t"/>
              <a:pathLst>
                <a:path extrusionOk="0" h="62" w="92">
                  <a:moveTo>
                    <a:pt x="30" y="1"/>
                  </a:moveTo>
                  <a:cubicBezTo>
                    <a:pt x="30" y="1"/>
                    <a:pt x="0" y="1"/>
                    <a:pt x="30" y="61"/>
                  </a:cubicBezTo>
                  <a:cubicBezTo>
                    <a:pt x="91" y="1"/>
                    <a:pt x="91" y="1"/>
                    <a:pt x="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27"/>
            <p:cNvSpPr/>
            <p:nvPr/>
          </p:nvSpPr>
          <p:spPr>
            <a:xfrm>
              <a:off x="95110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27"/>
            <p:cNvSpPr/>
            <p:nvPr/>
          </p:nvSpPr>
          <p:spPr>
            <a:xfrm>
              <a:off x="9571100" y="2826313"/>
              <a:ext cx="19025" cy="19025"/>
            </a:xfrm>
            <a:custGeom>
              <a:rect b="b" l="l" r="r" t="t"/>
              <a:pathLst>
                <a:path extrusionOk="0" h="761" w="761">
                  <a:moveTo>
                    <a:pt x="365" y="0"/>
                  </a:moveTo>
                  <a:cubicBezTo>
                    <a:pt x="183" y="0"/>
                    <a:pt x="1" y="152"/>
                    <a:pt x="1" y="365"/>
                  </a:cubicBezTo>
                  <a:cubicBezTo>
                    <a:pt x="1" y="578"/>
                    <a:pt x="18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27"/>
            <p:cNvSpPr/>
            <p:nvPr/>
          </p:nvSpPr>
          <p:spPr>
            <a:xfrm>
              <a:off x="9571875" y="2905338"/>
              <a:ext cx="17500" cy="16750"/>
            </a:xfrm>
            <a:custGeom>
              <a:rect b="b" l="l" r="r" t="t"/>
              <a:pathLst>
                <a:path extrusionOk="0" h="670" w="700">
                  <a:moveTo>
                    <a:pt x="365" y="0"/>
                  </a:moveTo>
                  <a:cubicBezTo>
                    <a:pt x="152" y="0"/>
                    <a:pt x="0" y="152"/>
                    <a:pt x="0" y="335"/>
                  </a:cubicBezTo>
                  <a:cubicBezTo>
                    <a:pt x="0" y="517"/>
                    <a:pt x="152" y="669"/>
                    <a:pt x="365" y="669"/>
                  </a:cubicBezTo>
                  <a:cubicBezTo>
                    <a:pt x="547" y="669"/>
                    <a:pt x="699" y="517"/>
                    <a:pt x="699" y="335"/>
                  </a:cubicBezTo>
                  <a:cubicBezTo>
                    <a:pt x="699" y="152"/>
                    <a:pt x="547"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27"/>
            <p:cNvSpPr/>
            <p:nvPr/>
          </p:nvSpPr>
          <p:spPr>
            <a:xfrm>
              <a:off x="9571875" y="2982838"/>
              <a:ext cx="17500" cy="17500"/>
            </a:xfrm>
            <a:custGeom>
              <a:rect b="b" l="l" r="r" t="t"/>
              <a:pathLst>
                <a:path extrusionOk="0" h="700" w="700">
                  <a:moveTo>
                    <a:pt x="365" y="1"/>
                  </a:moveTo>
                  <a:cubicBezTo>
                    <a:pt x="152" y="1"/>
                    <a:pt x="0" y="153"/>
                    <a:pt x="0" y="335"/>
                  </a:cubicBezTo>
                  <a:cubicBezTo>
                    <a:pt x="0" y="548"/>
                    <a:pt x="152" y="700"/>
                    <a:pt x="365" y="700"/>
                  </a:cubicBezTo>
                  <a:cubicBezTo>
                    <a:pt x="517" y="700"/>
                    <a:pt x="669" y="548"/>
                    <a:pt x="699" y="335"/>
                  </a:cubicBezTo>
                  <a:cubicBezTo>
                    <a:pt x="699" y="153"/>
                    <a:pt x="547"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27"/>
            <p:cNvSpPr/>
            <p:nvPr/>
          </p:nvSpPr>
          <p:spPr>
            <a:xfrm>
              <a:off x="9573375" y="3061863"/>
              <a:ext cx="15225" cy="15225"/>
            </a:xfrm>
            <a:custGeom>
              <a:rect b="b" l="l" r="r" t="t"/>
              <a:pathLst>
                <a:path extrusionOk="0" h="609" w="609">
                  <a:moveTo>
                    <a:pt x="305" y="1"/>
                  </a:moveTo>
                  <a:cubicBezTo>
                    <a:pt x="153" y="1"/>
                    <a:pt x="1" y="153"/>
                    <a:pt x="1" y="305"/>
                  </a:cubicBezTo>
                  <a:cubicBezTo>
                    <a:pt x="1" y="457"/>
                    <a:pt x="153" y="609"/>
                    <a:pt x="305" y="609"/>
                  </a:cubicBezTo>
                  <a:cubicBezTo>
                    <a:pt x="457" y="609"/>
                    <a:pt x="609" y="457"/>
                    <a:pt x="578" y="305"/>
                  </a:cubicBezTo>
                  <a:cubicBezTo>
                    <a:pt x="578" y="153"/>
                    <a:pt x="45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27"/>
            <p:cNvSpPr/>
            <p:nvPr/>
          </p:nvSpPr>
          <p:spPr>
            <a:xfrm>
              <a:off x="9574150" y="3140888"/>
              <a:ext cx="12925" cy="12950"/>
            </a:xfrm>
            <a:custGeom>
              <a:rect b="b" l="l" r="r" t="t"/>
              <a:pathLst>
                <a:path extrusionOk="0" h="518" w="517">
                  <a:moveTo>
                    <a:pt x="274" y="1"/>
                  </a:moveTo>
                  <a:cubicBezTo>
                    <a:pt x="91" y="1"/>
                    <a:pt x="0" y="92"/>
                    <a:pt x="0" y="244"/>
                  </a:cubicBezTo>
                  <a:cubicBezTo>
                    <a:pt x="0" y="396"/>
                    <a:pt x="122" y="518"/>
                    <a:pt x="274" y="518"/>
                  </a:cubicBezTo>
                  <a:cubicBezTo>
                    <a:pt x="426" y="518"/>
                    <a:pt x="51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27"/>
            <p:cNvSpPr/>
            <p:nvPr/>
          </p:nvSpPr>
          <p:spPr>
            <a:xfrm>
              <a:off x="9574150" y="3218413"/>
              <a:ext cx="12925" cy="13700"/>
            </a:xfrm>
            <a:custGeom>
              <a:rect b="b" l="l" r="r" t="t"/>
              <a:pathLst>
                <a:path extrusionOk="0" h="548" w="517">
                  <a:moveTo>
                    <a:pt x="274" y="0"/>
                  </a:moveTo>
                  <a:cubicBezTo>
                    <a:pt x="91"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27"/>
            <p:cNvSpPr/>
            <p:nvPr/>
          </p:nvSpPr>
          <p:spPr>
            <a:xfrm>
              <a:off x="9574900" y="3297438"/>
              <a:ext cx="11425" cy="11425"/>
            </a:xfrm>
            <a:custGeom>
              <a:rect b="b" l="l" r="r" t="t"/>
              <a:pathLst>
                <a:path extrusionOk="0" h="457" w="457">
                  <a:moveTo>
                    <a:pt x="244" y="0"/>
                  </a:moveTo>
                  <a:cubicBezTo>
                    <a:pt x="122" y="0"/>
                    <a:pt x="1" y="122"/>
                    <a:pt x="1" y="213"/>
                  </a:cubicBezTo>
                  <a:cubicBezTo>
                    <a:pt x="1" y="335"/>
                    <a:pt x="122" y="456"/>
                    <a:pt x="244" y="456"/>
                  </a:cubicBezTo>
                  <a:cubicBezTo>
                    <a:pt x="335" y="456"/>
                    <a:pt x="457" y="335"/>
                    <a:pt x="457" y="213"/>
                  </a:cubicBezTo>
                  <a:cubicBezTo>
                    <a:pt x="457" y="122"/>
                    <a:pt x="33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27"/>
            <p:cNvSpPr/>
            <p:nvPr/>
          </p:nvSpPr>
          <p:spPr>
            <a:xfrm>
              <a:off x="9575675" y="3376463"/>
              <a:ext cx="9900" cy="9150"/>
            </a:xfrm>
            <a:custGeom>
              <a:rect b="b" l="l" r="r" t="t"/>
              <a:pathLst>
                <a:path extrusionOk="0" h="366" w="396">
                  <a:moveTo>
                    <a:pt x="213" y="1"/>
                  </a:moveTo>
                  <a:cubicBezTo>
                    <a:pt x="91" y="1"/>
                    <a:pt x="0" y="61"/>
                    <a:pt x="0" y="183"/>
                  </a:cubicBezTo>
                  <a:cubicBezTo>
                    <a:pt x="0" y="305"/>
                    <a:pt x="91" y="365"/>
                    <a:pt x="213" y="365"/>
                  </a:cubicBezTo>
                  <a:cubicBezTo>
                    <a:pt x="274" y="365"/>
                    <a:pt x="395" y="305"/>
                    <a:pt x="395" y="183"/>
                  </a:cubicBezTo>
                  <a:cubicBezTo>
                    <a:pt x="395" y="61"/>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27"/>
            <p:cNvSpPr/>
            <p:nvPr/>
          </p:nvSpPr>
          <p:spPr>
            <a:xfrm>
              <a:off x="9575675" y="3453963"/>
              <a:ext cx="9900" cy="9925"/>
            </a:xfrm>
            <a:custGeom>
              <a:rect b="b" l="l" r="r" t="t"/>
              <a:pathLst>
                <a:path extrusionOk="0" h="397" w="396">
                  <a:moveTo>
                    <a:pt x="213" y="1"/>
                  </a:moveTo>
                  <a:cubicBezTo>
                    <a:pt x="91" y="1"/>
                    <a:pt x="0" y="92"/>
                    <a:pt x="0" y="183"/>
                  </a:cubicBezTo>
                  <a:cubicBezTo>
                    <a:pt x="0" y="305"/>
                    <a:pt x="91" y="396"/>
                    <a:pt x="213" y="396"/>
                  </a:cubicBezTo>
                  <a:cubicBezTo>
                    <a:pt x="274" y="396"/>
                    <a:pt x="365" y="305"/>
                    <a:pt x="395" y="183"/>
                  </a:cubicBezTo>
                  <a:cubicBezTo>
                    <a:pt x="395" y="92"/>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27"/>
            <p:cNvSpPr/>
            <p:nvPr/>
          </p:nvSpPr>
          <p:spPr>
            <a:xfrm>
              <a:off x="9577175" y="3533013"/>
              <a:ext cx="7625" cy="7625"/>
            </a:xfrm>
            <a:custGeom>
              <a:rect b="b" l="l" r="r" t="t"/>
              <a:pathLst>
                <a:path extrusionOk="0" h="305" w="305">
                  <a:moveTo>
                    <a:pt x="153" y="0"/>
                  </a:moveTo>
                  <a:cubicBezTo>
                    <a:pt x="62" y="0"/>
                    <a:pt x="1" y="61"/>
                    <a:pt x="1" y="152"/>
                  </a:cubicBezTo>
                  <a:cubicBezTo>
                    <a:pt x="1" y="213"/>
                    <a:pt x="62" y="304"/>
                    <a:pt x="153" y="304"/>
                  </a:cubicBezTo>
                  <a:cubicBezTo>
                    <a:pt x="214" y="304"/>
                    <a:pt x="305" y="213"/>
                    <a:pt x="305" y="152"/>
                  </a:cubicBezTo>
                  <a:cubicBezTo>
                    <a:pt x="305" y="61"/>
                    <a:pt x="21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27"/>
            <p:cNvSpPr/>
            <p:nvPr/>
          </p:nvSpPr>
          <p:spPr>
            <a:xfrm>
              <a:off x="9577950" y="3612788"/>
              <a:ext cx="5325" cy="5350"/>
            </a:xfrm>
            <a:custGeom>
              <a:rect b="b" l="l" r="r" t="t"/>
              <a:pathLst>
                <a:path extrusionOk="0" h="214" w="213">
                  <a:moveTo>
                    <a:pt x="122" y="1"/>
                  </a:moveTo>
                  <a:cubicBezTo>
                    <a:pt x="31" y="1"/>
                    <a:pt x="0" y="31"/>
                    <a:pt x="0" y="122"/>
                  </a:cubicBezTo>
                  <a:cubicBezTo>
                    <a:pt x="0" y="183"/>
                    <a:pt x="31" y="213"/>
                    <a:pt x="122" y="213"/>
                  </a:cubicBezTo>
                  <a:cubicBezTo>
                    <a:pt x="152" y="213"/>
                    <a:pt x="213" y="153"/>
                    <a:pt x="213" y="122"/>
                  </a:cubicBezTo>
                  <a:cubicBezTo>
                    <a:pt x="21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27"/>
            <p:cNvSpPr/>
            <p:nvPr/>
          </p:nvSpPr>
          <p:spPr>
            <a:xfrm>
              <a:off x="9577950" y="3689538"/>
              <a:ext cx="5325" cy="6100"/>
            </a:xfrm>
            <a:custGeom>
              <a:rect b="b" l="l" r="r" t="t"/>
              <a:pathLst>
                <a:path extrusionOk="0" h="244" w="213">
                  <a:moveTo>
                    <a:pt x="122" y="1"/>
                  </a:moveTo>
                  <a:cubicBezTo>
                    <a:pt x="31" y="1"/>
                    <a:pt x="0" y="92"/>
                    <a:pt x="0" y="122"/>
                  </a:cubicBezTo>
                  <a:cubicBezTo>
                    <a:pt x="0" y="183"/>
                    <a:pt x="61" y="244"/>
                    <a:pt x="122" y="244"/>
                  </a:cubicBezTo>
                  <a:cubicBezTo>
                    <a:pt x="152" y="244"/>
                    <a:pt x="183" y="183"/>
                    <a:pt x="213" y="122"/>
                  </a:cubicBezTo>
                  <a:cubicBezTo>
                    <a:pt x="21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27"/>
            <p:cNvSpPr/>
            <p:nvPr/>
          </p:nvSpPr>
          <p:spPr>
            <a:xfrm>
              <a:off x="9578700" y="3768563"/>
              <a:ext cx="3825" cy="3825"/>
            </a:xfrm>
            <a:custGeom>
              <a:rect b="b" l="l" r="r" t="t"/>
              <a:pathLst>
                <a:path extrusionOk="0" h="153" w="153">
                  <a:moveTo>
                    <a:pt x="92" y="1"/>
                  </a:moveTo>
                  <a:cubicBezTo>
                    <a:pt x="31" y="1"/>
                    <a:pt x="1" y="31"/>
                    <a:pt x="1" y="62"/>
                  </a:cubicBezTo>
                  <a:cubicBezTo>
                    <a:pt x="1" y="92"/>
                    <a:pt x="31" y="153"/>
                    <a:pt x="92" y="153"/>
                  </a:cubicBezTo>
                  <a:cubicBezTo>
                    <a:pt x="122" y="153"/>
                    <a:pt x="153" y="122"/>
                    <a:pt x="153" y="62"/>
                  </a:cubicBezTo>
                  <a:cubicBezTo>
                    <a:pt x="15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27"/>
            <p:cNvSpPr/>
            <p:nvPr/>
          </p:nvSpPr>
          <p:spPr>
            <a:xfrm>
              <a:off x="9579475" y="3848363"/>
              <a:ext cx="2300" cy="1550"/>
            </a:xfrm>
            <a:custGeom>
              <a:rect b="b" l="l" r="r" t="t"/>
              <a:pathLst>
                <a:path extrusionOk="0" h="62" w="92">
                  <a:moveTo>
                    <a:pt x="61" y="0"/>
                  </a:moveTo>
                  <a:cubicBezTo>
                    <a:pt x="61" y="0"/>
                    <a:pt x="0" y="0"/>
                    <a:pt x="0" y="31"/>
                  </a:cubicBezTo>
                  <a:cubicBezTo>
                    <a:pt x="0" y="31"/>
                    <a:pt x="0" y="61"/>
                    <a:pt x="61" y="61"/>
                  </a:cubicBezTo>
                  <a:lnTo>
                    <a:pt x="91" y="31"/>
                  </a:lnTo>
                  <a:cubicBezTo>
                    <a:pt x="91" y="31"/>
                    <a:pt x="91"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27"/>
            <p:cNvSpPr/>
            <p:nvPr/>
          </p:nvSpPr>
          <p:spPr>
            <a:xfrm>
              <a:off x="9579475" y="3925863"/>
              <a:ext cx="1525" cy="1550"/>
            </a:xfrm>
            <a:custGeom>
              <a:rect b="b" l="l" r="r" t="t"/>
              <a:pathLst>
                <a:path extrusionOk="0" h="62" w="61">
                  <a:moveTo>
                    <a:pt x="61" y="1"/>
                  </a:moveTo>
                  <a:cubicBezTo>
                    <a:pt x="61" y="1"/>
                    <a:pt x="0" y="1"/>
                    <a:pt x="61" y="61"/>
                  </a:cubicBezTo>
                  <a:lnTo>
                    <a:pt x="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27"/>
            <p:cNvSpPr/>
            <p:nvPr/>
          </p:nvSpPr>
          <p:spPr>
            <a:xfrm>
              <a:off x="95809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27"/>
            <p:cNvSpPr/>
            <p:nvPr/>
          </p:nvSpPr>
          <p:spPr>
            <a:xfrm>
              <a:off x="9639500" y="2826313"/>
              <a:ext cx="19025" cy="19025"/>
            </a:xfrm>
            <a:custGeom>
              <a:rect b="b" l="l" r="r" t="t"/>
              <a:pathLst>
                <a:path extrusionOk="0" h="761" w="761">
                  <a:moveTo>
                    <a:pt x="395" y="0"/>
                  </a:moveTo>
                  <a:cubicBezTo>
                    <a:pt x="183" y="0"/>
                    <a:pt x="0" y="152"/>
                    <a:pt x="0" y="365"/>
                  </a:cubicBezTo>
                  <a:cubicBezTo>
                    <a:pt x="0" y="578"/>
                    <a:pt x="183" y="760"/>
                    <a:pt x="395" y="760"/>
                  </a:cubicBezTo>
                  <a:cubicBezTo>
                    <a:pt x="578" y="760"/>
                    <a:pt x="760" y="578"/>
                    <a:pt x="760" y="365"/>
                  </a:cubicBezTo>
                  <a:cubicBezTo>
                    <a:pt x="760" y="152"/>
                    <a:pt x="57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27"/>
            <p:cNvSpPr/>
            <p:nvPr/>
          </p:nvSpPr>
          <p:spPr>
            <a:xfrm>
              <a:off x="9640250" y="2905338"/>
              <a:ext cx="17500" cy="16750"/>
            </a:xfrm>
            <a:custGeom>
              <a:rect b="b" l="l" r="r" t="t"/>
              <a:pathLst>
                <a:path extrusionOk="0" h="670" w="700">
                  <a:moveTo>
                    <a:pt x="365" y="0"/>
                  </a:moveTo>
                  <a:cubicBezTo>
                    <a:pt x="153" y="0"/>
                    <a:pt x="1" y="152"/>
                    <a:pt x="1" y="335"/>
                  </a:cubicBezTo>
                  <a:cubicBezTo>
                    <a:pt x="1" y="517"/>
                    <a:pt x="153" y="669"/>
                    <a:pt x="365" y="669"/>
                  </a:cubicBezTo>
                  <a:cubicBezTo>
                    <a:pt x="548" y="669"/>
                    <a:pt x="700" y="517"/>
                    <a:pt x="700" y="335"/>
                  </a:cubicBezTo>
                  <a:cubicBezTo>
                    <a:pt x="700"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27"/>
            <p:cNvSpPr/>
            <p:nvPr/>
          </p:nvSpPr>
          <p:spPr>
            <a:xfrm>
              <a:off x="9640250" y="2982838"/>
              <a:ext cx="17500" cy="17500"/>
            </a:xfrm>
            <a:custGeom>
              <a:rect b="b" l="l" r="r" t="t"/>
              <a:pathLst>
                <a:path extrusionOk="0" h="700" w="700">
                  <a:moveTo>
                    <a:pt x="365" y="1"/>
                  </a:moveTo>
                  <a:cubicBezTo>
                    <a:pt x="153" y="1"/>
                    <a:pt x="1" y="153"/>
                    <a:pt x="1" y="335"/>
                  </a:cubicBezTo>
                  <a:cubicBezTo>
                    <a:pt x="1" y="548"/>
                    <a:pt x="153" y="700"/>
                    <a:pt x="365" y="700"/>
                  </a:cubicBezTo>
                  <a:cubicBezTo>
                    <a:pt x="548" y="700"/>
                    <a:pt x="700" y="548"/>
                    <a:pt x="700" y="335"/>
                  </a:cubicBezTo>
                  <a:cubicBezTo>
                    <a:pt x="700"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27"/>
            <p:cNvSpPr/>
            <p:nvPr/>
          </p:nvSpPr>
          <p:spPr>
            <a:xfrm>
              <a:off x="9641025" y="3061863"/>
              <a:ext cx="15975" cy="15225"/>
            </a:xfrm>
            <a:custGeom>
              <a:rect b="b" l="l" r="r" t="t"/>
              <a:pathLst>
                <a:path extrusionOk="0" h="609" w="639">
                  <a:moveTo>
                    <a:pt x="334" y="1"/>
                  </a:moveTo>
                  <a:cubicBezTo>
                    <a:pt x="152" y="1"/>
                    <a:pt x="0" y="122"/>
                    <a:pt x="0" y="305"/>
                  </a:cubicBezTo>
                  <a:cubicBezTo>
                    <a:pt x="0" y="457"/>
                    <a:pt x="152" y="609"/>
                    <a:pt x="334" y="609"/>
                  </a:cubicBezTo>
                  <a:cubicBezTo>
                    <a:pt x="486" y="609"/>
                    <a:pt x="638" y="457"/>
                    <a:pt x="638" y="305"/>
                  </a:cubicBezTo>
                  <a:cubicBezTo>
                    <a:pt x="638" y="122"/>
                    <a:pt x="486"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27"/>
            <p:cNvSpPr/>
            <p:nvPr/>
          </p:nvSpPr>
          <p:spPr>
            <a:xfrm>
              <a:off x="9642525" y="3140888"/>
              <a:ext cx="12950" cy="12950"/>
            </a:xfrm>
            <a:custGeom>
              <a:rect b="b" l="l" r="r" t="t"/>
              <a:pathLst>
                <a:path extrusionOk="0" h="518" w="518">
                  <a:moveTo>
                    <a:pt x="274" y="1"/>
                  </a:moveTo>
                  <a:cubicBezTo>
                    <a:pt x="92" y="1"/>
                    <a:pt x="1" y="92"/>
                    <a:pt x="1" y="244"/>
                  </a:cubicBezTo>
                  <a:cubicBezTo>
                    <a:pt x="1" y="396"/>
                    <a:pt x="122" y="518"/>
                    <a:pt x="274" y="518"/>
                  </a:cubicBezTo>
                  <a:cubicBezTo>
                    <a:pt x="426" y="518"/>
                    <a:pt x="518" y="396"/>
                    <a:pt x="518" y="244"/>
                  </a:cubicBezTo>
                  <a:cubicBezTo>
                    <a:pt x="51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27"/>
            <p:cNvSpPr/>
            <p:nvPr/>
          </p:nvSpPr>
          <p:spPr>
            <a:xfrm>
              <a:off x="9642525" y="3218413"/>
              <a:ext cx="12950" cy="13700"/>
            </a:xfrm>
            <a:custGeom>
              <a:rect b="b" l="l" r="r" t="t"/>
              <a:pathLst>
                <a:path extrusionOk="0" h="548" w="518">
                  <a:moveTo>
                    <a:pt x="274" y="0"/>
                  </a:moveTo>
                  <a:cubicBezTo>
                    <a:pt x="92" y="0"/>
                    <a:pt x="1" y="122"/>
                    <a:pt x="1" y="274"/>
                  </a:cubicBezTo>
                  <a:cubicBezTo>
                    <a:pt x="1" y="426"/>
                    <a:pt x="122" y="547"/>
                    <a:pt x="274" y="547"/>
                  </a:cubicBezTo>
                  <a:cubicBezTo>
                    <a:pt x="426" y="547"/>
                    <a:pt x="518" y="426"/>
                    <a:pt x="518" y="274"/>
                  </a:cubicBezTo>
                  <a:cubicBezTo>
                    <a:pt x="51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27"/>
            <p:cNvSpPr/>
            <p:nvPr/>
          </p:nvSpPr>
          <p:spPr>
            <a:xfrm>
              <a:off x="9643300" y="3297438"/>
              <a:ext cx="11425" cy="11425"/>
            </a:xfrm>
            <a:custGeom>
              <a:rect b="b" l="l" r="r" t="t"/>
              <a:pathLst>
                <a:path extrusionOk="0" h="457" w="457">
                  <a:moveTo>
                    <a:pt x="243" y="0"/>
                  </a:moveTo>
                  <a:cubicBezTo>
                    <a:pt x="122" y="0"/>
                    <a:pt x="0" y="122"/>
                    <a:pt x="0" y="213"/>
                  </a:cubicBezTo>
                  <a:cubicBezTo>
                    <a:pt x="0" y="335"/>
                    <a:pt x="122" y="456"/>
                    <a:pt x="243" y="456"/>
                  </a:cubicBezTo>
                  <a:cubicBezTo>
                    <a:pt x="335" y="456"/>
                    <a:pt x="456" y="335"/>
                    <a:pt x="456" y="213"/>
                  </a:cubicBezTo>
                  <a:cubicBezTo>
                    <a:pt x="456" y="122"/>
                    <a:pt x="33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27"/>
            <p:cNvSpPr/>
            <p:nvPr/>
          </p:nvSpPr>
          <p:spPr>
            <a:xfrm>
              <a:off x="9644050" y="3376463"/>
              <a:ext cx="9900" cy="9150"/>
            </a:xfrm>
            <a:custGeom>
              <a:rect b="b" l="l" r="r" t="t"/>
              <a:pathLst>
                <a:path extrusionOk="0" h="366" w="396">
                  <a:moveTo>
                    <a:pt x="213" y="1"/>
                  </a:moveTo>
                  <a:cubicBezTo>
                    <a:pt x="92" y="1"/>
                    <a:pt x="1" y="61"/>
                    <a:pt x="1" y="183"/>
                  </a:cubicBezTo>
                  <a:cubicBezTo>
                    <a:pt x="1" y="305"/>
                    <a:pt x="92" y="365"/>
                    <a:pt x="213" y="365"/>
                  </a:cubicBezTo>
                  <a:cubicBezTo>
                    <a:pt x="305" y="365"/>
                    <a:pt x="396" y="305"/>
                    <a:pt x="396" y="183"/>
                  </a:cubicBezTo>
                  <a:cubicBezTo>
                    <a:pt x="396" y="61"/>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27"/>
            <p:cNvSpPr/>
            <p:nvPr/>
          </p:nvSpPr>
          <p:spPr>
            <a:xfrm>
              <a:off x="9644050" y="3453963"/>
              <a:ext cx="9900" cy="9925"/>
            </a:xfrm>
            <a:custGeom>
              <a:rect b="b" l="l" r="r" t="t"/>
              <a:pathLst>
                <a:path extrusionOk="0" h="397" w="396">
                  <a:moveTo>
                    <a:pt x="213" y="1"/>
                  </a:moveTo>
                  <a:cubicBezTo>
                    <a:pt x="92" y="1"/>
                    <a:pt x="1" y="92"/>
                    <a:pt x="1" y="183"/>
                  </a:cubicBezTo>
                  <a:cubicBezTo>
                    <a:pt x="1" y="305"/>
                    <a:pt x="92" y="396"/>
                    <a:pt x="213" y="396"/>
                  </a:cubicBezTo>
                  <a:cubicBezTo>
                    <a:pt x="274" y="396"/>
                    <a:pt x="396" y="305"/>
                    <a:pt x="396" y="183"/>
                  </a:cubicBezTo>
                  <a:cubicBezTo>
                    <a:pt x="396" y="92"/>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27"/>
            <p:cNvSpPr/>
            <p:nvPr/>
          </p:nvSpPr>
          <p:spPr>
            <a:xfrm>
              <a:off x="9645575" y="3533013"/>
              <a:ext cx="7625" cy="7625"/>
            </a:xfrm>
            <a:custGeom>
              <a:rect b="b" l="l" r="r" t="t"/>
              <a:pathLst>
                <a:path extrusionOk="0" h="305" w="305">
                  <a:moveTo>
                    <a:pt x="152" y="0"/>
                  </a:moveTo>
                  <a:cubicBezTo>
                    <a:pt x="61" y="0"/>
                    <a:pt x="0" y="61"/>
                    <a:pt x="0" y="152"/>
                  </a:cubicBezTo>
                  <a:cubicBezTo>
                    <a:pt x="0" y="213"/>
                    <a:pt x="61" y="304"/>
                    <a:pt x="152" y="304"/>
                  </a:cubicBezTo>
                  <a:cubicBezTo>
                    <a:pt x="213" y="304"/>
                    <a:pt x="304" y="213"/>
                    <a:pt x="304" y="152"/>
                  </a:cubicBezTo>
                  <a:cubicBezTo>
                    <a:pt x="304" y="61"/>
                    <a:pt x="21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27"/>
            <p:cNvSpPr/>
            <p:nvPr/>
          </p:nvSpPr>
          <p:spPr>
            <a:xfrm>
              <a:off x="9646325" y="3612788"/>
              <a:ext cx="5350" cy="5350"/>
            </a:xfrm>
            <a:custGeom>
              <a:rect b="b" l="l" r="r" t="t"/>
              <a:pathLst>
                <a:path extrusionOk="0" h="214" w="214">
                  <a:moveTo>
                    <a:pt x="122" y="1"/>
                  </a:moveTo>
                  <a:cubicBezTo>
                    <a:pt x="31" y="1"/>
                    <a:pt x="1" y="31"/>
                    <a:pt x="1" y="122"/>
                  </a:cubicBezTo>
                  <a:cubicBezTo>
                    <a:pt x="1" y="183"/>
                    <a:pt x="31" y="213"/>
                    <a:pt x="122" y="213"/>
                  </a:cubicBezTo>
                  <a:cubicBezTo>
                    <a:pt x="183" y="213"/>
                    <a:pt x="214" y="153"/>
                    <a:pt x="214" y="122"/>
                  </a:cubicBezTo>
                  <a:cubicBezTo>
                    <a:pt x="214"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27"/>
            <p:cNvSpPr/>
            <p:nvPr/>
          </p:nvSpPr>
          <p:spPr>
            <a:xfrm>
              <a:off x="9646325" y="3689538"/>
              <a:ext cx="5350" cy="6100"/>
            </a:xfrm>
            <a:custGeom>
              <a:rect b="b" l="l" r="r" t="t"/>
              <a:pathLst>
                <a:path extrusionOk="0" h="244" w="214">
                  <a:moveTo>
                    <a:pt x="122" y="1"/>
                  </a:moveTo>
                  <a:cubicBezTo>
                    <a:pt x="31" y="1"/>
                    <a:pt x="1" y="92"/>
                    <a:pt x="1" y="122"/>
                  </a:cubicBezTo>
                  <a:cubicBezTo>
                    <a:pt x="1" y="183"/>
                    <a:pt x="62" y="244"/>
                    <a:pt x="122" y="244"/>
                  </a:cubicBezTo>
                  <a:cubicBezTo>
                    <a:pt x="153" y="244"/>
                    <a:pt x="214" y="183"/>
                    <a:pt x="214" y="122"/>
                  </a:cubicBezTo>
                  <a:cubicBezTo>
                    <a:pt x="21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27"/>
            <p:cNvSpPr/>
            <p:nvPr/>
          </p:nvSpPr>
          <p:spPr>
            <a:xfrm>
              <a:off x="9647100" y="3768563"/>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27"/>
            <p:cNvSpPr/>
            <p:nvPr/>
          </p:nvSpPr>
          <p:spPr>
            <a:xfrm>
              <a:off x="9647850" y="3848363"/>
              <a:ext cx="2300" cy="1550"/>
            </a:xfrm>
            <a:custGeom>
              <a:rect b="b" l="l" r="r" t="t"/>
              <a:pathLst>
                <a:path extrusionOk="0" h="62" w="92">
                  <a:moveTo>
                    <a:pt x="61" y="0"/>
                  </a:moveTo>
                  <a:cubicBezTo>
                    <a:pt x="61" y="0"/>
                    <a:pt x="1" y="0"/>
                    <a:pt x="1" y="31"/>
                  </a:cubicBezTo>
                  <a:cubicBezTo>
                    <a:pt x="1" y="31"/>
                    <a:pt x="1" y="61"/>
                    <a:pt x="61" y="61"/>
                  </a:cubicBezTo>
                  <a:cubicBezTo>
                    <a:pt x="92" y="61"/>
                    <a:pt x="92" y="31"/>
                    <a:pt x="92" y="31"/>
                  </a:cubicBezTo>
                  <a:cubicBezTo>
                    <a:pt x="92" y="31"/>
                    <a:pt x="92"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27"/>
            <p:cNvSpPr/>
            <p:nvPr/>
          </p:nvSpPr>
          <p:spPr>
            <a:xfrm>
              <a:off x="9647850" y="3925863"/>
              <a:ext cx="2300" cy="1550"/>
            </a:xfrm>
            <a:custGeom>
              <a:rect b="b" l="l" r="r" t="t"/>
              <a:pathLst>
                <a:path extrusionOk="0" h="62" w="92">
                  <a:moveTo>
                    <a:pt x="61" y="1"/>
                  </a:moveTo>
                  <a:cubicBezTo>
                    <a:pt x="61" y="1"/>
                    <a:pt x="1" y="1"/>
                    <a:pt x="61" y="61"/>
                  </a:cubicBezTo>
                  <a:cubicBezTo>
                    <a:pt x="92" y="1"/>
                    <a:pt x="61"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27"/>
            <p:cNvSpPr/>
            <p:nvPr/>
          </p:nvSpPr>
          <p:spPr>
            <a:xfrm>
              <a:off x="96493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4" name="Google Shape;5274;p27"/>
          <p:cNvSpPr txBox="1"/>
          <p:nvPr>
            <p:ph type="title"/>
          </p:nvPr>
        </p:nvSpPr>
        <p:spPr>
          <a:xfrm>
            <a:off x="717425" y="404125"/>
            <a:ext cx="7709100" cy="1156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3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75" name="Google Shape;5275;p27"/>
          <p:cNvSpPr txBox="1"/>
          <p:nvPr>
            <p:ph idx="1" type="subTitle"/>
          </p:nvPr>
        </p:nvSpPr>
        <p:spPr>
          <a:xfrm>
            <a:off x="920751" y="2266825"/>
            <a:ext cx="3295500" cy="1614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4"/>
              </a:buClr>
              <a:buSzPts val="1200"/>
              <a:buChar char="●"/>
              <a:defRPr sz="1600"/>
            </a:lvl1pPr>
            <a:lvl2pPr lvl="1" rtl="0">
              <a:spcBef>
                <a:spcPts val="0"/>
              </a:spcBef>
              <a:spcAft>
                <a:spcPts val="0"/>
              </a:spcAft>
              <a:buClr>
                <a:srgbClr val="434343"/>
              </a:buClr>
              <a:buSzPts val="1200"/>
              <a:buFont typeface="Roboto Condensed Light"/>
              <a:buChar char="○"/>
              <a:defRPr/>
            </a:lvl2pPr>
            <a:lvl3pPr lvl="2" rtl="0">
              <a:spcBef>
                <a:spcPts val="0"/>
              </a:spcBef>
              <a:spcAft>
                <a:spcPts val="0"/>
              </a:spcAft>
              <a:buClr>
                <a:srgbClr val="434343"/>
              </a:buClr>
              <a:buSzPts val="1200"/>
              <a:buFont typeface="Roboto Condensed Light"/>
              <a:buChar char="■"/>
              <a:defRPr/>
            </a:lvl3pPr>
            <a:lvl4pPr lvl="3" rtl="0">
              <a:spcBef>
                <a:spcPts val="0"/>
              </a:spcBef>
              <a:spcAft>
                <a:spcPts val="0"/>
              </a:spcAft>
              <a:buClr>
                <a:srgbClr val="434343"/>
              </a:buClr>
              <a:buSzPts val="1200"/>
              <a:buFont typeface="Roboto Condensed Light"/>
              <a:buChar char="●"/>
              <a:defRPr/>
            </a:lvl4pPr>
            <a:lvl5pPr lvl="4" rtl="0">
              <a:spcBef>
                <a:spcPts val="0"/>
              </a:spcBef>
              <a:spcAft>
                <a:spcPts val="0"/>
              </a:spcAft>
              <a:buClr>
                <a:srgbClr val="434343"/>
              </a:buClr>
              <a:buSzPts val="1200"/>
              <a:buFont typeface="Roboto Condensed Light"/>
              <a:buChar char="○"/>
              <a:defRPr/>
            </a:lvl5pPr>
            <a:lvl6pPr lvl="5" rtl="0">
              <a:spcBef>
                <a:spcPts val="0"/>
              </a:spcBef>
              <a:spcAft>
                <a:spcPts val="0"/>
              </a:spcAft>
              <a:buClr>
                <a:srgbClr val="434343"/>
              </a:buClr>
              <a:buSzPts val="1200"/>
              <a:buFont typeface="Roboto Condensed Light"/>
              <a:buChar char="■"/>
              <a:defRPr/>
            </a:lvl6pPr>
            <a:lvl7pPr lvl="6" rtl="0">
              <a:spcBef>
                <a:spcPts val="0"/>
              </a:spcBef>
              <a:spcAft>
                <a:spcPts val="0"/>
              </a:spcAft>
              <a:buClr>
                <a:srgbClr val="434343"/>
              </a:buClr>
              <a:buSzPts val="1200"/>
              <a:buFont typeface="Roboto Condensed Light"/>
              <a:buChar char="●"/>
              <a:defRPr/>
            </a:lvl7pPr>
            <a:lvl8pPr lvl="7" rtl="0">
              <a:spcBef>
                <a:spcPts val="0"/>
              </a:spcBef>
              <a:spcAft>
                <a:spcPts val="0"/>
              </a:spcAft>
              <a:buClr>
                <a:srgbClr val="434343"/>
              </a:buClr>
              <a:buSzPts val="1200"/>
              <a:buFont typeface="Roboto Condensed Light"/>
              <a:buChar char="○"/>
              <a:defRPr/>
            </a:lvl8pPr>
            <a:lvl9pPr lvl="8" rtl="0">
              <a:spcBef>
                <a:spcPts val="0"/>
              </a:spcBef>
              <a:spcAft>
                <a:spcPts val="0"/>
              </a:spcAft>
              <a:buClr>
                <a:srgbClr val="434343"/>
              </a:buClr>
              <a:buSzPts val="1200"/>
              <a:buFont typeface="Roboto Condensed Light"/>
              <a:buChar char="■"/>
              <a:defRPr/>
            </a:lvl9pPr>
          </a:lstStyle>
          <a:p/>
        </p:txBody>
      </p:sp>
      <p:sp>
        <p:nvSpPr>
          <p:cNvPr id="5276" name="Google Shape;5276;p27"/>
          <p:cNvSpPr txBox="1"/>
          <p:nvPr>
            <p:ph idx="2" type="subTitle"/>
          </p:nvPr>
        </p:nvSpPr>
        <p:spPr>
          <a:xfrm>
            <a:off x="4927725" y="2266825"/>
            <a:ext cx="3295500" cy="1614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4"/>
              </a:buClr>
              <a:buSzPts val="1200"/>
              <a:buChar char="●"/>
              <a:defRPr sz="1600"/>
            </a:lvl1pPr>
            <a:lvl2pPr lvl="1" rtl="0">
              <a:spcBef>
                <a:spcPts val="0"/>
              </a:spcBef>
              <a:spcAft>
                <a:spcPts val="0"/>
              </a:spcAft>
              <a:buClr>
                <a:srgbClr val="434343"/>
              </a:buClr>
              <a:buSzPts val="1200"/>
              <a:buFont typeface="Roboto Condensed Light"/>
              <a:buChar char="○"/>
              <a:defRPr/>
            </a:lvl2pPr>
            <a:lvl3pPr lvl="2" rtl="0">
              <a:spcBef>
                <a:spcPts val="0"/>
              </a:spcBef>
              <a:spcAft>
                <a:spcPts val="0"/>
              </a:spcAft>
              <a:buClr>
                <a:srgbClr val="434343"/>
              </a:buClr>
              <a:buSzPts val="1200"/>
              <a:buFont typeface="Roboto Condensed Light"/>
              <a:buChar char="■"/>
              <a:defRPr/>
            </a:lvl3pPr>
            <a:lvl4pPr lvl="3" rtl="0">
              <a:spcBef>
                <a:spcPts val="0"/>
              </a:spcBef>
              <a:spcAft>
                <a:spcPts val="0"/>
              </a:spcAft>
              <a:buClr>
                <a:srgbClr val="434343"/>
              </a:buClr>
              <a:buSzPts val="1200"/>
              <a:buFont typeface="Roboto Condensed Light"/>
              <a:buChar char="●"/>
              <a:defRPr/>
            </a:lvl4pPr>
            <a:lvl5pPr lvl="4" rtl="0">
              <a:spcBef>
                <a:spcPts val="0"/>
              </a:spcBef>
              <a:spcAft>
                <a:spcPts val="0"/>
              </a:spcAft>
              <a:buClr>
                <a:srgbClr val="434343"/>
              </a:buClr>
              <a:buSzPts val="1200"/>
              <a:buFont typeface="Roboto Condensed Light"/>
              <a:buChar char="○"/>
              <a:defRPr/>
            </a:lvl5pPr>
            <a:lvl6pPr lvl="5" rtl="0">
              <a:spcBef>
                <a:spcPts val="0"/>
              </a:spcBef>
              <a:spcAft>
                <a:spcPts val="0"/>
              </a:spcAft>
              <a:buClr>
                <a:srgbClr val="434343"/>
              </a:buClr>
              <a:buSzPts val="1200"/>
              <a:buFont typeface="Roboto Condensed Light"/>
              <a:buChar char="■"/>
              <a:defRPr/>
            </a:lvl6pPr>
            <a:lvl7pPr lvl="6" rtl="0">
              <a:spcBef>
                <a:spcPts val="0"/>
              </a:spcBef>
              <a:spcAft>
                <a:spcPts val="0"/>
              </a:spcAft>
              <a:buClr>
                <a:srgbClr val="434343"/>
              </a:buClr>
              <a:buSzPts val="1200"/>
              <a:buFont typeface="Roboto Condensed Light"/>
              <a:buChar char="●"/>
              <a:defRPr/>
            </a:lvl7pPr>
            <a:lvl8pPr lvl="7" rtl="0">
              <a:spcBef>
                <a:spcPts val="0"/>
              </a:spcBef>
              <a:spcAft>
                <a:spcPts val="0"/>
              </a:spcAft>
              <a:buClr>
                <a:srgbClr val="434343"/>
              </a:buClr>
              <a:buSzPts val="1200"/>
              <a:buFont typeface="Roboto Condensed Light"/>
              <a:buChar char="○"/>
              <a:defRPr/>
            </a:lvl8pPr>
            <a:lvl9pPr lvl="8" rtl="0">
              <a:spcBef>
                <a:spcPts val="0"/>
              </a:spcBef>
              <a:spcAft>
                <a:spcPts val="0"/>
              </a:spcAft>
              <a:buClr>
                <a:srgbClr val="434343"/>
              </a:buClr>
              <a:buSzPts val="1200"/>
              <a:buFont typeface="Roboto Condensed Light"/>
              <a:buChar char="■"/>
              <a:defRPr/>
            </a:lvl9pPr>
          </a:lstStyle>
          <a:p/>
        </p:txBody>
      </p:sp>
      <p:sp>
        <p:nvSpPr>
          <p:cNvPr id="5277" name="Google Shape;5277;p27"/>
          <p:cNvSpPr txBox="1"/>
          <p:nvPr>
            <p:ph idx="3" type="subTitle"/>
          </p:nvPr>
        </p:nvSpPr>
        <p:spPr>
          <a:xfrm>
            <a:off x="920765" y="1787000"/>
            <a:ext cx="3295500" cy="4797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4"/>
              </a:buClr>
              <a:buSzPts val="2400"/>
              <a:buFont typeface="Inter Black"/>
              <a:buNone/>
              <a:defRPr sz="2400">
                <a:solidFill>
                  <a:schemeClr val="accent4"/>
                </a:solidFill>
                <a:latin typeface="Inter Black"/>
                <a:ea typeface="Inter Black"/>
                <a:cs typeface="Inter Black"/>
                <a:sym typeface="Inter Black"/>
              </a:defRPr>
            </a:lvl1pPr>
            <a:lvl2pPr lvl="1">
              <a:spcBef>
                <a:spcPts val="0"/>
              </a:spcBef>
              <a:spcAft>
                <a:spcPts val="0"/>
              </a:spcAft>
              <a:buClr>
                <a:schemeClr val="accent4"/>
              </a:buClr>
              <a:buSzPts val="2400"/>
              <a:buFont typeface="Inter Black"/>
              <a:buNone/>
              <a:defRPr sz="2400">
                <a:solidFill>
                  <a:schemeClr val="accent4"/>
                </a:solidFill>
                <a:latin typeface="Inter Black"/>
                <a:ea typeface="Inter Black"/>
                <a:cs typeface="Inter Black"/>
                <a:sym typeface="Inter Black"/>
              </a:defRPr>
            </a:lvl2pPr>
            <a:lvl3pPr lvl="2">
              <a:spcBef>
                <a:spcPts val="0"/>
              </a:spcBef>
              <a:spcAft>
                <a:spcPts val="0"/>
              </a:spcAft>
              <a:buClr>
                <a:schemeClr val="accent4"/>
              </a:buClr>
              <a:buSzPts val="2400"/>
              <a:buFont typeface="Inter Black"/>
              <a:buNone/>
              <a:defRPr sz="2400">
                <a:solidFill>
                  <a:schemeClr val="accent4"/>
                </a:solidFill>
                <a:latin typeface="Inter Black"/>
                <a:ea typeface="Inter Black"/>
                <a:cs typeface="Inter Black"/>
                <a:sym typeface="Inter Black"/>
              </a:defRPr>
            </a:lvl3pPr>
            <a:lvl4pPr lvl="3">
              <a:spcBef>
                <a:spcPts val="0"/>
              </a:spcBef>
              <a:spcAft>
                <a:spcPts val="0"/>
              </a:spcAft>
              <a:buClr>
                <a:schemeClr val="accent4"/>
              </a:buClr>
              <a:buSzPts val="2400"/>
              <a:buFont typeface="Inter Black"/>
              <a:buNone/>
              <a:defRPr sz="2400">
                <a:solidFill>
                  <a:schemeClr val="accent4"/>
                </a:solidFill>
                <a:latin typeface="Inter Black"/>
                <a:ea typeface="Inter Black"/>
                <a:cs typeface="Inter Black"/>
                <a:sym typeface="Inter Black"/>
              </a:defRPr>
            </a:lvl4pPr>
            <a:lvl5pPr lvl="4">
              <a:spcBef>
                <a:spcPts val="0"/>
              </a:spcBef>
              <a:spcAft>
                <a:spcPts val="0"/>
              </a:spcAft>
              <a:buClr>
                <a:schemeClr val="accent4"/>
              </a:buClr>
              <a:buSzPts val="2400"/>
              <a:buFont typeface="Inter Black"/>
              <a:buNone/>
              <a:defRPr sz="2400">
                <a:solidFill>
                  <a:schemeClr val="accent4"/>
                </a:solidFill>
                <a:latin typeface="Inter Black"/>
                <a:ea typeface="Inter Black"/>
                <a:cs typeface="Inter Black"/>
                <a:sym typeface="Inter Black"/>
              </a:defRPr>
            </a:lvl5pPr>
            <a:lvl6pPr lvl="5">
              <a:spcBef>
                <a:spcPts val="0"/>
              </a:spcBef>
              <a:spcAft>
                <a:spcPts val="0"/>
              </a:spcAft>
              <a:buClr>
                <a:schemeClr val="accent4"/>
              </a:buClr>
              <a:buSzPts val="2400"/>
              <a:buFont typeface="Inter Black"/>
              <a:buNone/>
              <a:defRPr sz="2400">
                <a:solidFill>
                  <a:schemeClr val="accent4"/>
                </a:solidFill>
                <a:latin typeface="Inter Black"/>
                <a:ea typeface="Inter Black"/>
                <a:cs typeface="Inter Black"/>
                <a:sym typeface="Inter Black"/>
              </a:defRPr>
            </a:lvl6pPr>
            <a:lvl7pPr lvl="6">
              <a:spcBef>
                <a:spcPts val="0"/>
              </a:spcBef>
              <a:spcAft>
                <a:spcPts val="0"/>
              </a:spcAft>
              <a:buClr>
                <a:schemeClr val="accent4"/>
              </a:buClr>
              <a:buSzPts val="2400"/>
              <a:buFont typeface="Inter Black"/>
              <a:buNone/>
              <a:defRPr sz="2400">
                <a:solidFill>
                  <a:schemeClr val="accent4"/>
                </a:solidFill>
                <a:latin typeface="Inter Black"/>
                <a:ea typeface="Inter Black"/>
                <a:cs typeface="Inter Black"/>
                <a:sym typeface="Inter Black"/>
              </a:defRPr>
            </a:lvl7pPr>
            <a:lvl8pPr lvl="7">
              <a:spcBef>
                <a:spcPts val="0"/>
              </a:spcBef>
              <a:spcAft>
                <a:spcPts val="0"/>
              </a:spcAft>
              <a:buClr>
                <a:schemeClr val="accent4"/>
              </a:buClr>
              <a:buSzPts val="2400"/>
              <a:buFont typeface="Inter Black"/>
              <a:buNone/>
              <a:defRPr sz="2400">
                <a:solidFill>
                  <a:schemeClr val="accent4"/>
                </a:solidFill>
                <a:latin typeface="Inter Black"/>
                <a:ea typeface="Inter Black"/>
                <a:cs typeface="Inter Black"/>
                <a:sym typeface="Inter Black"/>
              </a:defRPr>
            </a:lvl8pPr>
            <a:lvl9pPr lvl="8">
              <a:spcBef>
                <a:spcPts val="0"/>
              </a:spcBef>
              <a:spcAft>
                <a:spcPts val="0"/>
              </a:spcAft>
              <a:buClr>
                <a:schemeClr val="accent4"/>
              </a:buClr>
              <a:buSzPts val="2400"/>
              <a:buFont typeface="Inter Black"/>
              <a:buNone/>
              <a:defRPr sz="2400">
                <a:solidFill>
                  <a:schemeClr val="accent4"/>
                </a:solidFill>
                <a:latin typeface="Inter Black"/>
                <a:ea typeface="Inter Black"/>
                <a:cs typeface="Inter Black"/>
                <a:sym typeface="Inter Black"/>
              </a:defRPr>
            </a:lvl9pPr>
          </a:lstStyle>
          <a:p/>
        </p:txBody>
      </p:sp>
      <p:sp>
        <p:nvSpPr>
          <p:cNvPr id="5278" name="Google Shape;5278;p27"/>
          <p:cNvSpPr txBox="1"/>
          <p:nvPr>
            <p:ph idx="4" type="subTitle"/>
          </p:nvPr>
        </p:nvSpPr>
        <p:spPr>
          <a:xfrm>
            <a:off x="4927725" y="1787000"/>
            <a:ext cx="3295500" cy="479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4"/>
              </a:buClr>
              <a:buSzPts val="2400"/>
              <a:buFont typeface="Inter Black"/>
              <a:buNone/>
              <a:defRPr sz="2400">
                <a:solidFill>
                  <a:schemeClr val="accent4"/>
                </a:solidFill>
                <a:latin typeface="Inter Black"/>
                <a:ea typeface="Inter Black"/>
                <a:cs typeface="Inter Black"/>
                <a:sym typeface="Inter Black"/>
              </a:defRPr>
            </a:lvl1pPr>
            <a:lvl2pPr lvl="1" rtl="0">
              <a:spcBef>
                <a:spcPts val="0"/>
              </a:spcBef>
              <a:spcAft>
                <a:spcPts val="0"/>
              </a:spcAft>
              <a:buClr>
                <a:schemeClr val="accent4"/>
              </a:buClr>
              <a:buSzPts val="2400"/>
              <a:buFont typeface="Inter Black"/>
              <a:buNone/>
              <a:defRPr sz="2400">
                <a:solidFill>
                  <a:schemeClr val="accent4"/>
                </a:solidFill>
                <a:latin typeface="Inter Black"/>
                <a:ea typeface="Inter Black"/>
                <a:cs typeface="Inter Black"/>
                <a:sym typeface="Inter Black"/>
              </a:defRPr>
            </a:lvl2pPr>
            <a:lvl3pPr lvl="2" rtl="0">
              <a:spcBef>
                <a:spcPts val="0"/>
              </a:spcBef>
              <a:spcAft>
                <a:spcPts val="0"/>
              </a:spcAft>
              <a:buClr>
                <a:schemeClr val="accent4"/>
              </a:buClr>
              <a:buSzPts val="2400"/>
              <a:buFont typeface="Inter Black"/>
              <a:buNone/>
              <a:defRPr sz="2400">
                <a:solidFill>
                  <a:schemeClr val="accent4"/>
                </a:solidFill>
                <a:latin typeface="Inter Black"/>
                <a:ea typeface="Inter Black"/>
                <a:cs typeface="Inter Black"/>
                <a:sym typeface="Inter Black"/>
              </a:defRPr>
            </a:lvl3pPr>
            <a:lvl4pPr lvl="3" rtl="0">
              <a:spcBef>
                <a:spcPts val="0"/>
              </a:spcBef>
              <a:spcAft>
                <a:spcPts val="0"/>
              </a:spcAft>
              <a:buClr>
                <a:schemeClr val="accent4"/>
              </a:buClr>
              <a:buSzPts val="2400"/>
              <a:buFont typeface="Inter Black"/>
              <a:buNone/>
              <a:defRPr sz="2400">
                <a:solidFill>
                  <a:schemeClr val="accent4"/>
                </a:solidFill>
                <a:latin typeface="Inter Black"/>
                <a:ea typeface="Inter Black"/>
                <a:cs typeface="Inter Black"/>
                <a:sym typeface="Inter Black"/>
              </a:defRPr>
            </a:lvl4pPr>
            <a:lvl5pPr lvl="4" rtl="0">
              <a:spcBef>
                <a:spcPts val="0"/>
              </a:spcBef>
              <a:spcAft>
                <a:spcPts val="0"/>
              </a:spcAft>
              <a:buClr>
                <a:schemeClr val="accent4"/>
              </a:buClr>
              <a:buSzPts val="2400"/>
              <a:buFont typeface="Inter Black"/>
              <a:buNone/>
              <a:defRPr sz="2400">
                <a:solidFill>
                  <a:schemeClr val="accent4"/>
                </a:solidFill>
                <a:latin typeface="Inter Black"/>
                <a:ea typeface="Inter Black"/>
                <a:cs typeface="Inter Black"/>
                <a:sym typeface="Inter Black"/>
              </a:defRPr>
            </a:lvl5pPr>
            <a:lvl6pPr lvl="5" rtl="0">
              <a:spcBef>
                <a:spcPts val="0"/>
              </a:spcBef>
              <a:spcAft>
                <a:spcPts val="0"/>
              </a:spcAft>
              <a:buClr>
                <a:schemeClr val="accent4"/>
              </a:buClr>
              <a:buSzPts val="2400"/>
              <a:buFont typeface="Inter Black"/>
              <a:buNone/>
              <a:defRPr sz="2400">
                <a:solidFill>
                  <a:schemeClr val="accent4"/>
                </a:solidFill>
                <a:latin typeface="Inter Black"/>
                <a:ea typeface="Inter Black"/>
                <a:cs typeface="Inter Black"/>
                <a:sym typeface="Inter Black"/>
              </a:defRPr>
            </a:lvl6pPr>
            <a:lvl7pPr lvl="6" rtl="0">
              <a:spcBef>
                <a:spcPts val="0"/>
              </a:spcBef>
              <a:spcAft>
                <a:spcPts val="0"/>
              </a:spcAft>
              <a:buClr>
                <a:schemeClr val="accent4"/>
              </a:buClr>
              <a:buSzPts val="2400"/>
              <a:buFont typeface="Inter Black"/>
              <a:buNone/>
              <a:defRPr sz="2400">
                <a:solidFill>
                  <a:schemeClr val="accent4"/>
                </a:solidFill>
                <a:latin typeface="Inter Black"/>
                <a:ea typeface="Inter Black"/>
                <a:cs typeface="Inter Black"/>
                <a:sym typeface="Inter Black"/>
              </a:defRPr>
            </a:lvl7pPr>
            <a:lvl8pPr lvl="7" rtl="0">
              <a:spcBef>
                <a:spcPts val="0"/>
              </a:spcBef>
              <a:spcAft>
                <a:spcPts val="0"/>
              </a:spcAft>
              <a:buClr>
                <a:schemeClr val="accent4"/>
              </a:buClr>
              <a:buSzPts val="2400"/>
              <a:buFont typeface="Inter Black"/>
              <a:buNone/>
              <a:defRPr sz="2400">
                <a:solidFill>
                  <a:schemeClr val="accent4"/>
                </a:solidFill>
                <a:latin typeface="Inter Black"/>
                <a:ea typeface="Inter Black"/>
                <a:cs typeface="Inter Black"/>
                <a:sym typeface="Inter Black"/>
              </a:defRPr>
            </a:lvl8pPr>
            <a:lvl9pPr lvl="8" rtl="0">
              <a:spcBef>
                <a:spcPts val="0"/>
              </a:spcBef>
              <a:spcAft>
                <a:spcPts val="0"/>
              </a:spcAft>
              <a:buClr>
                <a:schemeClr val="accent4"/>
              </a:buClr>
              <a:buSzPts val="2400"/>
              <a:buFont typeface="Inter Black"/>
              <a:buNone/>
              <a:defRPr sz="2400">
                <a:solidFill>
                  <a:schemeClr val="accent4"/>
                </a:solidFill>
                <a:latin typeface="Inter Black"/>
                <a:ea typeface="Inter Black"/>
                <a:cs typeface="Inter Black"/>
                <a:sym typeface="Inter Black"/>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17">
    <p:spTree>
      <p:nvGrpSpPr>
        <p:cNvPr id="5279" name="Shape 5279"/>
        <p:cNvGrpSpPr/>
        <p:nvPr/>
      </p:nvGrpSpPr>
      <p:grpSpPr>
        <a:xfrm>
          <a:off x="0" y="0"/>
          <a:ext cx="0" cy="0"/>
          <a:chOff x="0" y="0"/>
          <a:chExt cx="0" cy="0"/>
        </a:xfrm>
      </p:grpSpPr>
      <p:sp>
        <p:nvSpPr>
          <p:cNvPr id="5280" name="Google Shape;5280;p28"/>
          <p:cNvSpPr/>
          <p:nvPr/>
        </p:nvSpPr>
        <p:spPr>
          <a:xfrm rot="10800000">
            <a:off x="7384333" y="-99"/>
            <a:ext cx="1759667" cy="1435424"/>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28"/>
          <p:cNvSpPr/>
          <p:nvPr/>
        </p:nvSpPr>
        <p:spPr>
          <a:xfrm>
            <a:off x="-548774" y="1282260"/>
            <a:ext cx="1568279" cy="1568279"/>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28"/>
          <p:cNvSpPr/>
          <p:nvPr/>
        </p:nvSpPr>
        <p:spPr>
          <a:xfrm rot="-9899959">
            <a:off x="2581499" y="3330695"/>
            <a:ext cx="4025553" cy="2995700"/>
          </a:xfrm>
          <a:custGeom>
            <a:rect b="b" l="l" r="r" t="t"/>
            <a:pathLst>
              <a:path extrusionOk="0" h="35523" w="47735">
                <a:moveTo>
                  <a:pt x="37516" y="0"/>
                </a:moveTo>
                <a:cubicBezTo>
                  <a:pt x="37361" y="0"/>
                  <a:pt x="37204" y="5"/>
                  <a:pt x="37047" y="15"/>
                </a:cubicBezTo>
                <a:cubicBezTo>
                  <a:pt x="31727" y="347"/>
                  <a:pt x="27466" y="4779"/>
                  <a:pt x="22227" y="5637"/>
                </a:cubicBezTo>
                <a:cubicBezTo>
                  <a:pt x="21878" y="5695"/>
                  <a:pt x="21525" y="5742"/>
                  <a:pt x="21172" y="5783"/>
                </a:cubicBezTo>
                <a:cubicBezTo>
                  <a:pt x="16327" y="6342"/>
                  <a:pt x="11213" y="5507"/>
                  <a:pt x="6552" y="7269"/>
                </a:cubicBezTo>
                <a:cubicBezTo>
                  <a:pt x="4500" y="8042"/>
                  <a:pt x="2579" y="9590"/>
                  <a:pt x="1405" y="11442"/>
                </a:cubicBezTo>
                <a:cubicBezTo>
                  <a:pt x="455" y="12949"/>
                  <a:pt x="1" y="14825"/>
                  <a:pt x="455" y="16549"/>
                </a:cubicBezTo>
                <a:cubicBezTo>
                  <a:pt x="1296" y="19768"/>
                  <a:pt x="4516" y="21085"/>
                  <a:pt x="7322" y="22188"/>
                </a:cubicBezTo>
                <a:cubicBezTo>
                  <a:pt x="9779" y="23151"/>
                  <a:pt x="12259" y="24298"/>
                  <a:pt x="13966" y="26388"/>
                </a:cubicBezTo>
                <a:cubicBezTo>
                  <a:pt x="15831" y="28674"/>
                  <a:pt x="16103" y="31806"/>
                  <a:pt x="18305" y="33856"/>
                </a:cubicBezTo>
                <a:cubicBezTo>
                  <a:pt x="19554" y="35018"/>
                  <a:pt x="21179" y="35522"/>
                  <a:pt x="22832" y="35522"/>
                </a:cubicBezTo>
                <a:cubicBezTo>
                  <a:pt x="24137" y="35522"/>
                  <a:pt x="25460" y="35207"/>
                  <a:pt x="26628" y="34653"/>
                </a:cubicBezTo>
                <a:cubicBezTo>
                  <a:pt x="29525" y="33279"/>
                  <a:pt x="31646" y="30694"/>
                  <a:pt x="33533" y="28098"/>
                </a:cubicBezTo>
                <a:cubicBezTo>
                  <a:pt x="35382" y="25557"/>
                  <a:pt x="37247" y="22744"/>
                  <a:pt x="39786" y="20837"/>
                </a:cubicBezTo>
                <a:cubicBezTo>
                  <a:pt x="41554" y="19507"/>
                  <a:pt x="43654" y="18588"/>
                  <a:pt x="45136" y="16945"/>
                </a:cubicBezTo>
                <a:cubicBezTo>
                  <a:pt x="47321" y="14523"/>
                  <a:pt x="47735" y="10828"/>
                  <a:pt x="46680" y="7740"/>
                </a:cubicBezTo>
                <a:cubicBezTo>
                  <a:pt x="45369" y="3892"/>
                  <a:pt x="41914" y="0"/>
                  <a:pt x="375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28"/>
          <p:cNvSpPr/>
          <p:nvPr/>
        </p:nvSpPr>
        <p:spPr>
          <a:xfrm>
            <a:off x="8000599" y="739025"/>
            <a:ext cx="750002" cy="750002"/>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4" name="Google Shape;5284;p28"/>
          <p:cNvGrpSpPr/>
          <p:nvPr/>
        </p:nvGrpSpPr>
        <p:grpSpPr>
          <a:xfrm>
            <a:off x="8" y="-88"/>
            <a:ext cx="611786" cy="1983735"/>
            <a:chOff x="9295275" y="2826313"/>
            <a:chExt cx="363250" cy="1177850"/>
          </a:xfrm>
        </p:grpSpPr>
        <p:sp>
          <p:nvSpPr>
            <p:cNvPr id="5285" name="Google Shape;5285;p28"/>
            <p:cNvSpPr/>
            <p:nvPr/>
          </p:nvSpPr>
          <p:spPr>
            <a:xfrm>
              <a:off x="9295275" y="2826313"/>
              <a:ext cx="19000" cy="19025"/>
            </a:xfrm>
            <a:custGeom>
              <a:rect b="b" l="l" r="r" t="t"/>
              <a:pathLst>
                <a:path extrusionOk="0" h="761" w="760">
                  <a:moveTo>
                    <a:pt x="395" y="0"/>
                  </a:moveTo>
                  <a:cubicBezTo>
                    <a:pt x="182" y="0"/>
                    <a:pt x="0" y="152"/>
                    <a:pt x="0" y="365"/>
                  </a:cubicBezTo>
                  <a:cubicBezTo>
                    <a:pt x="0" y="578"/>
                    <a:pt x="182" y="760"/>
                    <a:pt x="395" y="760"/>
                  </a:cubicBezTo>
                  <a:cubicBezTo>
                    <a:pt x="608" y="760"/>
                    <a:pt x="760" y="578"/>
                    <a:pt x="760" y="365"/>
                  </a:cubicBezTo>
                  <a:cubicBezTo>
                    <a:pt x="760" y="152"/>
                    <a:pt x="60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28"/>
            <p:cNvSpPr/>
            <p:nvPr/>
          </p:nvSpPr>
          <p:spPr>
            <a:xfrm>
              <a:off x="9296775" y="2905338"/>
              <a:ext cx="16750" cy="16750"/>
            </a:xfrm>
            <a:custGeom>
              <a:rect b="b" l="l" r="r" t="t"/>
              <a:pathLst>
                <a:path extrusionOk="0" h="670" w="670">
                  <a:moveTo>
                    <a:pt x="335" y="0"/>
                  </a:moveTo>
                  <a:cubicBezTo>
                    <a:pt x="153" y="0"/>
                    <a:pt x="1" y="152"/>
                    <a:pt x="1" y="335"/>
                  </a:cubicBezTo>
                  <a:cubicBezTo>
                    <a:pt x="1" y="517"/>
                    <a:pt x="153" y="669"/>
                    <a:pt x="335" y="669"/>
                  </a:cubicBezTo>
                  <a:cubicBezTo>
                    <a:pt x="518" y="669"/>
                    <a:pt x="670" y="517"/>
                    <a:pt x="670" y="335"/>
                  </a:cubicBezTo>
                  <a:cubicBezTo>
                    <a:pt x="670" y="152"/>
                    <a:pt x="51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28"/>
            <p:cNvSpPr/>
            <p:nvPr/>
          </p:nvSpPr>
          <p:spPr>
            <a:xfrm>
              <a:off x="9296775" y="2982838"/>
              <a:ext cx="16750" cy="17500"/>
            </a:xfrm>
            <a:custGeom>
              <a:rect b="b" l="l" r="r" t="t"/>
              <a:pathLst>
                <a:path extrusionOk="0" h="700" w="670">
                  <a:moveTo>
                    <a:pt x="335" y="1"/>
                  </a:moveTo>
                  <a:cubicBezTo>
                    <a:pt x="153" y="1"/>
                    <a:pt x="1" y="153"/>
                    <a:pt x="1" y="335"/>
                  </a:cubicBezTo>
                  <a:cubicBezTo>
                    <a:pt x="1" y="517"/>
                    <a:pt x="153" y="700"/>
                    <a:pt x="335" y="700"/>
                  </a:cubicBezTo>
                  <a:cubicBezTo>
                    <a:pt x="518" y="700"/>
                    <a:pt x="670" y="517"/>
                    <a:pt x="670" y="335"/>
                  </a:cubicBezTo>
                  <a:cubicBezTo>
                    <a:pt x="670" y="153"/>
                    <a:pt x="518"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28"/>
            <p:cNvSpPr/>
            <p:nvPr/>
          </p:nvSpPr>
          <p:spPr>
            <a:xfrm>
              <a:off x="9297550" y="3061863"/>
              <a:ext cx="15225" cy="15225"/>
            </a:xfrm>
            <a:custGeom>
              <a:rect b="b" l="l" r="r" t="t"/>
              <a:pathLst>
                <a:path extrusionOk="0" h="609" w="609">
                  <a:moveTo>
                    <a:pt x="304" y="1"/>
                  </a:moveTo>
                  <a:cubicBezTo>
                    <a:pt x="152" y="1"/>
                    <a:pt x="0" y="153"/>
                    <a:pt x="0" y="305"/>
                  </a:cubicBezTo>
                  <a:cubicBezTo>
                    <a:pt x="0" y="457"/>
                    <a:pt x="152" y="609"/>
                    <a:pt x="304" y="609"/>
                  </a:cubicBezTo>
                  <a:cubicBezTo>
                    <a:pt x="456"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28"/>
            <p:cNvSpPr/>
            <p:nvPr/>
          </p:nvSpPr>
          <p:spPr>
            <a:xfrm>
              <a:off x="9298300" y="3140888"/>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28"/>
            <p:cNvSpPr/>
            <p:nvPr/>
          </p:nvSpPr>
          <p:spPr>
            <a:xfrm>
              <a:off x="9298300" y="3218413"/>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28"/>
            <p:cNvSpPr/>
            <p:nvPr/>
          </p:nvSpPr>
          <p:spPr>
            <a:xfrm>
              <a:off x="9299075" y="3297438"/>
              <a:ext cx="11400" cy="11425"/>
            </a:xfrm>
            <a:custGeom>
              <a:rect b="b" l="l" r="r" t="t"/>
              <a:pathLst>
                <a:path extrusionOk="0" h="457" w="456">
                  <a:moveTo>
                    <a:pt x="243" y="0"/>
                  </a:moveTo>
                  <a:cubicBezTo>
                    <a:pt x="122" y="0"/>
                    <a:pt x="0" y="92"/>
                    <a:pt x="0" y="213"/>
                  </a:cubicBezTo>
                  <a:cubicBezTo>
                    <a:pt x="0" y="335"/>
                    <a:pt x="122" y="456"/>
                    <a:pt x="243" y="456"/>
                  </a:cubicBezTo>
                  <a:cubicBezTo>
                    <a:pt x="365" y="456"/>
                    <a:pt x="456" y="335"/>
                    <a:pt x="456" y="213"/>
                  </a:cubicBezTo>
                  <a:cubicBezTo>
                    <a:pt x="456" y="92"/>
                    <a:pt x="36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28"/>
            <p:cNvSpPr/>
            <p:nvPr/>
          </p:nvSpPr>
          <p:spPr>
            <a:xfrm>
              <a:off x="9300575" y="3376463"/>
              <a:ext cx="9150" cy="9150"/>
            </a:xfrm>
            <a:custGeom>
              <a:rect b="b" l="l" r="r" t="t"/>
              <a:pathLst>
                <a:path extrusionOk="0" h="366" w="366">
                  <a:moveTo>
                    <a:pt x="183" y="1"/>
                  </a:moveTo>
                  <a:cubicBezTo>
                    <a:pt x="62" y="1"/>
                    <a:pt x="1" y="61"/>
                    <a:pt x="1" y="183"/>
                  </a:cubicBezTo>
                  <a:cubicBezTo>
                    <a:pt x="1" y="305"/>
                    <a:pt x="62" y="365"/>
                    <a:pt x="183" y="365"/>
                  </a:cubicBezTo>
                  <a:cubicBezTo>
                    <a:pt x="305" y="365"/>
                    <a:pt x="366" y="305"/>
                    <a:pt x="366" y="183"/>
                  </a:cubicBezTo>
                  <a:cubicBezTo>
                    <a:pt x="36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28"/>
            <p:cNvSpPr/>
            <p:nvPr/>
          </p:nvSpPr>
          <p:spPr>
            <a:xfrm>
              <a:off x="9300575" y="3453963"/>
              <a:ext cx="9150" cy="9925"/>
            </a:xfrm>
            <a:custGeom>
              <a:rect b="b" l="l" r="r" t="t"/>
              <a:pathLst>
                <a:path extrusionOk="0" h="397" w="366">
                  <a:moveTo>
                    <a:pt x="183" y="1"/>
                  </a:moveTo>
                  <a:cubicBezTo>
                    <a:pt x="62" y="1"/>
                    <a:pt x="1" y="92"/>
                    <a:pt x="1" y="183"/>
                  </a:cubicBezTo>
                  <a:cubicBezTo>
                    <a:pt x="1" y="305"/>
                    <a:pt x="62" y="396"/>
                    <a:pt x="183" y="396"/>
                  </a:cubicBezTo>
                  <a:cubicBezTo>
                    <a:pt x="305" y="396"/>
                    <a:pt x="366" y="305"/>
                    <a:pt x="366" y="183"/>
                  </a:cubicBezTo>
                  <a:cubicBezTo>
                    <a:pt x="36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28"/>
            <p:cNvSpPr/>
            <p:nvPr/>
          </p:nvSpPr>
          <p:spPr>
            <a:xfrm>
              <a:off x="9301350" y="3533013"/>
              <a:ext cx="7625" cy="7625"/>
            </a:xfrm>
            <a:custGeom>
              <a:rect b="b" l="l" r="r" t="t"/>
              <a:pathLst>
                <a:path extrusionOk="0" h="305" w="305">
                  <a:moveTo>
                    <a:pt x="152" y="0"/>
                  </a:moveTo>
                  <a:cubicBezTo>
                    <a:pt x="91" y="0"/>
                    <a:pt x="0" y="61"/>
                    <a:pt x="0" y="152"/>
                  </a:cubicBezTo>
                  <a:cubicBezTo>
                    <a:pt x="0" y="213"/>
                    <a:pt x="61" y="304"/>
                    <a:pt x="152" y="304"/>
                  </a:cubicBezTo>
                  <a:cubicBezTo>
                    <a:pt x="243" y="304"/>
                    <a:pt x="304" y="213"/>
                    <a:pt x="304" y="152"/>
                  </a:cubicBezTo>
                  <a:cubicBezTo>
                    <a:pt x="304" y="61"/>
                    <a:pt x="24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28"/>
            <p:cNvSpPr/>
            <p:nvPr/>
          </p:nvSpPr>
          <p:spPr>
            <a:xfrm>
              <a:off x="9302100" y="3612788"/>
              <a:ext cx="6100" cy="5350"/>
            </a:xfrm>
            <a:custGeom>
              <a:rect b="b" l="l" r="r" t="t"/>
              <a:pathLst>
                <a:path extrusionOk="0" h="214" w="244">
                  <a:moveTo>
                    <a:pt x="122" y="1"/>
                  </a:moveTo>
                  <a:cubicBezTo>
                    <a:pt x="61" y="1"/>
                    <a:pt x="1" y="31"/>
                    <a:pt x="1" y="122"/>
                  </a:cubicBezTo>
                  <a:cubicBezTo>
                    <a:pt x="1" y="183"/>
                    <a:pt x="31" y="213"/>
                    <a:pt x="122" y="213"/>
                  </a:cubicBezTo>
                  <a:cubicBezTo>
                    <a:pt x="213" y="213"/>
                    <a:pt x="244" y="153"/>
                    <a:pt x="244" y="122"/>
                  </a:cubicBezTo>
                  <a:cubicBezTo>
                    <a:pt x="244" y="31"/>
                    <a:pt x="21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28"/>
            <p:cNvSpPr/>
            <p:nvPr/>
          </p:nvSpPr>
          <p:spPr>
            <a:xfrm>
              <a:off x="9302100" y="3689538"/>
              <a:ext cx="6100" cy="6100"/>
            </a:xfrm>
            <a:custGeom>
              <a:rect b="b" l="l" r="r" t="t"/>
              <a:pathLst>
                <a:path extrusionOk="0" h="244" w="244">
                  <a:moveTo>
                    <a:pt x="122" y="1"/>
                  </a:moveTo>
                  <a:cubicBezTo>
                    <a:pt x="61" y="1"/>
                    <a:pt x="1" y="92"/>
                    <a:pt x="1" y="122"/>
                  </a:cubicBezTo>
                  <a:cubicBezTo>
                    <a:pt x="1" y="183"/>
                    <a:pt x="92" y="244"/>
                    <a:pt x="122" y="244"/>
                  </a:cubicBezTo>
                  <a:cubicBezTo>
                    <a:pt x="153" y="244"/>
                    <a:pt x="244" y="183"/>
                    <a:pt x="244" y="122"/>
                  </a:cubicBezTo>
                  <a:cubicBezTo>
                    <a:pt x="24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28"/>
            <p:cNvSpPr/>
            <p:nvPr/>
          </p:nvSpPr>
          <p:spPr>
            <a:xfrm>
              <a:off x="9302875" y="3768563"/>
              <a:ext cx="4575" cy="3825"/>
            </a:xfrm>
            <a:custGeom>
              <a:rect b="b" l="l" r="r" t="t"/>
              <a:pathLst>
                <a:path extrusionOk="0" h="153" w="183">
                  <a:moveTo>
                    <a:pt x="91" y="1"/>
                  </a:moveTo>
                  <a:cubicBezTo>
                    <a:pt x="61" y="1"/>
                    <a:pt x="0" y="31"/>
                    <a:pt x="0" y="62"/>
                  </a:cubicBezTo>
                  <a:cubicBezTo>
                    <a:pt x="0" y="92"/>
                    <a:pt x="61" y="153"/>
                    <a:pt x="91" y="153"/>
                  </a:cubicBezTo>
                  <a:cubicBezTo>
                    <a:pt x="122" y="153"/>
                    <a:pt x="182" y="122"/>
                    <a:pt x="182" y="62"/>
                  </a:cubicBezTo>
                  <a:cubicBezTo>
                    <a:pt x="18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28"/>
            <p:cNvSpPr/>
            <p:nvPr/>
          </p:nvSpPr>
          <p:spPr>
            <a:xfrm>
              <a:off x="9304375" y="3846838"/>
              <a:ext cx="1550" cy="2300"/>
            </a:xfrm>
            <a:custGeom>
              <a:rect b="b" l="l" r="r" t="t"/>
              <a:pathLst>
                <a:path extrusionOk="0" h="92" w="62">
                  <a:moveTo>
                    <a:pt x="31" y="0"/>
                  </a:moveTo>
                  <a:cubicBezTo>
                    <a:pt x="1" y="0"/>
                    <a:pt x="1" y="31"/>
                    <a:pt x="1" y="61"/>
                  </a:cubicBezTo>
                  <a:cubicBezTo>
                    <a:pt x="1" y="61"/>
                    <a:pt x="1" y="92"/>
                    <a:pt x="31" y="92"/>
                  </a:cubicBezTo>
                  <a:cubicBezTo>
                    <a:pt x="62" y="92"/>
                    <a:pt x="62" y="61"/>
                    <a:pt x="62" y="61"/>
                  </a:cubicBezTo>
                  <a:cubicBezTo>
                    <a:pt x="62" y="31"/>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28"/>
            <p:cNvSpPr/>
            <p:nvPr/>
          </p:nvSpPr>
          <p:spPr>
            <a:xfrm>
              <a:off x="9304375" y="3925863"/>
              <a:ext cx="1550" cy="1550"/>
            </a:xfrm>
            <a:custGeom>
              <a:rect b="b" l="l" r="r" t="t"/>
              <a:pathLst>
                <a:path extrusionOk="0" h="62" w="62">
                  <a:moveTo>
                    <a:pt x="31" y="1"/>
                  </a:moveTo>
                  <a:cubicBezTo>
                    <a:pt x="31" y="1"/>
                    <a:pt x="1" y="1"/>
                    <a:pt x="31" y="61"/>
                  </a:cubicBezTo>
                  <a:cubicBezTo>
                    <a:pt x="62" y="1"/>
                    <a:pt x="3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28"/>
            <p:cNvSpPr/>
            <p:nvPr/>
          </p:nvSpPr>
          <p:spPr>
            <a:xfrm>
              <a:off x="9305150"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28"/>
            <p:cNvSpPr/>
            <p:nvPr/>
          </p:nvSpPr>
          <p:spPr>
            <a:xfrm>
              <a:off x="936442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28"/>
            <p:cNvSpPr/>
            <p:nvPr/>
          </p:nvSpPr>
          <p:spPr>
            <a:xfrm>
              <a:off x="9365175" y="2905338"/>
              <a:ext cx="18250" cy="16750"/>
            </a:xfrm>
            <a:custGeom>
              <a:rect b="b" l="l" r="r" t="t"/>
              <a:pathLst>
                <a:path extrusionOk="0" h="670" w="730">
                  <a:moveTo>
                    <a:pt x="335" y="0"/>
                  </a:moveTo>
                  <a:cubicBezTo>
                    <a:pt x="152" y="0"/>
                    <a:pt x="0" y="152"/>
                    <a:pt x="0" y="335"/>
                  </a:cubicBezTo>
                  <a:cubicBezTo>
                    <a:pt x="0" y="517"/>
                    <a:pt x="152" y="669"/>
                    <a:pt x="335" y="669"/>
                  </a:cubicBezTo>
                  <a:cubicBezTo>
                    <a:pt x="578" y="669"/>
                    <a:pt x="730" y="517"/>
                    <a:pt x="669" y="335"/>
                  </a:cubicBezTo>
                  <a:cubicBezTo>
                    <a:pt x="669" y="152"/>
                    <a:pt x="51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28"/>
            <p:cNvSpPr/>
            <p:nvPr/>
          </p:nvSpPr>
          <p:spPr>
            <a:xfrm>
              <a:off x="936517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28"/>
            <p:cNvSpPr/>
            <p:nvPr/>
          </p:nvSpPr>
          <p:spPr>
            <a:xfrm>
              <a:off x="9365925" y="3061863"/>
              <a:ext cx="15225" cy="15225"/>
            </a:xfrm>
            <a:custGeom>
              <a:rect b="b" l="l" r="r" t="t"/>
              <a:pathLst>
                <a:path extrusionOk="0" h="609" w="609">
                  <a:moveTo>
                    <a:pt x="305" y="1"/>
                  </a:moveTo>
                  <a:cubicBezTo>
                    <a:pt x="122" y="1"/>
                    <a:pt x="1" y="122"/>
                    <a:pt x="1" y="305"/>
                  </a:cubicBezTo>
                  <a:cubicBezTo>
                    <a:pt x="1" y="457"/>
                    <a:pt x="122"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28"/>
            <p:cNvSpPr/>
            <p:nvPr/>
          </p:nvSpPr>
          <p:spPr>
            <a:xfrm>
              <a:off x="9366700" y="3140888"/>
              <a:ext cx="14450" cy="12950"/>
            </a:xfrm>
            <a:custGeom>
              <a:rect b="b" l="l" r="r" t="t"/>
              <a:pathLst>
                <a:path extrusionOk="0" h="518" w="578">
                  <a:moveTo>
                    <a:pt x="274" y="1"/>
                  </a:moveTo>
                  <a:cubicBezTo>
                    <a:pt x="122" y="1"/>
                    <a:pt x="0" y="92"/>
                    <a:pt x="0" y="244"/>
                  </a:cubicBezTo>
                  <a:cubicBezTo>
                    <a:pt x="0" y="396"/>
                    <a:pt x="122" y="518"/>
                    <a:pt x="274" y="518"/>
                  </a:cubicBezTo>
                  <a:cubicBezTo>
                    <a:pt x="426" y="518"/>
                    <a:pt x="578"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28"/>
            <p:cNvSpPr/>
            <p:nvPr/>
          </p:nvSpPr>
          <p:spPr>
            <a:xfrm>
              <a:off x="9366700" y="3218413"/>
              <a:ext cx="13700" cy="13700"/>
            </a:xfrm>
            <a:custGeom>
              <a:rect b="b" l="l" r="r" t="t"/>
              <a:pathLst>
                <a:path extrusionOk="0" h="548" w="548">
                  <a:moveTo>
                    <a:pt x="274" y="0"/>
                  </a:moveTo>
                  <a:cubicBezTo>
                    <a:pt x="122" y="0"/>
                    <a:pt x="0" y="122"/>
                    <a:pt x="0" y="274"/>
                  </a:cubicBezTo>
                  <a:cubicBezTo>
                    <a:pt x="0" y="426"/>
                    <a:pt x="122" y="547"/>
                    <a:pt x="274" y="547"/>
                  </a:cubicBezTo>
                  <a:cubicBezTo>
                    <a:pt x="426" y="547"/>
                    <a:pt x="54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28"/>
            <p:cNvSpPr/>
            <p:nvPr/>
          </p:nvSpPr>
          <p:spPr>
            <a:xfrm>
              <a:off x="9367450" y="3297438"/>
              <a:ext cx="12175" cy="11425"/>
            </a:xfrm>
            <a:custGeom>
              <a:rect b="b" l="l" r="r" t="t"/>
              <a:pathLst>
                <a:path extrusionOk="0" h="457" w="487">
                  <a:moveTo>
                    <a:pt x="244" y="0"/>
                  </a:moveTo>
                  <a:cubicBezTo>
                    <a:pt x="122" y="0"/>
                    <a:pt x="1" y="92"/>
                    <a:pt x="1" y="213"/>
                  </a:cubicBezTo>
                  <a:cubicBezTo>
                    <a:pt x="1" y="335"/>
                    <a:pt x="122" y="456"/>
                    <a:pt x="244" y="456"/>
                  </a:cubicBezTo>
                  <a:cubicBezTo>
                    <a:pt x="365" y="456"/>
                    <a:pt x="487" y="335"/>
                    <a:pt x="487" y="213"/>
                  </a:cubicBezTo>
                  <a:cubicBezTo>
                    <a:pt x="487" y="9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28"/>
            <p:cNvSpPr/>
            <p:nvPr/>
          </p:nvSpPr>
          <p:spPr>
            <a:xfrm>
              <a:off x="9368975" y="3376463"/>
              <a:ext cx="10650" cy="9150"/>
            </a:xfrm>
            <a:custGeom>
              <a:rect b="b" l="l" r="r" t="t"/>
              <a:pathLst>
                <a:path extrusionOk="0" h="366" w="426">
                  <a:moveTo>
                    <a:pt x="183" y="1"/>
                  </a:moveTo>
                  <a:cubicBezTo>
                    <a:pt x="61" y="1"/>
                    <a:pt x="0" y="61"/>
                    <a:pt x="0" y="183"/>
                  </a:cubicBezTo>
                  <a:cubicBezTo>
                    <a:pt x="0" y="305"/>
                    <a:pt x="61" y="365"/>
                    <a:pt x="183" y="365"/>
                  </a:cubicBezTo>
                  <a:cubicBezTo>
                    <a:pt x="304" y="365"/>
                    <a:pt x="426" y="305"/>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28"/>
            <p:cNvSpPr/>
            <p:nvPr/>
          </p:nvSpPr>
          <p:spPr>
            <a:xfrm>
              <a:off x="9368975" y="3453963"/>
              <a:ext cx="9150" cy="9925"/>
            </a:xfrm>
            <a:custGeom>
              <a:rect b="b" l="l" r="r" t="t"/>
              <a:pathLst>
                <a:path extrusionOk="0" h="397" w="366">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28"/>
            <p:cNvSpPr/>
            <p:nvPr/>
          </p:nvSpPr>
          <p:spPr>
            <a:xfrm>
              <a:off x="9369725" y="3533013"/>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28"/>
            <p:cNvSpPr/>
            <p:nvPr/>
          </p:nvSpPr>
          <p:spPr>
            <a:xfrm>
              <a:off x="9370500" y="3611263"/>
              <a:ext cx="6100" cy="6100"/>
            </a:xfrm>
            <a:custGeom>
              <a:rect b="b" l="l" r="r" t="t"/>
              <a:pathLst>
                <a:path extrusionOk="0" h="244" w="244">
                  <a:moveTo>
                    <a:pt x="122" y="1"/>
                  </a:moveTo>
                  <a:cubicBezTo>
                    <a:pt x="61" y="1"/>
                    <a:pt x="0" y="62"/>
                    <a:pt x="0" y="122"/>
                  </a:cubicBezTo>
                  <a:cubicBezTo>
                    <a:pt x="0" y="183"/>
                    <a:pt x="61" y="244"/>
                    <a:pt x="122" y="244"/>
                  </a:cubicBezTo>
                  <a:cubicBezTo>
                    <a:pt x="183" y="244"/>
                    <a:pt x="243" y="183"/>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28"/>
            <p:cNvSpPr/>
            <p:nvPr/>
          </p:nvSpPr>
          <p:spPr>
            <a:xfrm>
              <a:off x="9370500" y="3689538"/>
              <a:ext cx="6100" cy="6100"/>
            </a:xfrm>
            <a:custGeom>
              <a:rect b="b" l="l" r="r" t="t"/>
              <a:pathLst>
                <a:path extrusionOk="0" h="244" w="244">
                  <a:moveTo>
                    <a:pt x="122" y="1"/>
                  </a:moveTo>
                  <a:cubicBezTo>
                    <a:pt x="61" y="1"/>
                    <a:pt x="0" y="92"/>
                    <a:pt x="0" y="122"/>
                  </a:cubicBezTo>
                  <a:cubicBezTo>
                    <a:pt x="0" y="183"/>
                    <a:pt x="91" y="244"/>
                    <a:pt x="122" y="244"/>
                  </a:cubicBezTo>
                  <a:cubicBezTo>
                    <a:pt x="213" y="244"/>
                    <a:pt x="243" y="183"/>
                    <a:pt x="243" y="122"/>
                  </a:cubicBezTo>
                  <a:cubicBezTo>
                    <a:pt x="24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28"/>
            <p:cNvSpPr/>
            <p:nvPr/>
          </p:nvSpPr>
          <p:spPr>
            <a:xfrm>
              <a:off x="9371250" y="3768563"/>
              <a:ext cx="4575" cy="3825"/>
            </a:xfrm>
            <a:custGeom>
              <a:rect b="b" l="l" r="r" t="t"/>
              <a:pathLst>
                <a:path extrusionOk="0" h="153" w="183">
                  <a:moveTo>
                    <a:pt x="92" y="1"/>
                  </a:moveTo>
                  <a:cubicBezTo>
                    <a:pt x="61" y="1"/>
                    <a:pt x="1" y="31"/>
                    <a:pt x="1" y="62"/>
                  </a:cubicBezTo>
                  <a:cubicBezTo>
                    <a:pt x="1" y="122"/>
                    <a:pt x="61" y="153"/>
                    <a:pt x="92" y="153"/>
                  </a:cubicBezTo>
                  <a:cubicBezTo>
                    <a:pt x="122" y="153"/>
                    <a:pt x="183" y="122"/>
                    <a:pt x="183" y="62"/>
                  </a:cubicBezTo>
                  <a:cubicBezTo>
                    <a:pt x="18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28"/>
            <p:cNvSpPr/>
            <p:nvPr/>
          </p:nvSpPr>
          <p:spPr>
            <a:xfrm>
              <a:off x="9372775" y="3846838"/>
              <a:ext cx="1550" cy="2300"/>
            </a:xfrm>
            <a:custGeom>
              <a:rect b="b" l="l" r="r" t="t"/>
              <a:pathLst>
                <a:path extrusionOk="0" h="92" w="62">
                  <a:moveTo>
                    <a:pt x="31" y="0"/>
                  </a:moveTo>
                  <a:cubicBezTo>
                    <a:pt x="0" y="0"/>
                    <a:pt x="0" y="31"/>
                    <a:pt x="0" y="61"/>
                  </a:cubicBezTo>
                  <a:cubicBezTo>
                    <a:pt x="0" y="61"/>
                    <a:pt x="0"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28"/>
            <p:cNvSpPr/>
            <p:nvPr/>
          </p:nvSpPr>
          <p:spPr>
            <a:xfrm>
              <a:off x="9372775" y="3925863"/>
              <a:ext cx="1550" cy="1550"/>
            </a:xfrm>
            <a:custGeom>
              <a:rect b="b" l="l" r="r" t="t"/>
              <a:pathLst>
                <a:path extrusionOk="0" h="62" w="62">
                  <a:moveTo>
                    <a:pt x="31" y="1"/>
                  </a:moveTo>
                  <a:cubicBezTo>
                    <a:pt x="31" y="1"/>
                    <a:pt x="0" y="1"/>
                    <a:pt x="31" y="6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28"/>
            <p:cNvSpPr/>
            <p:nvPr/>
          </p:nvSpPr>
          <p:spPr>
            <a:xfrm>
              <a:off x="937352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28"/>
            <p:cNvSpPr/>
            <p:nvPr/>
          </p:nvSpPr>
          <p:spPr>
            <a:xfrm>
              <a:off x="943357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28"/>
            <p:cNvSpPr/>
            <p:nvPr/>
          </p:nvSpPr>
          <p:spPr>
            <a:xfrm>
              <a:off x="9434325" y="2905338"/>
              <a:ext cx="17500" cy="16750"/>
            </a:xfrm>
            <a:custGeom>
              <a:rect b="b" l="l" r="r" t="t"/>
              <a:pathLst>
                <a:path extrusionOk="0" h="670" w="700">
                  <a:moveTo>
                    <a:pt x="335" y="0"/>
                  </a:moveTo>
                  <a:cubicBezTo>
                    <a:pt x="152" y="0"/>
                    <a:pt x="0" y="152"/>
                    <a:pt x="0" y="335"/>
                  </a:cubicBezTo>
                  <a:cubicBezTo>
                    <a:pt x="0" y="517"/>
                    <a:pt x="152" y="669"/>
                    <a:pt x="335" y="669"/>
                  </a:cubicBezTo>
                  <a:cubicBezTo>
                    <a:pt x="548" y="669"/>
                    <a:pt x="700" y="517"/>
                    <a:pt x="700" y="335"/>
                  </a:cubicBezTo>
                  <a:cubicBezTo>
                    <a:pt x="700" y="152"/>
                    <a:pt x="54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28"/>
            <p:cNvSpPr/>
            <p:nvPr/>
          </p:nvSpPr>
          <p:spPr>
            <a:xfrm>
              <a:off x="943432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28"/>
            <p:cNvSpPr/>
            <p:nvPr/>
          </p:nvSpPr>
          <p:spPr>
            <a:xfrm>
              <a:off x="9435075" y="3061863"/>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28"/>
            <p:cNvSpPr/>
            <p:nvPr/>
          </p:nvSpPr>
          <p:spPr>
            <a:xfrm>
              <a:off x="9435850" y="3140888"/>
              <a:ext cx="13700" cy="12950"/>
            </a:xfrm>
            <a:custGeom>
              <a:rect b="b" l="l" r="r" t="t"/>
              <a:pathLst>
                <a:path extrusionOk="0" h="518" w="548">
                  <a:moveTo>
                    <a:pt x="274" y="1"/>
                  </a:moveTo>
                  <a:cubicBezTo>
                    <a:pt x="122" y="1"/>
                    <a:pt x="0" y="92"/>
                    <a:pt x="0" y="244"/>
                  </a:cubicBezTo>
                  <a:cubicBezTo>
                    <a:pt x="0" y="396"/>
                    <a:pt x="122" y="518"/>
                    <a:pt x="274" y="518"/>
                  </a:cubicBezTo>
                  <a:cubicBezTo>
                    <a:pt x="426" y="518"/>
                    <a:pt x="547"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28"/>
            <p:cNvSpPr/>
            <p:nvPr/>
          </p:nvSpPr>
          <p:spPr>
            <a:xfrm>
              <a:off x="9435850" y="3218413"/>
              <a:ext cx="13700" cy="13700"/>
            </a:xfrm>
            <a:custGeom>
              <a:rect b="b" l="l" r="r" t="t"/>
              <a:pathLst>
                <a:path extrusionOk="0" h="548" w="548">
                  <a:moveTo>
                    <a:pt x="274" y="0"/>
                  </a:moveTo>
                  <a:cubicBezTo>
                    <a:pt x="122" y="0"/>
                    <a:pt x="0" y="122"/>
                    <a:pt x="0" y="274"/>
                  </a:cubicBezTo>
                  <a:cubicBezTo>
                    <a:pt x="0" y="426"/>
                    <a:pt x="122" y="547"/>
                    <a:pt x="274" y="547"/>
                  </a:cubicBezTo>
                  <a:cubicBezTo>
                    <a:pt x="395" y="547"/>
                    <a:pt x="51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28"/>
            <p:cNvSpPr/>
            <p:nvPr/>
          </p:nvSpPr>
          <p:spPr>
            <a:xfrm>
              <a:off x="9437375" y="3297438"/>
              <a:ext cx="11400" cy="11425"/>
            </a:xfrm>
            <a:custGeom>
              <a:rect b="b" l="l" r="r" t="t"/>
              <a:pathLst>
                <a:path extrusionOk="0" h="457" w="456">
                  <a:moveTo>
                    <a:pt x="213" y="0"/>
                  </a:moveTo>
                  <a:cubicBezTo>
                    <a:pt x="91" y="0"/>
                    <a:pt x="0" y="92"/>
                    <a:pt x="0" y="213"/>
                  </a:cubicBezTo>
                  <a:cubicBezTo>
                    <a:pt x="0" y="335"/>
                    <a:pt x="91" y="456"/>
                    <a:pt x="213" y="456"/>
                  </a:cubicBezTo>
                  <a:cubicBezTo>
                    <a:pt x="334" y="456"/>
                    <a:pt x="456" y="335"/>
                    <a:pt x="456" y="213"/>
                  </a:cubicBezTo>
                  <a:cubicBezTo>
                    <a:pt x="456" y="92"/>
                    <a:pt x="334"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28"/>
            <p:cNvSpPr/>
            <p:nvPr/>
          </p:nvSpPr>
          <p:spPr>
            <a:xfrm>
              <a:off x="9438125" y="3376463"/>
              <a:ext cx="9900" cy="9150"/>
            </a:xfrm>
            <a:custGeom>
              <a:rect b="b" l="l" r="r" t="t"/>
              <a:pathLst>
                <a:path extrusionOk="0" h="366" w="396">
                  <a:moveTo>
                    <a:pt x="183" y="1"/>
                  </a:moveTo>
                  <a:cubicBezTo>
                    <a:pt x="92" y="1"/>
                    <a:pt x="0" y="61"/>
                    <a:pt x="0" y="183"/>
                  </a:cubicBezTo>
                  <a:cubicBezTo>
                    <a:pt x="0" y="305"/>
                    <a:pt x="92" y="365"/>
                    <a:pt x="183" y="365"/>
                  </a:cubicBezTo>
                  <a:cubicBezTo>
                    <a:pt x="304" y="365"/>
                    <a:pt x="396" y="305"/>
                    <a:pt x="396" y="183"/>
                  </a:cubicBezTo>
                  <a:cubicBezTo>
                    <a:pt x="396"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28"/>
            <p:cNvSpPr/>
            <p:nvPr/>
          </p:nvSpPr>
          <p:spPr>
            <a:xfrm>
              <a:off x="9438125" y="3453963"/>
              <a:ext cx="9900" cy="9925"/>
            </a:xfrm>
            <a:custGeom>
              <a:rect b="b" l="l" r="r" t="t"/>
              <a:pathLst>
                <a:path extrusionOk="0" h="397" w="396">
                  <a:moveTo>
                    <a:pt x="183" y="1"/>
                  </a:moveTo>
                  <a:cubicBezTo>
                    <a:pt x="92" y="1"/>
                    <a:pt x="0" y="92"/>
                    <a:pt x="0" y="183"/>
                  </a:cubicBezTo>
                  <a:cubicBezTo>
                    <a:pt x="0" y="305"/>
                    <a:pt x="92" y="396"/>
                    <a:pt x="183" y="396"/>
                  </a:cubicBezTo>
                  <a:cubicBezTo>
                    <a:pt x="274" y="396"/>
                    <a:pt x="335" y="305"/>
                    <a:pt x="396" y="183"/>
                  </a:cubicBezTo>
                  <a:cubicBezTo>
                    <a:pt x="396"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28"/>
            <p:cNvSpPr/>
            <p:nvPr/>
          </p:nvSpPr>
          <p:spPr>
            <a:xfrm>
              <a:off x="9438875" y="3533013"/>
              <a:ext cx="7625" cy="7625"/>
            </a:xfrm>
            <a:custGeom>
              <a:rect b="b" l="l" r="r" t="t"/>
              <a:pathLst>
                <a:path extrusionOk="0" h="305" w="305">
                  <a:moveTo>
                    <a:pt x="153" y="0"/>
                  </a:moveTo>
                  <a:cubicBezTo>
                    <a:pt x="92" y="0"/>
                    <a:pt x="1" y="61"/>
                    <a:pt x="1" y="152"/>
                  </a:cubicBezTo>
                  <a:cubicBezTo>
                    <a:pt x="1" y="213"/>
                    <a:pt x="92" y="304"/>
                    <a:pt x="153" y="304"/>
                  </a:cubicBezTo>
                  <a:cubicBezTo>
                    <a:pt x="24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28"/>
            <p:cNvSpPr/>
            <p:nvPr/>
          </p:nvSpPr>
          <p:spPr>
            <a:xfrm>
              <a:off x="9440400" y="3612788"/>
              <a:ext cx="5350" cy="5350"/>
            </a:xfrm>
            <a:custGeom>
              <a:rect b="b" l="l" r="r" t="t"/>
              <a:pathLst>
                <a:path extrusionOk="0" h="214" w="214">
                  <a:moveTo>
                    <a:pt x="92" y="1"/>
                  </a:moveTo>
                  <a:cubicBezTo>
                    <a:pt x="31" y="1"/>
                    <a:pt x="1" y="31"/>
                    <a:pt x="1" y="122"/>
                  </a:cubicBezTo>
                  <a:cubicBezTo>
                    <a:pt x="1" y="183"/>
                    <a:pt x="31" y="213"/>
                    <a:pt x="92" y="213"/>
                  </a:cubicBezTo>
                  <a:cubicBezTo>
                    <a:pt x="183" y="213"/>
                    <a:pt x="213" y="153"/>
                    <a:pt x="213" y="122"/>
                  </a:cubicBezTo>
                  <a:cubicBezTo>
                    <a:pt x="213" y="31"/>
                    <a:pt x="183"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28"/>
            <p:cNvSpPr/>
            <p:nvPr/>
          </p:nvSpPr>
          <p:spPr>
            <a:xfrm>
              <a:off x="9439650" y="3689538"/>
              <a:ext cx="6100" cy="6100"/>
            </a:xfrm>
            <a:custGeom>
              <a:rect b="b" l="l" r="r" t="t"/>
              <a:pathLst>
                <a:path extrusionOk="0" h="244" w="244">
                  <a:moveTo>
                    <a:pt x="122" y="1"/>
                  </a:moveTo>
                  <a:cubicBezTo>
                    <a:pt x="61" y="1"/>
                    <a:pt x="0" y="61"/>
                    <a:pt x="0" y="122"/>
                  </a:cubicBezTo>
                  <a:cubicBezTo>
                    <a:pt x="0" y="183"/>
                    <a:pt x="61" y="244"/>
                    <a:pt x="122" y="244"/>
                  </a:cubicBezTo>
                  <a:cubicBezTo>
                    <a:pt x="183" y="244"/>
                    <a:pt x="243" y="18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28"/>
            <p:cNvSpPr/>
            <p:nvPr/>
          </p:nvSpPr>
          <p:spPr>
            <a:xfrm>
              <a:off x="9441175" y="3768563"/>
              <a:ext cx="3800" cy="3825"/>
            </a:xfrm>
            <a:custGeom>
              <a:rect b="b" l="l" r="r" t="t"/>
              <a:pathLst>
                <a:path extrusionOk="0" h="153" w="152">
                  <a:moveTo>
                    <a:pt x="61" y="1"/>
                  </a:moveTo>
                  <a:cubicBezTo>
                    <a:pt x="30" y="1"/>
                    <a:pt x="0" y="31"/>
                    <a:pt x="0" y="62"/>
                  </a:cubicBezTo>
                  <a:cubicBezTo>
                    <a:pt x="0" y="122"/>
                    <a:pt x="30" y="153"/>
                    <a:pt x="61" y="153"/>
                  </a:cubicBezTo>
                  <a:cubicBezTo>
                    <a:pt x="122" y="153"/>
                    <a:pt x="152" y="122"/>
                    <a:pt x="152" y="62"/>
                  </a:cubicBezTo>
                  <a:cubicBezTo>
                    <a:pt x="152"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28"/>
            <p:cNvSpPr/>
            <p:nvPr/>
          </p:nvSpPr>
          <p:spPr>
            <a:xfrm>
              <a:off x="9441925" y="3846838"/>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28"/>
            <p:cNvSpPr/>
            <p:nvPr/>
          </p:nvSpPr>
          <p:spPr>
            <a:xfrm>
              <a:off x="9441925" y="3925863"/>
              <a:ext cx="775" cy="1550"/>
            </a:xfrm>
            <a:custGeom>
              <a:rect b="b" l="l" r="r" t="t"/>
              <a:pathLst>
                <a:path extrusionOk="0" h="62" w="31">
                  <a:moveTo>
                    <a:pt x="31" y="1"/>
                  </a:moveTo>
                  <a:cubicBezTo>
                    <a:pt x="31" y="1"/>
                    <a:pt x="0" y="1"/>
                    <a:pt x="31" y="61"/>
                  </a:cubicBezTo>
                  <a:lnTo>
                    <a:pt x="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28"/>
            <p:cNvSpPr/>
            <p:nvPr/>
          </p:nvSpPr>
          <p:spPr>
            <a:xfrm>
              <a:off x="94426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28"/>
            <p:cNvSpPr/>
            <p:nvPr/>
          </p:nvSpPr>
          <p:spPr>
            <a:xfrm>
              <a:off x="9501950" y="2826313"/>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28"/>
            <p:cNvSpPr/>
            <p:nvPr/>
          </p:nvSpPr>
          <p:spPr>
            <a:xfrm>
              <a:off x="9502725" y="2905338"/>
              <a:ext cx="17500" cy="16750"/>
            </a:xfrm>
            <a:custGeom>
              <a:rect b="b" l="l" r="r" t="t"/>
              <a:pathLst>
                <a:path extrusionOk="0" h="670" w="700">
                  <a:moveTo>
                    <a:pt x="334" y="0"/>
                  </a:moveTo>
                  <a:cubicBezTo>
                    <a:pt x="152" y="0"/>
                    <a:pt x="0" y="152"/>
                    <a:pt x="0" y="335"/>
                  </a:cubicBezTo>
                  <a:cubicBezTo>
                    <a:pt x="0" y="517"/>
                    <a:pt x="152" y="669"/>
                    <a:pt x="334" y="669"/>
                  </a:cubicBezTo>
                  <a:cubicBezTo>
                    <a:pt x="547" y="669"/>
                    <a:pt x="699" y="517"/>
                    <a:pt x="699" y="335"/>
                  </a:cubicBezTo>
                  <a:cubicBezTo>
                    <a:pt x="699" y="152"/>
                    <a:pt x="54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28"/>
            <p:cNvSpPr/>
            <p:nvPr/>
          </p:nvSpPr>
          <p:spPr>
            <a:xfrm>
              <a:off x="9502725" y="2982838"/>
              <a:ext cx="17500" cy="17500"/>
            </a:xfrm>
            <a:custGeom>
              <a:rect b="b" l="l" r="r" t="t"/>
              <a:pathLst>
                <a:path extrusionOk="0" h="700" w="700">
                  <a:moveTo>
                    <a:pt x="334" y="1"/>
                  </a:moveTo>
                  <a:cubicBezTo>
                    <a:pt x="152" y="1"/>
                    <a:pt x="0" y="153"/>
                    <a:pt x="0" y="335"/>
                  </a:cubicBezTo>
                  <a:cubicBezTo>
                    <a:pt x="0" y="548"/>
                    <a:pt x="152" y="700"/>
                    <a:pt x="334" y="700"/>
                  </a:cubicBezTo>
                  <a:cubicBezTo>
                    <a:pt x="547" y="700"/>
                    <a:pt x="699" y="548"/>
                    <a:pt x="699" y="335"/>
                  </a:cubicBezTo>
                  <a:cubicBezTo>
                    <a:pt x="699" y="153"/>
                    <a:pt x="54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28"/>
            <p:cNvSpPr/>
            <p:nvPr/>
          </p:nvSpPr>
          <p:spPr>
            <a:xfrm>
              <a:off x="9503475" y="3061863"/>
              <a:ext cx="15225" cy="15225"/>
            </a:xfrm>
            <a:custGeom>
              <a:rect b="b" l="l" r="r" t="t"/>
              <a:pathLst>
                <a:path extrusionOk="0" h="609" w="609">
                  <a:moveTo>
                    <a:pt x="304" y="1"/>
                  </a:moveTo>
                  <a:cubicBezTo>
                    <a:pt x="152" y="1"/>
                    <a:pt x="0" y="153"/>
                    <a:pt x="0" y="305"/>
                  </a:cubicBezTo>
                  <a:cubicBezTo>
                    <a:pt x="0" y="457"/>
                    <a:pt x="152" y="609"/>
                    <a:pt x="304" y="609"/>
                  </a:cubicBezTo>
                  <a:cubicBezTo>
                    <a:pt x="517"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28"/>
            <p:cNvSpPr/>
            <p:nvPr/>
          </p:nvSpPr>
          <p:spPr>
            <a:xfrm>
              <a:off x="9505000" y="3140888"/>
              <a:ext cx="12925" cy="12950"/>
            </a:xfrm>
            <a:custGeom>
              <a:rect b="b" l="l" r="r" t="t"/>
              <a:pathLst>
                <a:path extrusionOk="0" h="518" w="517">
                  <a:moveTo>
                    <a:pt x="243" y="1"/>
                  </a:moveTo>
                  <a:cubicBezTo>
                    <a:pt x="91" y="1"/>
                    <a:pt x="0" y="92"/>
                    <a:pt x="0" y="244"/>
                  </a:cubicBezTo>
                  <a:cubicBezTo>
                    <a:pt x="0" y="396"/>
                    <a:pt x="91" y="518"/>
                    <a:pt x="243" y="518"/>
                  </a:cubicBezTo>
                  <a:cubicBezTo>
                    <a:pt x="395" y="518"/>
                    <a:pt x="517" y="396"/>
                    <a:pt x="517" y="244"/>
                  </a:cubicBezTo>
                  <a:cubicBezTo>
                    <a:pt x="517" y="92"/>
                    <a:pt x="395" y="1"/>
                    <a:pt x="2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28"/>
            <p:cNvSpPr/>
            <p:nvPr/>
          </p:nvSpPr>
          <p:spPr>
            <a:xfrm>
              <a:off x="9505000" y="3218413"/>
              <a:ext cx="12925" cy="13700"/>
            </a:xfrm>
            <a:custGeom>
              <a:rect b="b" l="l" r="r" t="t"/>
              <a:pathLst>
                <a:path extrusionOk="0" h="548" w="517">
                  <a:moveTo>
                    <a:pt x="243" y="0"/>
                  </a:moveTo>
                  <a:cubicBezTo>
                    <a:pt x="91" y="0"/>
                    <a:pt x="0" y="122"/>
                    <a:pt x="0" y="274"/>
                  </a:cubicBezTo>
                  <a:cubicBezTo>
                    <a:pt x="0" y="426"/>
                    <a:pt x="91" y="547"/>
                    <a:pt x="243" y="547"/>
                  </a:cubicBezTo>
                  <a:cubicBezTo>
                    <a:pt x="395" y="547"/>
                    <a:pt x="517" y="426"/>
                    <a:pt x="517" y="274"/>
                  </a:cubicBezTo>
                  <a:cubicBezTo>
                    <a:pt x="517" y="122"/>
                    <a:pt x="39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28"/>
            <p:cNvSpPr/>
            <p:nvPr/>
          </p:nvSpPr>
          <p:spPr>
            <a:xfrm>
              <a:off x="9505750" y="3297438"/>
              <a:ext cx="11425" cy="11425"/>
            </a:xfrm>
            <a:custGeom>
              <a:rect b="b" l="l" r="r" t="t"/>
              <a:pathLst>
                <a:path extrusionOk="0" h="457" w="457">
                  <a:moveTo>
                    <a:pt x="213" y="0"/>
                  </a:moveTo>
                  <a:cubicBezTo>
                    <a:pt x="122" y="0"/>
                    <a:pt x="1" y="122"/>
                    <a:pt x="1" y="213"/>
                  </a:cubicBezTo>
                  <a:cubicBezTo>
                    <a:pt x="1" y="335"/>
                    <a:pt x="122" y="456"/>
                    <a:pt x="213" y="456"/>
                  </a:cubicBezTo>
                  <a:cubicBezTo>
                    <a:pt x="335" y="456"/>
                    <a:pt x="457" y="335"/>
                    <a:pt x="457" y="213"/>
                  </a:cubicBezTo>
                  <a:cubicBezTo>
                    <a:pt x="457" y="122"/>
                    <a:pt x="335"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28"/>
            <p:cNvSpPr/>
            <p:nvPr/>
          </p:nvSpPr>
          <p:spPr>
            <a:xfrm>
              <a:off x="9506525" y="3376463"/>
              <a:ext cx="9900" cy="9150"/>
            </a:xfrm>
            <a:custGeom>
              <a:rect b="b" l="l" r="r" t="t"/>
              <a:pathLst>
                <a:path extrusionOk="0" h="366" w="396">
                  <a:moveTo>
                    <a:pt x="182" y="1"/>
                  </a:moveTo>
                  <a:cubicBezTo>
                    <a:pt x="91" y="1"/>
                    <a:pt x="0" y="61"/>
                    <a:pt x="0" y="183"/>
                  </a:cubicBezTo>
                  <a:cubicBezTo>
                    <a:pt x="0" y="305"/>
                    <a:pt x="91" y="365"/>
                    <a:pt x="182" y="365"/>
                  </a:cubicBezTo>
                  <a:cubicBezTo>
                    <a:pt x="304" y="365"/>
                    <a:pt x="395" y="305"/>
                    <a:pt x="395" y="183"/>
                  </a:cubicBezTo>
                  <a:cubicBezTo>
                    <a:pt x="395" y="61"/>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28"/>
            <p:cNvSpPr/>
            <p:nvPr/>
          </p:nvSpPr>
          <p:spPr>
            <a:xfrm>
              <a:off x="9506525" y="3453963"/>
              <a:ext cx="9900" cy="9925"/>
            </a:xfrm>
            <a:custGeom>
              <a:rect b="b" l="l" r="r" t="t"/>
              <a:pathLst>
                <a:path extrusionOk="0" h="397" w="396">
                  <a:moveTo>
                    <a:pt x="182" y="1"/>
                  </a:moveTo>
                  <a:cubicBezTo>
                    <a:pt x="91" y="1"/>
                    <a:pt x="0" y="92"/>
                    <a:pt x="0" y="183"/>
                  </a:cubicBezTo>
                  <a:cubicBezTo>
                    <a:pt x="0" y="305"/>
                    <a:pt x="91" y="396"/>
                    <a:pt x="182" y="396"/>
                  </a:cubicBezTo>
                  <a:cubicBezTo>
                    <a:pt x="304" y="396"/>
                    <a:pt x="395" y="305"/>
                    <a:pt x="395" y="183"/>
                  </a:cubicBezTo>
                  <a:cubicBezTo>
                    <a:pt x="395" y="92"/>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28"/>
            <p:cNvSpPr/>
            <p:nvPr/>
          </p:nvSpPr>
          <p:spPr>
            <a:xfrm>
              <a:off x="9507275" y="3533013"/>
              <a:ext cx="7625" cy="7625"/>
            </a:xfrm>
            <a:custGeom>
              <a:rect b="b" l="l" r="r" t="t"/>
              <a:pathLst>
                <a:path extrusionOk="0" h="305" w="305">
                  <a:moveTo>
                    <a:pt x="152" y="0"/>
                  </a:moveTo>
                  <a:cubicBezTo>
                    <a:pt x="92" y="0"/>
                    <a:pt x="0" y="61"/>
                    <a:pt x="0" y="152"/>
                  </a:cubicBezTo>
                  <a:cubicBezTo>
                    <a:pt x="0" y="213"/>
                    <a:pt x="92" y="304"/>
                    <a:pt x="152" y="304"/>
                  </a:cubicBezTo>
                  <a:cubicBezTo>
                    <a:pt x="244" y="304"/>
                    <a:pt x="304" y="213"/>
                    <a:pt x="304" y="152"/>
                  </a:cubicBezTo>
                  <a:cubicBezTo>
                    <a:pt x="304" y="61"/>
                    <a:pt x="244"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28"/>
            <p:cNvSpPr/>
            <p:nvPr/>
          </p:nvSpPr>
          <p:spPr>
            <a:xfrm>
              <a:off x="9508800" y="3612788"/>
              <a:ext cx="5325" cy="5350"/>
            </a:xfrm>
            <a:custGeom>
              <a:rect b="b" l="l" r="r" t="t"/>
              <a:pathLst>
                <a:path extrusionOk="0" h="214" w="213">
                  <a:moveTo>
                    <a:pt x="91" y="1"/>
                  </a:moveTo>
                  <a:cubicBezTo>
                    <a:pt x="31" y="1"/>
                    <a:pt x="0" y="31"/>
                    <a:pt x="0" y="122"/>
                  </a:cubicBezTo>
                  <a:cubicBezTo>
                    <a:pt x="0" y="183"/>
                    <a:pt x="31" y="213"/>
                    <a:pt x="91" y="213"/>
                  </a:cubicBezTo>
                  <a:cubicBezTo>
                    <a:pt x="183" y="213"/>
                    <a:pt x="213" y="153"/>
                    <a:pt x="213" y="122"/>
                  </a:cubicBezTo>
                  <a:cubicBezTo>
                    <a:pt x="213" y="31"/>
                    <a:pt x="183"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28"/>
            <p:cNvSpPr/>
            <p:nvPr/>
          </p:nvSpPr>
          <p:spPr>
            <a:xfrm>
              <a:off x="9508800" y="3689538"/>
              <a:ext cx="5325" cy="6100"/>
            </a:xfrm>
            <a:custGeom>
              <a:rect b="b" l="l" r="r" t="t"/>
              <a:pathLst>
                <a:path extrusionOk="0" h="244" w="213">
                  <a:moveTo>
                    <a:pt x="91" y="1"/>
                  </a:moveTo>
                  <a:cubicBezTo>
                    <a:pt x="31" y="1"/>
                    <a:pt x="0" y="92"/>
                    <a:pt x="0" y="122"/>
                  </a:cubicBezTo>
                  <a:cubicBezTo>
                    <a:pt x="0" y="183"/>
                    <a:pt x="61" y="244"/>
                    <a:pt x="91" y="244"/>
                  </a:cubicBezTo>
                  <a:cubicBezTo>
                    <a:pt x="183" y="244"/>
                    <a:pt x="213" y="183"/>
                    <a:pt x="213" y="122"/>
                  </a:cubicBezTo>
                  <a:cubicBezTo>
                    <a:pt x="213" y="31"/>
                    <a:pt x="15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28"/>
            <p:cNvSpPr/>
            <p:nvPr/>
          </p:nvSpPr>
          <p:spPr>
            <a:xfrm>
              <a:off x="9509550" y="3768563"/>
              <a:ext cx="3825" cy="3825"/>
            </a:xfrm>
            <a:custGeom>
              <a:rect b="b" l="l" r="r" t="t"/>
              <a:pathLst>
                <a:path extrusionOk="0" h="153" w="153">
                  <a:moveTo>
                    <a:pt x="61" y="1"/>
                  </a:moveTo>
                  <a:cubicBezTo>
                    <a:pt x="31" y="1"/>
                    <a:pt x="1" y="31"/>
                    <a:pt x="1" y="62"/>
                  </a:cubicBezTo>
                  <a:cubicBezTo>
                    <a:pt x="1" y="92"/>
                    <a:pt x="31" y="153"/>
                    <a:pt x="61" y="153"/>
                  </a:cubicBezTo>
                  <a:cubicBezTo>
                    <a:pt x="122" y="153"/>
                    <a:pt x="153" y="122"/>
                    <a:pt x="153" y="62"/>
                  </a:cubicBezTo>
                  <a:cubicBezTo>
                    <a:pt x="153"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28"/>
            <p:cNvSpPr/>
            <p:nvPr/>
          </p:nvSpPr>
          <p:spPr>
            <a:xfrm>
              <a:off x="9510325" y="3848363"/>
              <a:ext cx="2300" cy="1550"/>
            </a:xfrm>
            <a:custGeom>
              <a:rect b="b" l="l" r="r" t="t"/>
              <a:pathLst>
                <a:path extrusionOk="0" h="62" w="92">
                  <a:moveTo>
                    <a:pt x="30" y="0"/>
                  </a:moveTo>
                  <a:cubicBezTo>
                    <a:pt x="30" y="0"/>
                    <a:pt x="0" y="0"/>
                    <a:pt x="0" y="31"/>
                  </a:cubicBezTo>
                  <a:cubicBezTo>
                    <a:pt x="0" y="31"/>
                    <a:pt x="0" y="61"/>
                    <a:pt x="30" y="61"/>
                  </a:cubicBezTo>
                  <a:cubicBezTo>
                    <a:pt x="91" y="61"/>
                    <a:pt x="91" y="31"/>
                    <a:pt x="91" y="31"/>
                  </a:cubicBezTo>
                  <a:cubicBezTo>
                    <a:pt x="91" y="31"/>
                    <a:pt x="91" y="0"/>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28"/>
            <p:cNvSpPr/>
            <p:nvPr/>
          </p:nvSpPr>
          <p:spPr>
            <a:xfrm>
              <a:off x="9510325" y="3925863"/>
              <a:ext cx="2300" cy="1550"/>
            </a:xfrm>
            <a:custGeom>
              <a:rect b="b" l="l" r="r" t="t"/>
              <a:pathLst>
                <a:path extrusionOk="0" h="62" w="92">
                  <a:moveTo>
                    <a:pt x="30" y="1"/>
                  </a:moveTo>
                  <a:cubicBezTo>
                    <a:pt x="30" y="1"/>
                    <a:pt x="0" y="1"/>
                    <a:pt x="30" y="61"/>
                  </a:cubicBezTo>
                  <a:cubicBezTo>
                    <a:pt x="91" y="1"/>
                    <a:pt x="91" y="1"/>
                    <a:pt x="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28"/>
            <p:cNvSpPr/>
            <p:nvPr/>
          </p:nvSpPr>
          <p:spPr>
            <a:xfrm>
              <a:off x="95110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28"/>
            <p:cNvSpPr/>
            <p:nvPr/>
          </p:nvSpPr>
          <p:spPr>
            <a:xfrm>
              <a:off x="9571100" y="2826313"/>
              <a:ext cx="19025" cy="19025"/>
            </a:xfrm>
            <a:custGeom>
              <a:rect b="b" l="l" r="r" t="t"/>
              <a:pathLst>
                <a:path extrusionOk="0" h="761" w="761">
                  <a:moveTo>
                    <a:pt x="365" y="0"/>
                  </a:moveTo>
                  <a:cubicBezTo>
                    <a:pt x="183" y="0"/>
                    <a:pt x="1" y="152"/>
                    <a:pt x="1" y="365"/>
                  </a:cubicBezTo>
                  <a:cubicBezTo>
                    <a:pt x="1" y="578"/>
                    <a:pt x="18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28"/>
            <p:cNvSpPr/>
            <p:nvPr/>
          </p:nvSpPr>
          <p:spPr>
            <a:xfrm>
              <a:off x="9571875" y="2905338"/>
              <a:ext cx="17500" cy="16750"/>
            </a:xfrm>
            <a:custGeom>
              <a:rect b="b" l="l" r="r" t="t"/>
              <a:pathLst>
                <a:path extrusionOk="0" h="670" w="700">
                  <a:moveTo>
                    <a:pt x="365" y="0"/>
                  </a:moveTo>
                  <a:cubicBezTo>
                    <a:pt x="152" y="0"/>
                    <a:pt x="0" y="152"/>
                    <a:pt x="0" y="335"/>
                  </a:cubicBezTo>
                  <a:cubicBezTo>
                    <a:pt x="0" y="517"/>
                    <a:pt x="152" y="669"/>
                    <a:pt x="365" y="669"/>
                  </a:cubicBezTo>
                  <a:cubicBezTo>
                    <a:pt x="547" y="669"/>
                    <a:pt x="699" y="517"/>
                    <a:pt x="699" y="335"/>
                  </a:cubicBezTo>
                  <a:cubicBezTo>
                    <a:pt x="699" y="152"/>
                    <a:pt x="547"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28"/>
            <p:cNvSpPr/>
            <p:nvPr/>
          </p:nvSpPr>
          <p:spPr>
            <a:xfrm>
              <a:off x="9571875" y="2982838"/>
              <a:ext cx="17500" cy="17500"/>
            </a:xfrm>
            <a:custGeom>
              <a:rect b="b" l="l" r="r" t="t"/>
              <a:pathLst>
                <a:path extrusionOk="0" h="700" w="700">
                  <a:moveTo>
                    <a:pt x="365" y="1"/>
                  </a:moveTo>
                  <a:cubicBezTo>
                    <a:pt x="152" y="1"/>
                    <a:pt x="0" y="153"/>
                    <a:pt x="0" y="335"/>
                  </a:cubicBezTo>
                  <a:cubicBezTo>
                    <a:pt x="0" y="548"/>
                    <a:pt x="152" y="700"/>
                    <a:pt x="365" y="700"/>
                  </a:cubicBezTo>
                  <a:cubicBezTo>
                    <a:pt x="517" y="700"/>
                    <a:pt x="669" y="548"/>
                    <a:pt x="699" y="335"/>
                  </a:cubicBezTo>
                  <a:cubicBezTo>
                    <a:pt x="699" y="153"/>
                    <a:pt x="547"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28"/>
            <p:cNvSpPr/>
            <p:nvPr/>
          </p:nvSpPr>
          <p:spPr>
            <a:xfrm>
              <a:off x="9573375" y="3061863"/>
              <a:ext cx="15225" cy="15225"/>
            </a:xfrm>
            <a:custGeom>
              <a:rect b="b" l="l" r="r" t="t"/>
              <a:pathLst>
                <a:path extrusionOk="0" h="609" w="609">
                  <a:moveTo>
                    <a:pt x="305" y="1"/>
                  </a:moveTo>
                  <a:cubicBezTo>
                    <a:pt x="153" y="1"/>
                    <a:pt x="1" y="153"/>
                    <a:pt x="1" y="305"/>
                  </a:cubicBezTo>
                  <a:cubicBezTo>
                    <a:pt x="1" y="457"/>
                    <a:pt x="153" y="609"/>
                    <a:pt x="305" y="609"/>
                  </a:cubicBezTo>
                  <a:cubicBezTo>
                    <a:pt x="457" y="609"/>
                    <a:pt x="609" y="457"/>
                    <a:pt x="578" y="305"/>
                  </a:cubicBezTo>
                  <a:cubicBezTo>
                    <a:pt x="578" y="153"/>
                    <a:pt x="45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28"/>
            <p:cNvSpPr/>
            <p:nvPr/>
          </p:nvSpPr>
          <p:spPr>
            <a:xfrm>
              <a:off x="9574150" y="3140888"/>
              <a:ext cx="12925" cy="12950"/>
            </a:xfrm>
            <a:custGeom>
              <a:rect b="b" l="l" r="r" t="t"/>
              <a:pathLst>
                <a:path extrusionOk="0" h="518" w="517">
                  <a:moveTo>
                    <a:pt x="274" y="1"/>
                  </a:moveTo>
                  <a:cubicBezTo>
                    <a:pt x="91" y="1"/>
                    <a:pt x="0" y="92"/>
                    <a:pt x="0" y="244"/>
                  </a:cubicBezTo>
                  <a:cubicBezTo>
                    <a:pt x="0" y="396"/>
                    <a:pt x="122" y="518"/>
                    <a:pt x="274" y="518"/>
                  </a:cubicBezTo>
                  <a:cubicBezTo>
                    <a:pt x="426" y="518"/>
                    <a:pt x="51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28"/>
            <p:cNvSpPr/>
            <p:nvPr/>
          </p:nvSpPr>
          <p:spPr>
            <a:xfrm>
              <a:off x="9574150" y="3218413"/>
              <a:ext cx="12925" cy="13700"/>
            </a:xfrm>
            <a:custGeom>
              <a:rect b="b" l="l" r="r" t="t"/>
              <a:pathLst>
                <a:path extrusionOk="0" h="548" w="517">
                  <a:moveTo>
                    <a:pt x="274" y="0"/>
                  </a:moveTo>
                  <a:cubicBezTo>
                    <a:pt x="91"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28"/>
            <p:cNvSpPr/>
            <p:nvPr/>
          </p:nvSpPr>
          <p:spPr>
            <a:xfrm>
              <a:off x="9574900" y="3297438"/>
              <a:ext cx="11425" cy="11425"/>
            </a:xfrm>
            <a:custGeom>
              <a:rect b="b" l="l" r="r" t="t"/>
              <a:pathLst>
                <a:path extrusionOk="0" h="457" w="457">
                  <a:moveTo>
                    <a:pt x="244" y="0"/>
                  </a:moveTo>
                  <a:cubicBezTo>
                    <a:pt x="122" y="0"/>
                    <a:pt x="1" y="122"/>
                    <a:pt x="1" y="213"/>
                  </a:cubicBezTo>
                  <a:cubicBezTo>
                    <a:pt x="1" y="335"/>
                    <a:pt x="122" y="456"/>
                    <a:pt x="244" y="456"/>
                  </a:cubicBezTo>
                  <a:cubicBezTo>
                    <a:pt x="335" y="456"/>
                    <a:pt x="457" y="335"/>
                    <a:pt x="457" y="213"/>
                  </a:cubicBezTo>
                  <a:cubicBezTo>
                    <a:pt x="457" y="122"/>
                    <a:pt x="33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28"/>
            <p:cNvSpPr/>
            <p:nvPr/>
          </p:nvSpPr>
          <p:spPr>
            <a:xfrm>
              <a:off x="9575675" y="3376463"/>
              <a:ext cx="9900" cy="9150"/>
            </a:xfrm>
            <a:custGeom>
              <a:rect b="b" l="l" r="r" t="t"/>
              <a:pathLst>
                <a:path extrusionOk="0" h="366" w="396">
                  <a:moveTo>
                    <a:pt x="213" y="1"/>
                  </a:moveTo>
                  <a:cubicBezTo>
                    <a:pt x="91" y="1"/>
                    <a:pt x="0" y="61"/>
                    <a:pt x="0" y="183"/>
                  </a:cubicBezTo>
                  <a:cubicBezTo>
                    <a:pt x="0" y="305"/>
                    <a:pt x="91" y="365"/>
                    <a:pt x="213" y="365"/>
                  </a:cubicBezTo>
                  <a:cubicBezTo>
                    <a:pt x="274" y="365"/>
                    <a:pt x="395" y="305"/>
                    <a:pt x="395" y="183"/>
                  </a:cubicBezTo>
                  <a:cubicBezTo>
                    <a:pt x="395" y="61"/>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28"/>
            <p:cNvSpPr/>
            <p:nvPr/>
          </p:nvSpPr>
          <p:spPr>
            <a:xfrm>
              <a:off x="9575675" y="3453963"/>
              <a:ext cx="9900" cy="9925"/>
            </a:xfrm>
            <a:custGeom>
              <a:rect b="b" l="l" r="r" t="t"/>
              <a:pathLst>
                <a:path extrusionOk="0" h="397" w="396">
                  <a:moveTo>
                    <a:pt x="213" y="1"/>
                  </a:moveTo>
                  <a:cubicBezTo>
                    <a:pt x="91" y="1"/>
                    <a:pt x="0" y="92"/>
                    <a:pt x="0" y="183"/>
                  </a:cubicBezTo>
                  <a:cubicBezTo>
                    <a:pt x="0" y="305"/>
                    <a:pt x="91" y="396"/>
                    <a:pt x="213" y="396"/>
                  </a:cubicBezTo>
                  <a:cubicBezTo>
                    <a:pt x="274" y="396"/>
                    <a:pt x="365" y="305"/>
                    <a:pt x="395" y="183"/>
                  </a:cubicBezTo>
                  <a:cubicBezTo>
                    <a:pt x="395" y="92"/>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28"/>
            <p:cNvSpPr/>
            <p:nvPr/>
          </p:nvSpPr>
          <p:spPr>
            <a:xfrm>
              <a:off x="9577175" y="3533013"/>
              <a:ext cx="7625" cy="7625"/>
            </a:xfrm>
            <a:custGeom>
              <a:rect b="b" l="l" r="r" t="t"/>
              <a:pathLst>
                <a:path extrusionOk="0" h="305" w="305">
                  <a:moveTo>
                    <a:pt x="153" y="0"/>
                  </a:moveTo>
                  <a:cubicBezTo>
                    <a:pt x="62" y="0"/>
                    <a:pt x="1" y="61"/>
                    <a:pt x="1" y="152"/>
                  </a:cubicBezTo>
                  <a:cubicBezTo>
                    <a:pt x="1" y="213"/>
                    <a:pt x="62" y="304"/>
                    <a:pt x="153" y="304"/>
                  </a:cubicBezTo>
                  <a:cubicBezTo>
                    <a:pt x="214" y="304"/>
                    <a:pt x="305" y="213"/>
                    <a:pt x="305" y="152"/>
                  </a:cubicBezTo>
                  <a:cubicBezTo>
                    <a:pt x="305" y="61"/>
                    <a:pt x="21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28"/>
            <p:cNvSpPr/>
            <p:nvPr/>
          </p:nvSpPr>
          <p:spPr>
            <a:xfrm>
              <a:off x="9577950" y="3612788"/>
              <a:ext cx="5325" cy="5350"/>
            </a:xfrm>
            <a:custGeom>
              <a:rect b="b" l="l" r="r" t="t"/>
              <a:pathLst>
                <a:path extrusionOk="0" h="214" w="213">
                  <a:moveTo>
                    <a:pt x="122" y="1"/>
                  </a:moveTo>
                  <a:cubicBezTo>
                    <a:pt x="31" y="1"/>
                    <a:pt x="0" y="31"/>
                    <a:pt x="0" y="122"/>
                  </a:cubicBezTo>
                  <a:cubicBezTo>
                    <a:pt x="0" y="183"/>
                    <a:pt x="31" y="213"/>
                    <a:pt x="122" y="213"/>
                  </a:cubicBezTo>
                  <a:cubicBezTo>
                    <a:pt x="152" y="213"/>
                    <a:pt x="213" y="153"/>
                    <a:pt x="213" y="122"/>
                  </a:cubicBezTo>
                  <a:cubicBezTo>
                    <a:pt x="21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28"/>
            <p:cNvSpPr/>
            <p:nvPr/>
          </p:nvSpPr>
          <p:spPr>
            <a:xfrm>
              <a:off x="9577950" y="3689538"/>
              <a:ext cx="5325" cy="6100"/>
            </a:xfrm>
            <a:custGeom>
              <a:rect b="b" l="l" r="r" t="t"/>
              <a:pathLst>
                <a:path extrusionOk="0" h="244" w="213">
                  <a:moveTo>
                    <a:pt x="122" y="1"/>
                  </a:moveTo>
                  <a:cubicBezTo>
                    <a:pt x="31" y="1"/>
                    <a:pt x="0" y="92"/>
                    <a:pt x="0" y="122"/>
                  </a:cubicBezTo>
                  <a:cubicBezTo>
                    <a:pt x="0" y="183"/>
                    <a:pt x="61" y="244"/>
                    <a:pt x="122" y="244"/>
                  </a:cubicBezTo>
                  <a:cubicBezTo>
                    <a:pt x="152" y="244"/>
                    <a:pt x="183" y="183"/>
                    <a:pt x="213" y="122"/>
                  </a:cubicBezTo>
                  <a:cubicBezTo>
                    <a:pt x="21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28"/>
            <p:cNvSpPr/>
            <p:nvPr/>
          </p:nvSpPr>
          <p:spPr>
            <a:xfrm>
              <a:off x="9578700" y="3768563"/>
              <a:ext cx="3825" cy="3825"/>
            </a:xfrm>
            <a:custGeom>
              <a:rect b="b" l="l" r="r" t="t"/>
              <a:pathLst>
                <a:path extrusionOk="0" h="153" w="153">
                  <a:moveTo>
                    <a:pt x="92" y="1"/>
                  </a:moveTo>
                  <a:cubicBezTo>
                    <a:pt x="31" y="1"/>
                    <a:pt x="1" y="31"/>
                    <a:pt x="1" y="62"/>
                  </a:cubicBezTo>
                  <a:cubicBezTo>
                    <a:pt x="1" y="92"/>
                    <a:pt x="31" y="153"/>
                    <a:pt x="92" y="153"/>
                  </a:cubicBezTo>
                  <a:cubicBezTo>
                    <a:pt x="122" y="153"/>
                    <a:pt x="153" y="122"/>
                    <a:pt x="153" y="62"/>
                  </a:cubicBezTo>
                  <a:cubicBezTo>
                    <a:pt x="15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28"/>
            <p:cNvSpPr/>
            <p:nvPr/>
          </p:nvSpPr>
          <p:spPr>
            <a:xfrm>
              <a:off x="9579475" y="3848363"/>
              <a:ext cx="2300" cy="1550"/>
            </a:xfrm>
            <a:custGeom>
              <a:rect b="b" l="l" r="r" t="t"/>
              <a:pathLst>
                <a:path extrusionOk="0" h="62" w="92">
                  <a:moveTo>
                    <a:pt x="61" y="0"/>
                  </a:moveTo>
                  <a:cubicBezTo>
                    <a:pt x="61" y="0"/>
                    <a:pt x="0" y="0"/>
                    <a:pt x="0" y="31"/>
                  </a:cubicBezTo>
                  <a:cubicBezTo>
                    <a:pt x="0" y="31"/>
                    <a:pt x="0" y="61"/>
                    <a:pt x="61" y="61"/>
                  </a:cubicBezTo>
                  <a:lnTo>
                    <a:pt x="91" y="31"/>
                  </a:lnTo>
                  <a:cubicBezTo>
                    <a:pt x="91" y="31"/>
                    <a:pt x="91"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28"/>
            <p:cNvSpPr/>
            <p:nvPr/>
          </p:nvSpPr>
          <p:spPr>
            <a:xfrm>
              <a:off x="9579475" y="3925863"/>
              <a:ext cx="1525" cy="1550"/>
            </a:xfrm>
            <a:custGeom>
              <a:rect b="b" l="l" r="r" t="t"/>
              <a:pathLst>
                <a:path extrusionOk="0" h="62" w="61">
                  <a:moveTo>
                    <a:pt x="61" y="1"/>
                  </a:moveTo>
                  <a:cubicBezTo>
                    <a:pt x="61" y="1"/>
                    <a:pt x="0" y="1"/>
                    <a:pt x="61" y="61"/>
                  </a:cubicBezTo>
                  <a:lnTo>
                    <a:pt x="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28"/>
            <p:cNvSpPr/>
            <p:nvPr/>
          </p:nvSpPr>
          <p:spPr>
            <a:xfrm>
              <a:off x="95809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28"/>
            <p:cNvSpPr/>
            <p:nvPr/>
          </p:nvSpPr>
          <p:spPr>
            <a:xfrm>
              <a:off x="9639500" y="2826313"/>
              <a:ext cx="19025" cy="19025"/>
            </a:xfrm>
            <a:custGeom>
              <a:rect b="b" l="l" r="r" t="t"/>
              <a:pathLst>
                <a:path extrusionOk="0" h="761" w="761">
                  <a:moveTo>
                    <a:pt x="395" y="0"/>
                  </a:moveTo>
                  <a:cubicBezTo>
                    <a:pt x="183" y="0"/>
                    <a:pt x="0" y="152"/>
                    <a:pt x="0" y="365"/>
                  </a:cubicBezTo>
                  <a:cubicBezTo>
                    <a:pt x="0" y="578"/>
                    <a:pt x="183" y="760"/>
                    <a:pt x="395" y="760"/>
                  </a:cubicBezTo>
                  <a:cubicBezTo>
                    <a:pt x="578" y="760"/>
                    <a:pt x="760" y="578"/>
                    <a:pt x="760" y="365"/>
                  </a:cubicBezTo>
                  <a:cubicBezTo>
                    <a:pt x="760" y="152"/>
                    <a:pt x="57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28"/>
            <p:cNvSpPr/>
            <p:nvPr/>
          </p:nvSpPr>
          <p:spPr>
            <a:xfrm>
              <a:off x="9640250" y="2905338"/>
              <a:ext cx="17500" cy="16750"/>
            </a:xfrm>
            <a:custGeom>
              <a:rect b="b" l="l" r="r" t="t"/>
              <a:pathLst>
                <a:path extrusionOk="0" h="670" w="700">
                  <a:moveTo>
                    <a:pt x="365" y="0"/>
                  </a:moveTo>
                  <a:cubicBezTo>
                    <a:pt x="153" y="0"/>
                    <a:pt x="1" y="152"/>
                    <a:pt x="1" y="335"/>
                  </a:cubicBezTo>
                  <a:cubicBezTo>
                    <a:pt x="1" y="517"/>
                    <a:pt x="153" y="669"/>
                    <a:pt x="365" y="669"/>
                  </a:cubicBezTo>
                  <a:cubicBezTo>
                    <a:pt x="548" y="669"/>
                    <a:pt x="700" y="517"/>
                    <a:pt x="700" y="335"/>
                  </a:cubicBezTo>
                  <a:cubicBezTo>
                    <a:pt x="700"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28"/>
            <p:cNvSpPr/>
            <p:nvPr/>
          </p:nvSpPr>
          <p:spPr>
            <a:xfrm>
              <a:off x="9640250" y="2982838"/>
              <a:ext cx="17500" cy="17500"/>
            </a:xfrm>
            <a:custGeom>
              <a:rect b="b" l="l" r="r" t="t"/>
              <a:pathLst>
                <a:path extrusionOk="0" h="700" w="700">
                  <a:moveTo>
                    <a:pt x="365" y="1"/>
                  </a:moveTo>
                  <a:cubicBezTo>
                    <a:pt x="153" y="1"/>
                    <a:pt x="1" y="153"/>
                    <a:pt x="1" y="335"/>
                  </a:cubicBezTo>
                  <a:cubicBezTo>
                    <a:pt x="1" y="548"/>
                    <a:pt x="153" y="700"/>
                    <a:pt x="365" y="700"/>
                  </a:cubicBezTo>
                  <a:cubicBezTo>
                    <a:pt x="548" y="700"/>
                    <a:pt x="700" y="548"/>
                    <a:pt x="700" y="335"/>
                  </a:cubicBezTo>
                  <a:cubicBezTo>
                    <a:pt x="700"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28"/>
            <p:cNvSpPr/>
            <p:nvPr/>
          </p:nvSpPr>
          <p:spPr>
            <a:xfrm>
              <a:off x="9641025" y="3061863"/>
              <a:ext cx="15975" cy="15225"/>
            </a:xfrm>
            <a:custGeom>
              <a:rect b="b" l="l" r="r" t="t"/>
              <a:pathLst>
                <a:path extrusionOk="0" h="609" w="639">
                  <a:moveTo>
                    <a:pt x="334" y="1"/>
                  </a:moveTo>
                  <a:cubicBezTo>
                    <a:pt x="152" y="1"/>
                    <a:pt x="0" y="122"/>
                    <a:pt x="0" y="305"/>
                  </a:cubicBezTo>
                  <a:cubicBezTo>
                    <a:pt x="0" y="457"/>
                    <a:pt x="152" y="609"/>
                    <a:pt x="334" y="609"/>
                  </a:cubicBezTo>
                  <a:cubicBezTo>
                    <a:pt x="486" y="609"/>
                    <a:pt x="638" y="457"/>
                    <a:pt x="638" y="305"/>
                  </a:cubicBezTo>
                  <a:cubicBezTo>
                    <a:pt x="638" y="122"/>
                    <a:pt x="486"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28"/>
            <p:cNvSpPr/>
            <p:nvPr/>
          </p:nvSpPr>
          <p:spPr>
            <a:xfrm>
              <a:off x="9642525" y="3140888"/>
              <a:ext cx="12950" cy="12950"/>
            </a:xfrm>
            <a:custGeom>
              <a:rect b="b" l="l" r="r" t="t"/>
              <a:pathLst>
                <a:path extrusionOk="0" h="518" w="518">
                  <a:moveTo>
                    <a:pt x="274" y="1"/>
                  </a:moveTo>
                  <a:cubicBezTo>
                    <a:pt x="92" y="1"/>
                    <a:pt x="1" y="92"/>
                    <a:pt x="1" y="244"/>
                  </a:cubicBezTo>
                  <a:cubicBezTo>
                    <a:pt x="1" y="396"/>
                    <a:pt x="122" y="518"/>
                    <a:pt x="274" y="518"/>
                  </a:cubicBezTo>
                  <a:cubicBezTo>
                    <a:pt x="426" y="518"/>
                    <a:pt x="518" y="396"/>
                    <a:pt x="518" y="244"/>
                  </a:cubicBezTo>
                  <a:cubicBezTo>
                    <a:pt x="51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28"/>
            <p:cNvSpPr/>
            <p:nvPr/>
          </p:nvSpPr>
          <p:spPr>
            <a:xfrm>
              <a:off x="9642525" y="3218413"/>
              <a:ext cx="12950" cy="13700"/>
            </a:xfrm>
            <a:custGeom>
              <a:rect b="b" l="l" r="r" t="t"/>
              <a:pathLst>
                <a:path extrusionOk="0" h="548" w="518">
                  <a:moveTo>
                    <a:pt x="274" y="0"/>
                  </a:moveTo>
                  <a:cubicBezTo>
                    <a:pt x="92" y="0"/>
                    <a:pt x="1" y="122"/>
                    <a:pt x="1" y="274"/>
                  </a:cubicBezTo>
                  <a:cubicBezTo>
                    <a:pt x="1" y="426"/>
                    <a:pt x="122" y="547"/>
                    <a:pt x="274" y="547"/>
                  </a:cubicBezTo>
                  <a:cubicBezTo>
                    <a:pt x="426" y="547"/>
                    <a:pt x="518" y="426"/>
                    <a:pt x="518" y="274"/>
                  </a:cubicBezTo>
                  <a:cubicBezTo>
                    <a:pt x="51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28"/>
            <p:cNvSpPr/>
            <p:nvPr/>
          </p:nvSpPr>
          <p:spPr>
            <a:xfrm>
              <a:off x="9643300" y="3297438"/>
              <a:ext cx="11425" cy="11425"/>
            </a:xfrm>
            <a:custGeom>
              <a:rect b="b" l="l" r="r" t="t"/>
              <a:pathLst>
                <a:path extrusionOk="0" h="457" w="457">
                  <a:moveTo>
                    <a:pt x="243" y="0"/>
                  </a:moveTo>
                  <a:cubicBezTo>
                    <a:pt x="122" y="0"/>
                    <a:pt x="0" y="122"/>
                    <a:pt x="0" y="213"/>
                  </a:cubicBezTo>
                  <a:cubicBezTo>
                    <a:pt x="0" y="335"/>
                    <a:pt x="122" y="456"/>
                    <a:pt x="243" y="456"/>
                  </a:cubicBezTo>
                  <a:cubicBezTo>
                    <a:pt x="335" y="456"/>
                    <a:pt x="456" y="335"/>
                    <a:pt x="456" y="213"/>
                  </a:cubicBezTo>
                  <a:cubicBezTo>
                    <a:pt x="456" y="122"/>
                    <a:pt x="33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28"/>
            <p:cNvSpPr/>
            <p:nvPr/>
          </p:nvSpPr>
          <p:spPr>
            <a:xfrm>
              <a:off x="9644050" y="3376463"/>
              <a:ext cx="9900" cy="9150"/>
            </a:xfrm>
            <a:custGeom>
              <a:rect b="b" l="l" r="r" t="t"/>
              <a:pathLst>
                <a:path extrusionOk="0" h="366" w="396">
                  <a:moveTo>
                    <a:pt x="213" y="1"/>
                  </a:moveTo>
                  <a:cubicBezTo>
                    <a:pt x="92" y="1"/>
                    <a:pt x="1" y="61"/>
                    <a:pt x="1" y="183"/>
                  </a:cubicBezTo>
                  <a:cubicBezTo>
                    <a:pt x="1" y="305"/>
                    <a:pt x="92" y="365"/>
                    <a:pt x="213" y="365"/>
                  </a:cubicBezTo>
                  <a:cubicBezTo>
                    <a:pt x="305" y="365"/>
                    <a:pt x="396" y="305"/>
                    <a:pt x="396" y="183"/>
                  </a:cubicBezTo>
                  <a:cubicBezTo>
                    <a:pt x="396" y="61"/>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28"/>
            <p:cNvSpPr/>
            <p:nvPr/>
          </p:nvSpPr>
          <p:spPr>
            <a:xfrm>
              <a:off x="9644050" y="3453963"/>
              <a:ext cx="9900" cy="9925"/>
            </a:xfrm>
            <a:custGeom>
              <a:rect b="b" l="l" r="r" t="t"/>
              <a:pathLst>
                <a:path extrusionOk="0" h="397" w="396">
                  <a:moveTo>
                    <a:pt x="213" y="1"/>
                  </a:moveTo>
                  <a:cubicBezTo>
                    <a:pt x="92" y="1"/>
                    <a:pt x="1" y="92"/>
                    <a:pt x="1" y="183"/>
                  </a:cubicBezTo>
                  <a:cubicBezTo>
                    <a:pt x="1" y="305"/>
                    <a:pt x="92" y="396"/>
                    <a:pt x="213" y="396"/>
                  </a:cubicBezTo>
                  <a:cubicBezTo>
                    <a:pt x="274" y="396"/>
                    <a:pt x="396" y="305"/>
                    <a:pt x="396" y="183"/>
                  </a:cubicBezTo>
                  <a:cubicBezTo>
                    <a:pt x="396" y="92"/>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28"/>
            <p:cNvSpPr/>
            <p:nvPr/>
          </p:nvSpPr>
          <p:spPr>
            <a:xfrm>
              <a:off x="9645575" y="3533013"/>
              <a:ext cx="7625" cy="7625"/>
            </a:xfrm>
            <a:custGeom>
              <a:rect b="b" l="l" r="r" t="t"/>
              <a:pathLst>
                <a:path extrusionOk="0" h="305" w="305">
                  <a:moveTo>
                    <a:pt x="152" y="0"/>
                  </a:moveTo>
                  <a:cubicBezTo>
                    <a:pt x="61" y="0"/>
                    <a:pt x="0" y="61"/>
                    <a:pt x="0" y="152"/>
                  </a:cubicBezTo>
                  <a:cubicBezTo>
                    <a:pt x="0" y="213"/>
                    <a:pt x="61" y="304"/>
                    <a:pt x="152" y="304"/>
                  </a:cubicBezTo>
                  <a:cubicBezTo>
                    <a:pt x="213" y="304"/>
                    <a:pt x="304" y="213"/>
                    <a:pt x="304" y="152"/>
                  </a:cubicBezTo>
                  <a:cubicBezTo>
                    <a:pt x="304" y="61"/>
                    <a:pt x="21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28"/>
            <p:cNvSpPr/>
            <p:nvPr/>
          </p:nvSpPr>
          <p:spPr>
            <a:xfrm>
              <a:off x="9646325" y="3612788"/>
              <a:ext cx="5350" cy="5350"/>
            </a:xfrm>
            <a:custGeom>
              <a:rect b="b" l="l" r="r" t="t"/>
              <a:pathLst>
                <a:path extrusionOk="0" h="214" w="214">
                  <a:moveTo>
                    <a:pt x="122" y="1"/>
                  </a:moveTo>
                  <a:cubicBezTo>
                    <a:pt x="31" y="1"/>
                    <a:pt x="1" y="31"/>
                    <a:pt x="1" y="122"/>
                  </a:cubicBezTo>
                  <a:cubicBezTo>
                    <a:pt x="1" y="183"/>
                    <a:pt x="31" y="213"/>
                    <a:pt x="122" y="213"/>
                  </a:cubicBezTo>
                  <a:cubicBezTo>
                    <a:pt x="183" y="213"/>
                    <a:pt x="214" y="153"/>
                    <a:pt x="214" y="122"/>
                  </a:cubicBezTo>
                  <a:cubicBezTo>
                    <a:pt x="214"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28"/>
            <p:cNvSpPr/>
            <p:nvPr/>
          </p:nvSpPr>
          <p:spPr>
            <a:xfrm>
              <a:off x="9646325" y="3689538"/>
              <a:ext cx="5350" cy="6100"/>
            </a:xfrm>
            <a:custGeom>
              <a:rect b="b" l="l" r="r" t="t"/>
              <a:pathLst>
                <a:path extrusionOk="0" h="244" w="214">
                  <a:moveTo>
                    <a:pt x="122" y="1"/>
                  </a:moveTo>
                  <a:cubicBezTo>
                    <a:pt x="31" y="1"/>
                    <a:pt x="1" y="92"/>
                    <a:pt x="1" y="122"/>
                  </a:cubicBezTo>
                  <a:cubicBezTo>
                    <a:pt x="1" y="183"/>
                    <a:pt x="62" y="244"/>
                    <a:pt x="122" y="244"/>
                  </a:cubicBezTo>
                  <a:cubicBezTo>
                    <a:pt x="153" y="244"/>
                    <a:pt x="214" y="183"/>
                    <a:pt x="214" y="122"/>
                  </a:cubicBezTo>
                  <a:cubicBezTo>
                    <a:pt x="21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28"/>
            <p:cNvSpPr/>
            <p:nvPr/>
          </p:nvSpPr>
          <p:spPr>
            <a:xfrm>
              <a:off x="9647100" y="3768563"/>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28"/>
            <p:cNvSpPr/>
            <p:nvPr/>
          </p:nvSpPr>
          <p:spPr>
            <a:xfrm>
              <a:off x="9647850" y="3848363"/>
              <a:ext cx="2300" cy="1550"/>
            </a:xfrm>
            <a:custGeom>
              <a:rect b="b" l="l" r="r" t="t"/>
              <a:pathLst>
                <a:path extrusionOk="0" h="62" w="92">
                  <a:moveTo>
                    <a:pt x="61" y="0"/>
                  </a:moveTo>
                  <a:cubicBezTo>
                    <a:pt x="61" y="0"/>
                    <a:pt x="1" y="0"/>
                    <a:pt x="1" y="31"/>
                  </a:cubicBezTo>
                  <a:cubicBezTo>
                    <a:pt x="1" y="31"/>
                    <a:pt x="1" y="61"/>
                    <a:pt x="61" y="61"/>
                  </a:cubicBezTo>
                  <a:cubicBezTo>
                    <a:pt x="92" y="61"/>
                    <a:pt x="92" y="31"/>
                    <a:pt x="92" y="31"/>
                  </a:cubicBezTo>
                  <a:cubicBezTo>
                    <a:pt x="92" y="31"/>
                    <a:pt x="92"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28"/>
            <p:cNvSpPr/>
            <p:nvPr/>
          </p:nvSpPr>
          <p:spPr>
            <a:xfrm>
              <a:off x="9647850" y="3925863"/>
              <a:ext cx="2300" cy="1550"/>
            </a:xfrm>
            <a:custGeom>
              <a:rect b="b" l="l" r="r" t="t"/>
              <a:pathLst>
                <a:path extrusionOk="0" h="62" w="92">
                  <a:moveTo>
                    <a:pt x="61" y="1"/>
                  </a:moveTo>
                  <a:cubicBezTo>
                    <a:pt x="61" y="1"/>
                    <a:pt x="1" y="1"/>
                    <a:pt x="61" y="61"/>
                  </a:cubicBezTo>
                  <a:cubicBezTo>
                    <a:pt x="92" y="1"/>
                    <a:pt x="61"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28"/>
            <p:cNvSpPr/>
            <p:nvPr/>
          </p:nvSpPr>
          <p:spPr>
            <a:xfrm>
              <a:off x="96493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1" name="Google Shape;5381;p28"/>
          <p:cNvGrpSpPr/>
          <p:nvPr/>
        </p:nvGrpSpPr>
        <p:grpSpPr>
          <a:xfrm flipH="1">
            <a:off x="4299913" y="2860763"/>
            <a:ext cx="544125" cy="750025"/>
            <a:chOff x="2551975" y="1324025"/>
            <a:chExt cx="544125" cy="750025"/>
          </a:xfrm>
        </p:grpSpPr>
        <p:sp>
          <p:nvSpPr>
            <p:cNvPr id="5382" name="Google Shape;5382;p28"/>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28"/>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28"/>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28"/>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28"/>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28"/>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28"/>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28"/>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28"/>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28"/>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28"/>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28"/>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28"/>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28"/>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28"/>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28"/>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8" name="Google Shape;5398;p28"/>
          <p:cNvGrpSpPr/>
          <p:nvPr/>
        </p:nvGrpSpPr>
        <p:grpSpPr>
          <a:xfrm flipH="1">
            <a:off x="453413" y="944475"/>
            <a:ext cx="669475" cy="486350"/>
            <a:chOff x="5710525" y="4183150"/>
            <a:chExt cx="669475" cy="486350"/>
          </a:xfrm>
        </p:grpSpPr>
        <p:sp>
          <p:nvSpPr>
            <p:cNvPr id="5399" name="Google Shape;5399;p28"/>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28"/>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28"/>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28"/>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28"/>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28"/>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28"/>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28"/>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28"/>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28"/>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28"/>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28"/>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28"/>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28"/>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28"/>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28"/>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5" name="Google Shape;5415;p28"/>
          <p:cNvSpPr txBox="1"/>
          <p:nvPr>
            <p:ph type="title"/>
          </p:nvPr>
        </p:nvSpPr>
        <p:spPr>
          <a:xfrm>
            <a:off x="717425" y="404125"/>
            <a:ext cx="7709100" cy="61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3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416" name="Google Shape;5416;p28"/>
          <p:cNvSpPr txBox="1"/>
          <p:nvPr>
            <p:ph idx="1" type="subTitle"/>
          </p:nvPr>
        </p:nvSpPr>
        <p:spPr>
          <a:xfrm>
            <a:off x="1339588" y="3383406"/>
            <a:ext cx="2324400" cy="82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417" name="Google Shape;5417;p28"/>
          <p:cNvSpPr txBox="1"/>
          <p:nvPr>
            <p:ph idx="2" type="title"/>
          </p:nvPr>
        </p:nvSpPr>
        <p:spPr>
          <a:xfrm>
            <a:off x="1339592" y="2981706"/>
            <a:ext cx="2324400" cy="40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4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418" name="Google Shape;5418;p28"/>
          <p:cNvSpPr txBox="1"/>
          <p:nvPr>
            <p:ph idx="3" type="subTitle"/>
          </p:nvPr>
        </p:nvSpPr>
        <p:spPr>
          <a:xfrm>
            <a:off x="5480013" y="3383406"/>
            <a:ext cx="2324400" cy="82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419" name="Google Shape;5419;p28"/>
          <p:cNvSpPr txBox="1"/>
          <p:nvPr>
            <p:ph idx="4" type="title"/>
          </p:nvPr>
        </p:nvSpPr>
        <p:spPr>
          <a:xfrm>
            <a:off x="5479975" y="2981706"/>
            <a:ext cx="2324400" cy="40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4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spTree>
      <p:nvGrpSpPr>
        <p:cNvPr id="5420" name="Shape 5420"/>
        <p:cNvGrpSpPr/>
        <p:nvPr/>
      </p:nvGrpSpPr>
      <p:grpSpPr>
        <a:xfrm>
          <a:off x="0" y="0"/>
          <a:ext cx="0" cy="0"/>
          <a:chOff x="0" y="0"/>
          <a:chExt cx="0" cy="0"/>
        </a:xfrm>
      </p:grpSpPr>
      <p:sp>
        <p:nvSpPr>
          <p:cNvPr id="5421" name="Google Shape;5421;p29"/>
          <p:cNvSpPr/>
          <p:nvPr/>
        </p:nvSpPr>
        <p:spPr>
          <a:xfrm rot="10800000">
            <a:off x="4703298" y="4093271"/>
            <a:ext cx="5743479" cy="1778230"/>
          </a:xfrm>
          <a:custGeom>
            <a:rect b="b" l="l" r="r" t="t"/>
            <a:pathLst>
              <a:path extrusionOk="0" h="32842" w="106071">
                <a:moveTo>
                  <a:pt x="0" y="0"/>
                </a:moveTo>
                <a:cubicBezTo>
                  <a:pt x="268" y="12588"/>
                  <a:pt x="3048" y="30882"/>
                  <a:pt x="17958" y="32682"/>
                </a:cubicBezTo>
                <a:cubicBezTo>
                  <a:pt x="18773" y="32791"/>
                  <a:pt x="19551" y="32842"/>
                  <a:pt x="20296" y="32842"/>
                </a:cubicBezTo>
                <a:cubicBezTo>
                  <a:pt x="28772" y="32842"/>
                  <a:pt x="33080" y="26197"/>
                  <a:pt x="40843" y="23689"/>
                </a:cubicBezTo>
                <a:cubicBezTo>
                  <a:pt x="42422" y="23190"/>
                  <a:pt x="43927" y="22969"/>
                  <a:pt x="45385" y="22969"/>
                </a:cubicBezTo>
                <a:cubicBezTo>
                  <a:pt x="49458" y="22969"/>
                  <a:pt x="53175" y="24682"/>
                  <a:pt x="57190" y="26686"/>
                </a:cubicBezTo>
                <a:cubicBezTo>
                  <a:pt x="63231" y="29543"/>
                  <a:pt x="69625" y="31249"/>
                  <a:pt x="75784" y="31249"/>
                </a:cubicBezTo>
                <a:cubicBezTo>
                  <a:pt x="84905" y="31249"/>
                  <a:pt x="93511" y="27512"/>
                  <a:pt x="99691" y="18244"/>
                </a:cubicBezTo>
                <a:cubicBezTo>
                  <a:pt x="103145" y="12944"/>
                  <a:pt x="105819" y="6482"/>
                  <a:pt x="1060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2" name="Google Shape;5422;p29"/>
          <p:cNvGrpSpPr/>
          <p:nvPr/>
        </p:nvGrpSpPr>
        <p:grpSpPr>
          <a:xfrm>
            <a:off x="-367" y="-88"/>
            <a:ext cx="611786" cy="1983735"/>
            <a:chOff x="9295275" y="2826313"/>
            <a:chExt cx="363250" cy="1177850"/>
          </a:xfrm>
        </p:grpSpPr>
        <p:sp>
          <p:nvSpPr>
            <p:cNvPr id="5423" name="Google Shape;5423;p29"/>
            <p:cNvSpPr/>
            <p:nvPr/>
          </p:nvSpPr>
          <p:spPr>
            <a:xfrm>
              <a:off x="9295275" y="2826313"/>
              <a:ext cx="19000" cy="19025"/>
            </a:xfrm>
            <a:custGeom>
              <a:rect b="b" l="l" r="r" t="t"/>
              <a:pathLst>
                <a:path extrusionOk="0" h="761" w="760">
                  <a:moveTo>
                    <a:pt x="395" y="0"/>
                  </a:moveTo>
                  <a:cubicBezTo>
                    <a:pt x="182" y="0"/>
                    <a:pt x="0" y="152"/>
                    <a:pt x="0" y="365"/>
                  </a:cubicBezTo>
                  <a:cubicBezTo>
                    <a:pt x="0" y="578"/>
                    <a:pt x="182" y="760"/>
                    <a:pt x="395" y="760"/>
                  </a:cubicBezTo>
                  <a:cubicBezTo>
                    <a:pt x="608" y="760"/>
                    <a:pt x="760" y="578"/>
                    <a:pt x="760" y="365"/>
                  </a:cubicBezTo>
                  <a:cubicBezTo>
                    <a:pt x="760" y="152"/>
                    <a:pt x="60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29"/>
            <p:cNvSpPr/>
            <p:nvPr/>
          </p:nvSpPr>
          <p:spPr>
            <a:xfrm>
              <a:off x="9296775" y="2905338"/>
              <a:ext cx="16750" cy="16750"/>
            </a:xfrm>
            <a:custGeom>
              <a:rect b="b" l="l" r="r" t="t"/>
              <a:pathLst>
                <a:path extrusionOk="0" h="670" w="670">
                  <a:moveTo>
                    <a:pt x="335" y="0"/>
                  </a:moveTo>
                  <a:cubicBezTo>
                    <a:pt x="153" y="0"/>
                    <a:pt x="1" y="152"/>
                    <a:pt x="1" y="335"/>
                  </a:cubicBezTo>
                  <a:cubicBezTo>
                    <a:pt x="1" y="517"/>
                    <a:pt x="153" y="669"/>
                    <a:pt x="335" y="669"/>
                  </a:cubicBezTo>
                  <a:cubicBezTo>
                    <a:pt x="518" y="669"/>
                    <a:pt x="670" y="517"/>
                    <a:pt x="670" y="335"/>
                  </a:cubicBezTo>
                  <a:cubicBezTo>
                    <a:pt x="670" y="152"/>
                    <a:pt x="51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29"/>
            <p:cNvSpPr/>
            <p:nvPr/>
          </p:nvSpPr>
          <p:spPr>
            <a:xfrm>
              <a:off x="9296775" y="2982838"/>
              <a:ext cx="16750" cy="17500"/>
            </a:xfrm>
            <a:custGeom>
              <a:rect b="b" l="l" r="r" t="t"/>
              <a:pathLst>
                <a:path extrusionOk="0" h="700" w="670">
                  <a:moveTo>
                    <a:pt x="335" y="1"/>
                  </a:moveTo>
                  <a:cubicBezTo>
                    <a:pt x="153" y="1"/>
                    <a:pt x="1" y="153"/>
                    <a:pt x="1" y="335"/>
                  </a:cubicBezTo>
                  <a:cubicBezTo>
                    <a:pt x="1" y="517"/>
                    <a:pt x="153" y="700"/>
                    <a:pt x="335" y="700"/>
                  </a:cubicBezTo>
                  <a:cubicBezTo>
                    <a:pt x="518" y="700"/>
                    <a:pt x="670" y="517"/>
                    <a:pt x="670" y="335"/>
                  </a:cubicBezTo>
                  <a:cubicBezTo>
                    <a:pt x="670" y="153"/>
                    <a:pt x="518"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29"/>
            <p:cNvSpPr/>
            <p:nvPr/>
          </p:nvSpPr>
          <p:spPr>
            <a:xfrm>
              <a:off x="9297550" y="3061863"/>
              <a:ext cx="15225" cy="15225"/>
            </a:xfrm>
            <a:custGeom>
              <a:rect b="b" l="l" r="r" t="t"/>
              <a:pathLst>
                <a:path extrusionOk="0" h="609" w="609">
                  <a:moveTo>
                    <a:pt x="304" y="1"/>
                  </a:moveTo>
                  <a:cubicBezTo>
                    <a:pt x="152" y="1"/>
                    <a:pt x="0" y="153"/>
                    <a:pt x="0" y="305"/>
                  </a:cubicBezTo>
                  <a:cubicBezTo>
                    <a:pt x="0" y="457"/>
                    <a:pt x="152" y="609"/>
                    <a:pt x="304" y="609"/>
                  </a:cubicBezTo>
                  <a:cubicBezTo>
                    <a:pt x="456"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29"/>
            <p:cNvSpPr/>
            <p:nvPr/>
          </p:nvSpPr>
          <p:spPr>
            <a:xfrm>
              <a:off x="9298300" y="3140888"/>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29"/>
            <p:cNvSpPr/>
            <p:nvPr/>
          </p:nvSpPr>
          <p:spPr>
            <a:xfrm>
              <a:off x="9298300" y="3218413"/>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29"/>
            <p:cNvSpPr/>
            <p:nvPr/>
          </p:nvSpPr>
          <p:spPr>
            <a:xfrm>
              <a:off x="9299075" y="3297438"/>
              <a:ext cx="11400" cy="11425"/>
            </a:xfrm>
            <a:custGeom>
              <a:rect b="b" l="l" r="r" t="t"/>
              <a:pathLst>
                <a:path extrusionOk="0" h="457" w="456">
                  <a:moveTo>
                    <a:pt x="243" y="0"/>
                  </a:moveTo>
                  <a:cubicBezTo>
                    <a:pt x="122" y="0"/>
                    <a:pt x="0" y="92"/>
                    <a:pt x="0" y="213"/>
                  </a:cubicBezTo>
                  <a:cubicBezTo>
                    <a:pt x="0" y="335"/>
                    <a:pt x="122" y="456"/>
                    <a:pt x="243" y="456"/>
                  </a:cubicBezTo>
                  <a:cubicBezTo>
                    <a:pt x="365" y="456"/>
                    <a:pt x="456" y="335"/>
                    <a:pt x="456" y="213"/>
                  </a:cubicBezTo>
                  <a:cubicBezTo>
                    <a:pt x="456" y="92"/>
                    <a:pt x="36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29"/>
            <p:cNvSpPr/>
            <p:nvPr/>
          </p:nvSpPr>
          <p:spPr>
            <a:xfrm>
              <a:off x="9300575" y="3376463"/>
              <a:ext cx="9150" cy="9150"/>
            </a:xfrm>
            <a:custGeom>
              <a:rect b="b" l="l" r="r" t="t"/>
              <a:pathLst>
                <a:path extrusionOk="0" h="366" w="366">
                  <a:moveTo>
                    <a:pt x="183" y="1"/>
                  </a:moveTo>
                  <a:cubicBezTo>
                    <a:pt x="62" y="1"/>
                    <a:pt x="1" y="61"/>
                    <a:pt x="1" y="183"/>
                  </a:cubicBezTo>
                  <a:cubicBezTo>
                    <a:pt x="1" y="305"/>
                    <a:pt x="62" y="365"/>
                    <a:pt x="183" y="365"/>
                  </a:cubicBezTo>
                  <a:cubicBezTo>
                    <a:pt x="305" y="365"/>
                    <a:pt x="366" y="305"/>
                    <a:pt x="366" y="183"/>
                  </a:cubicBezTo>
                  <a:cubicBezTo>
                    <a:pt x="36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29"/>
            <p:cNvSpPr/>
            <p:nvPr/>
          </p:nvSpPr>
          <p:spPr>
            <a:xfrm>
              <a:off x="9300575" y="3453963"/>
              <a:ext cx="9150" cy="9925"/>
            </a:xfrm>
            <a:custGeom>
              <a:rect b="b" l="l" r="r" t="t"/>
              <a:pathLst>
                <a:path extrusionOk="0" h="397" w="366">
                  <a:moveTo>
                    <a:pt x="183" y="1"/>
                  </a:moveTo>
                  <a:cubicBezTo>
                    <a:pt x="62" y="1"/>
                    <a:pt x="1" y="92"/>
                    <a:pt x="1" y="183"/>
                  </a:cubicBezTo>
                  <a:cubicBezTo>
                    <a:pt x="1" y="305"/>
                    <a:pt x="62" y="396"/>
                    <a:pt x="183" y="396"/>
                  </a:cubicBezTo>
                  <a:cubicBezTo>
                    <a:pt x="305" y="396"/>
                    <a:pt x="366" y="305"/>
                    <a:pt x="366" y="183"/>
                  </a:cubicBezTo>
                  <a:cubicBezTo>
                    <a:pt x="36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29"/>
            <p:cNvSpPr/>
            <p:nvPr/>
          </p:nvSpPr>
          <p:spPr>
            <a:xfrm>
              <a:off x="9301350" y="3533013"/>
              <a:ext cx="7625" cy="7625"/>
            </a:xfrm>
            <a:custGeom>
              <a:rect b="b" l="l" r="r" t="t"/>
              <a:pathLst>
                <a:path extrusionOk="0" h="305" w="305">
                  <a:moveTo>
                    <a:pt x="152" y="0"/>
                  </a:moveTo>
                  <a:cubicBezTo>
                    <a:pt x="91" y="0"/>
                    <a:pt x="0" y="61"/>
                    <a:pt x="0" y="152"/>
                  </a:cubicBezTo>
                  <a:cubicBezTo>
                    <a:pt x="0" y="213"/>
                    <a:pt x="61" y="304"/>
                    <a:pt x="152" y="304"/>
                  </a:cubicBezTo>
                  <a:cubicBezTo>
                    <a:pt x="243" y="304"/>
                    <a:pt x="304" y="213"/>
                    <a:pt x="304" y="152"/>
                  </a:cubicBezTo>
                  <a:cubicBezTo>
                    <a:pt x="304" y="61"/>
                    <a:pt x="24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29"/>
            <p:cNvSpPr/>
            <p:nvPr/>
          </p:nvSpPr>
          <p:spPr>
            <a:xfrm>
              <a:off x="9302100" y="3612788"/>
              <a:ext cx="6100" cy="5350"/>
            </a:xfrm>
            <a:custGeom>
              <a:rect b="b" l="l" r="r" t="t"/>
              <a:pathLst>
                <a:path extrusionOk="0" h="214" w="244">
                  <a:moveTo>
                    <a:pt x="122" y="1"/>
                  </a:moveTo>
                  <a:cubicBezTo>
                    <a:pt x="61" y="1"/>
                    <a:pt x="1" y="31"/>
                    <a:pt x="1" y="122"/>
                  </a:cubicBezTo>
                  <a:cubicBezTo>
                    <a:pt x="1" y="183"/>
                    <a:pt x="31" y="213"/>
                    <a:pt x="122" y="213"/>
                  </a:cubicBezTo>
                  <a:cubicBezTo>
                    <a:pt x="213" y="213"/>
                    <a:pt x="244" y="153"/>
                    <a:pt x="244" y="122"/>
                  </a:cubicBezTo>
                  <a:cubicBezTo>
                    <a:pt x="244" y="31"/>
                    <a:pt x="21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29"/>
            <p:cNvSpPr/>
            <p:nvPr/>
          </p:nvSpPr>
          <p:spPr>
            <a:xfrm>
              <a:off x="9302100" y="3689538"/>
              <a:ext cx="6100" cy="6100"/>
            </a:xfrm>
            <a:custGeom>
              <a:rect b="b" l="l" r="r" t="t"/>
              <a:pathLst>
                <a:path extrusionOk="0" h="244" w="244">
                  <a:moveTo>
                    <a:pt x="122" y="1"/>
                  </a:moveTo>
                  <a:cubicBezTo>
                    <a:pt x="61" y="1"/>
                    <a:pt x="1" y="92"/>
                    <a:pt x="1" y="122"/>
                  </a:cubicBezTo>
                  <a:cubicBezTo>
                    <a:pt x="1" y="183"/>
                    <a:pt x="92" y="244"/>
                    <a:pt x="122" y="244"/>
                  </a:cubicBezTo>
                  <a:cubicBezTo>
                    <a:pt x="153" y="244"/>
                    <a:pt x="244" y="183"/>
                    <a:pt x="244" y="122"/>
                  </a:cubicBezTo>
                  <a:cubicBezTo>
                    <a:pt x="24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29"/>
            <p:cNvSpPr/>
            <p:nvPr/>
          </p:nvSpPr>
          <p:spPr>
            <a:xfrm>
              <a:off x="9302875" y="3768563"/>
              <a:ext cx="4575" cy="3825"/>
            </a:xfrm>
            <a:custGeom>
              <a:rect b="b" l="l" r="r" t="t"/>
              <a:pathLst>
                <a:path extrusionOk="0" h="153" w="183">
                  <a:moveTo>
                    <a:pt x="91" y="1"/>
                  </a:moveTo>
                  <a:cubicBezTo>
                    <a:pt x="61" y="1"/>
                    <a:pt x="0" y="31"/>
                    <a:pt x="0" y="62"/>
                  </a:cubicBezTo>
                  <a:cubicBezTo>
                    <a:pt x="0" y="92"/>
                    <a:pt x="61" y="153"/>
                    <a:pt x="91" y="153"/>
                  </a:cubicBezTo>
                  <a:cubicBezTo>
                    <a:pt x="122" y="153"/>
                    <a:pt x="182" y="122"/>
                    <a:pt x="182" y="62"/>
                  </a:cubicBezTo>
                  <a:cubicBezTo>
                    <a:pt x="18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29"/>
            <p:cNvSpPr/>
            <p:nvPr/>
          </p:nvSpPr>
          <p:spPr>
            <a:xfrm>
              <a:off x="9304375" y="3846838"/>
              <a:ext cx="1550" cy="2300"/>
            </a:xfrm>
            <a:custGeom>
              <a:rect b="b" l="l" r="r" t="t"/>
              <a:pathLst>
                <a:path extrusionOk="0" h="92" w="62">
                  <a:moveTo>
                    <a:pt x="31" y="0"/>
                  </a:moveTo>
                  <a:cubicBezTo>
                    <a:pt x="1" y="0"/>
                    <a:pt x="1" y="31"/>
                    <a:pt x="1" y="61"/>
                  </a:cubicBezTo>
                  <a:cubicBezTo>
                    <a:pt x="1" y="61"/>
                    <a:pt x="1" y="92"/>
                    <a:pt x="31" y="92"/>
                  </a:cubicBezTo>
                  <a:cubicBezTo>
                    <a:pt x="62" y="92"/>
                    <a:pt x="62" y="61"/>
                    <a:pt x="62" y="61"/>
                  </a:cubicBezTo>
                  <a:cubicBezTo>
                    <a:pt x="62" y="31"/>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29"/>
            <p:cNvSpPr/>
            <p:nvPr/>
          </p:nvSpPr>
          <p:spPr>
            <a:xfrm>
              <a:off x="9304375" y="3925863"/>
              <a:ext cx="1550" cy="1550"/>
            </a:xfrm>
            <a:custGeom>
              <a:rect b="b" l="l" r="r" t="t"/>
              <a:pathLst>
                <a:path extrusionOk="0" h="62" w="62">
                  <a:moveTo>
                    <a:pt x="31" y="1"/>
                  </a:moveTo>
                  <a:cubicBezTo>
                    <a:pt x="31" y="1"/>
                    <a:pt x="1" y="1"/>
                    <a:pt x="31" y="61"/>
                  </a:cubicBezTo>
                  <a:cubicBezTo>
                    <a:pt x="62" y="1"/>
                    <a:pt x="3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29"/>
            <p:cNvSpPr/>
            <p:nvPr/>
          </p:nvSpPr>
          <p:spPr>
            <a:xfrm>
              <a:off x="9305150"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29"/>
            <p:cNvSpPr/>
            <p:nvPr/>
          </p:nvSpPr>
          <p:spPr>
            <a:xfrm>
              <a:off x="936442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29"/>
            <p:cNvSpPr/>
            <p:nvPr/>
          </p:nvSpPr>
          <p:spPr>
            <a:xfrm>
              <a:off x="9365175" y="2905338"/>
              <a:ext cx="18250" cy="16750"/>
            </a:xfrm>
            <a:custGeom>
              <a:rect b="b" l="l" r="r" t="t"/>
              <a:pathLst>
                <a:path extrusionOk="0" h="670" w="730">
                  <a:moveTo>
                    <a:pt x="335" y="0"/>
                  </a:moveTo>
                  <a:cubicBezTo>
                    <a:pt x="152" y="0"/>
                    <a:pt x="0" y="152"/>
                    <a:pt x="0" y="335"/>
                  </a:cubicBezTo>
                  <a:cubicBezTo>
                    <a:pt x="0" y="517"/>
                    <a:pt x="152" y="669"/>
                    <a:pt x="335" y="669"/>
                  </a:cubicBezTo>
                  <a:cubicBezTo>
                    <a:pt x="578" y="669"/>
                    <a:pt x="730" y="517"/>
                    <a:pt x="669" y="335"/>
                  </a:cubicBezTo>
                  <a:cubicBezTo>
                    <a:pt x="669" y="152"/>
                    <a:pt x="51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29"/>
            <p:cNvSpPr/>
            <p:nvPr/>
          </p:nvSpPr>
          <p:spPr>
            <a:xfrm>
              <a:off x="936517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29"/>
            <p:cNvSpPr/>
            <p:nvPr/>
          </p:nvSpPr>
          <p:spPr>
            <a:xfrm>
              <a:off x="9365925" y="3061863"/>
              <a:ext cx="15225" cy="15225"/>
            </a:xfrm>
            <a:custGeom>
              <a:rect b="b" l="l" r="r" t="t"/>
              <a:pathLst>
                <a:path extrusionOk="0" h="609" w="609">
                  <a:moveTo>
                    <a:pt x="305" y="1"/>
                  </a:moveTo>
                  <a:cubicBezTo>
                    <a:pt x="122" y="1"/>
                    <a:pt x="1" y="122"/>
                    <a:pt x="1" y="305"/>
                  </a:cubicBezTo>
                  <a:cubicBezTo>
                    <a:pt x="1" y="457"/>
                    <a:pt x="122"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29"/>
            <p:cNvSpPr/>
            <p:nvPr/>
          </p:nvSpPr>
          <p:spPr>
            <a:xfrm>
              <a:off x="9366700" y="3140888"/>
              <a:ext cx="14450" cy="12950"/>
            </a:xfrm>
            <a:custGeom>
              <a:rect b="b" l="l" r="r" t="t"/>
              <a:pathLst>
                <a:path extrusionOk="0" h="518" w="578">
                  <a:moveTo>
                    <a:pt x="274" y="1"/>
                  </a:moveTo>
                  <a:cubicBezTo>
                    <a:pt x="122" y="1"/>
                    <a:pt x="0" y="92"/>
                    <a:pt x="0" y="244"/>
                  </a:cubicBezTo>
                  <a:cubicBezTo>
                    <a:pt x="0" y="396"/>
                    <a:pt x="122" y="518"/>
                    <a:pt x="274" y="518"/>
                  </a:cubicBezTo>
                  <a:cubicBezTo>
                    <a:pt x="426" y="518"/>
                    <a:pt x="578"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29"/>
            <p:cNvSpPr/>
            <p:nvPr/>
          </p:nvSpPr>
          <p:spPr>
            <a:xfrm>
              <a:off x="9366700" y="3218413"/>
              <a:ext cx="13700" cy="13700"/>
            </a:xfrm>
            <a:custGeom>
              <a:rect b="b" l="l" r="r" t="t"/>
              <a:pathLst>
                <a:path extrusionOk="0" h="548" w="548">
                  <a:moveTo>
                    <a:pt x="274" y="0"/>
                  </a:moveTo>
                  <a:cubicBezTo>
                    <a:pt x="122" y="0"/>
                    <a:pt x="0" y="122"/>
                    <a:pt x="0" y="274"/>
                  </a:cubicBezTo>
                  <a:cubicBezTo>
                    <a:pt x="0" y="426"/>
                    <a:pt x="122" y="547"/>
                    <a:pt x="274" y="547"/>
                  </a:cubicBezTo>
                  <a:cubicBezTo>
                    <a:pt x="426" y="547"/>
                    <a:pt x="54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29"/>
            <p:cNvSpPr/>
            <p:nvPr/>
          </p:nvSpPr>
          <p:spPr>
            <a:xfrm>
              <a:off x="9367450" y="3297438"/>
              <a:ext cx="12175" cy="11425"/>
            </a:xfrm>
            <a:custGeom>
              <a:rect b="b" l="l" r="r" t="t"/>
              <a:pathLst>
                <a:path extrusionOk="0" h="457" w="487">
                  <a:moveTo>
                    <a:pt x="244" y="0"/>
                  </a:moveTo>
                  <a:cubicBezTo>
                    <a:pt x="122" y="0"/>
                    <a:pt x="1" y="92"/>
                    <a:pt x="1" y="213"/>
                  </a:cubicBezTo>
                  <a:cubicBezTo>
                    <a:pt x="1" y="335"/>
                    <a:pt x="122" y="456"/>
                    <a:pt x="244" y="456"/>
                  </a:cubicBezTo>
                  <a:cubicBezTo>
                    <a:pt x="365" y="456"/>
                    <a:pt x="487" y="335"/>
                    <a:pt x="487" y="213"/>
                  </a:cubicBezTo>
                  <a:cubicBezTo>
                    <a:pt x="487" y="9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29"/>
            <p:cNvSpPr/>
            <p:nvPr/>
          </p:nvSpPr>
          <p:spPr>
            <a:xfrm>
              <a:off x="9368975" y="3376463"/>
              <a:ext cx="10650" cy="9150"/>
            </a:xfrm>
            <a:custGeom>
              <a:rect b="b" l="l" r="r" t="t"/>
              <a:pathLst>
                <a:path extrusionOk="0" h="366" w="426">
                  <a:moveTo>
                    <a:pt x="183" y="1"/>
                  </a:moveTo>
                  <a:cubicBezTo>
                    <a:pt x="61" y="1"/>
                    <a:pt x="0" y="61"/>
                    <a:pt x="0" y="183"/>
                  </a:cubicBezTo>
                  <a:cubicBezTo>
                    <a:pt x="0" y="305"/>
                    <a:pt x="61" y="365"/>
                    <a:pt x="183" y="365"/>
                  </a:cubicBezTo>
                  <a:cubicBezTo>
                    <a:pt x="304" y="365"/>
                    <a:pt x="426" y="305"/>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29"/>
            <p:cNvSpPr/>
            <p:nvPr/>
          </p:nvSpPr>
          <p:spPr>
            <a:xfrm>
              <a:off x="9368975" y="3453963"/>
              <a:ext cx="9150" cy="9925"/>
            </a:xfrm>
            <a:custGeom>
              <a:rect b="b" l="l" r="r" t="t"/>
              <a:pathLst>
                <a:path extrusionOk="0" h="397" w="366">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29"/>
            <p:cNvSpPr/>
            <p:nvPr/>
          </p:nvSpPr>
          <p:spPr>
            <a:xfrm>
              <a:off x="9369725" y="3533013"/>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29"/>
            <p:cNvSpPr/>
            <p:nvPr/>
          </p:nvSpPr>
          <p:spPr>
            <a:xfrm>
              <a:off x="9370500" y="3611263"/>
              <a:ext cx="6100" cy="6100"/>
            </a:xfrm>
            <a:custGeom>
              <a:rect b="b" l="l" r="r" t="t"/>
              <a:pathLst>
                <a:path extrusionOk="0" h="244" w="244">
                  <a:moveTo>
                    <a:pt x="122" y="1"/>
                  </a:moveTo>
                  <a:cubicBezTo>
                    <a:pt x="61" y="1"/>
                    <a:pt x="0" y="62"/>
                    <a:pt x="0" y="122"/>
                  </a:cubicBezTo>
                  <a:cubicBezTo>
                    <a:pt x="0" y="183"/>
                    <a:pt x="61" y="244"/>
                    <a:pt x="122" y="244"/>
                  </a:cubicBezTo>
                  <a:cubicBezTo>
                    <a:pt x="183" y="244"/>
                    <a:pt x="243" y="183"/>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29"/>
            <p:cNvSpPr/>
            <p:nvPr/>
          </p:nvSpPr>
          <p:spPr>
            <a:xfrm>
              <a:off x="9370500" y="3689538"/>
              <a:ext cx="6100" cy="6100"/>
            </a:xfrm>
            <a:custGeom>
              <a:rect b="b" l="l" r="r" t="t"/>
              <a:pathLst>
                <a:path extrusionOk="0" h="244" w="244">
                  <a:moveTo>
                    <a:pt x="122" y="1"/>
                  </a:moveTo>
                  <a:cubicBezTo>
                    <a:pt x="61" y="1"/>
                    <a:pt x="0" y="92"/>
                    <a:pt x="0" y="122"/>
                  </a:cubicBezTo>
                  <a:cubicBezTo>
                    <a:pt x="0" y="183"/>
                    <a:pt x="91" y="244"/>
                    <a:pt x="122" y="244"/>
                  </a:cubicBezTo>
                  <a:cubicBezTo>
                    <a:pt x="213" y="244"/>
                    <a:pt x="243" y="183"/>
                    <a:pt x="243" y="122"/>
                  </a:cubicBezTo>
                  <a:cubicBezTo>
                    <a:pt x="24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29"/>
            <p:cNvSpPr/>
            <p:nvPr/>
          </p:nvSpPr>
          <p:spPr>
            <a:xfrm>
              <a:off x="9371250" y="3768563"/>
              <a:ext cx="4575" cy="3825"/>
            </a:xfrm>
            <a:custGeom>
              <a:rect b="b" l="l" r="r" t="t"/>
              <a:pathLst>
                <a:path extrusionOk="0" h="153" w="183">
                  <a:moveTo>
                    <a:pt x="92" y="1"/>
                  </a:moveTo>
                  <a:cubicBezTo>
                    <a:pt x="61" y="1"/>
                    <a:pt x="1" y="31"/>
                    <a:pt x="1" y="62"/>
                  </a:cubicBezTo>
                  <a:cubicBezTo>
                    <a:pt x="1" y="122"/>
                    <a:pt x="61" y="153"/>
                    <a:pt x="92" y="153"/>
                  </a:cubicBezTo>
                  <a:cubicBezTo>
                    <a:pt x="122" y="153"/>
                    <a:pt x="183" y="122"/>
                    <a:pt x="183" y="62"/>
                  </a:cubicBezTo>
                  <a:cubicBezTo>
                    <a:pt x="18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29"/>
            <p:cNvSpPr/>
            <p:nvPr/>
          </p:nvSpPr>
          <p:spPr>
            <a:xfrm>
              <a:off x="9372775" y="3846838"/>
              <a:ext cx="1550" cy="2300"/>
            </a:xfrm>
            <a:custGeom>
              <a:rect b="b" l="l" r="r" t="t"/>
              <a:pathLst>
                <a:path extrusionOk="0" h="92" w="62">
                  <a:moveTo>
                    <a:pt x="31" y="0"/>
                  </a:moveTo>
                  <a:cubicBezTo>
                    <a:pt x="0" y="0"/>
                    <a:pt x="0" y="31"/>
                    <a:pt x="0" y="61"/>
                  </a:cubicBezTo>
                  <a:cubicBezTo>
                    <a:pt x="0" y="61"/>
                    <a:pt x="0"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29"/>
            <p:cNvSpPr/>
            <p:nvPr/>
          </p:nvSpPr>
          <p:spPr>
            <a:xfrm>
              <a:off x="9372775" y="3925863"/>
              <a:ext cx="1550" cy="1550"/>
            </a:xfrm>
            <a:custGeom>
              <a:rect b="b" l="l" r="r" t="t"/>
              <a:pathLst>
                <a:path extrusionOk="0" h="62" w="62">
                  <a:moveTo>
                    <a:pt x="31" y="1"/>
                  </a:moveTo>
                  <a:cubicBezTo>
                    <a:pt x="31" y="1"/>
                    <a:pt x="0" y="1"/>
                    <a:pt x="31" y="6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29"/>
            <p:cNvSpPr/>
            <p:nvPr/>
          </p:nvSpPr>
          <p:spPr>
            <a:xfrm>
              <a:off x="937352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29"/>
            <p:cNvSpPr/>
            <p:nvPr/>
          </p:nvSpPr>
          <p:spPr>
            <a:xfrm>
              <a:off x="943357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29"/>
            <p:cNvSpPr/>
            <p:nvPr/>
          </p:nvSpPr>
          <p:spPr>
            <a:xfrm>
              <a:off x="9434325" y="2905338"/>
              <a:ext cx="17500" cy="16750"/>
            </a:xfrm>
            <a:custGeom>
              <a:rect b="b" l="l" r="r" t="t"/>
              <a:pathLst>
                <a:path extrusionOk="0" h="670" w="700">
                  <a:moveTo>
                    <a:pt x="335" y="0"/>
                  </a:moveTo>
                  <a:cubicBezTo>
                    <a:pt x="152" y="0"/>
                    <a:pt x="0" y="152"/>
                    <a:pt x="0" y="335"/>
                  </a:cubicBezTo>
                  <a:cubicBezTo>
                    <a:pt x="0" y="517"/>
                    <a:pt x="152" y="669"/>
                    <a:pt x="335" y="669"/>
                  </a:cubicBezTo>
                  <a:cubicBezTo>
                    <a:pt x="548" y="669"/>
                    <a:pt x="700" y="517"/>
                    <a:pt x="700" y="335"/>
                  </a:cubicBezTo>
                  <a:cubicBezTo>
                    <a:pt x="700" y="152"/>
                    <a:pt x="54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29"/>
            <p:cNvSpPr/>
            <p:nvPr/>
          </p:nvSpPr>
          <p:spPr>
            <a:xfrm>
              <a:off x="943432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29"/>
            <p:cNvSpPr/>
            <p:nvPr/>
          </p:nvSpPr>
          <p:spPr>
            <a:xfrm>
              <a:off x="9435075" y="3061863"/>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29"/>
            <p:cNvSpPr/>
            <p:nvPr/>
          </p:nvSpPr>
          <p:spPr>
            <a:xfrm>
              <a:off x="9435850" y="3140888"/>
              <a:ext cx="13700" cy="12950"/>
            </a:xfrm>
            <a:custGeom>
              <a:rect b="b" l="l" r="r" t="t"/>
              <a:pathLst>
                <a:path extrusionOk="0" h="518" w="548">
                  <a:moveTo>
                    <a:pt x="274" y="1"/>
                  </a:moveTo>
                  <a:cubicBezTo>
                    <a:pt x="122" y="1"/>
                    <a:pt x="0" y="92"/>
                    <a:pt x="0" y="244"/>
                  </a:cubicBezTo>
                  <a:cubicBezTo>
                    <a:pt x="0" y="396"/>
                    <a:pt x="122" y="518"/>
                    <a:pt x="274" y="518"/>
                  </a:cubicBezTo>
                  <a:cubicBezTo>
                    <a:pt x="426" y="518"/>
                    <a:pt x="547"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29"/>
            <p:cNvSpPr/>
            <p:nvPr/>
          </p:nvSpPr>
          <p:spPr>
            <a:xfrm>
              <a:off x="9435850" y="3218413"/>
              <a:ext cx="13700" cy="13700"/>
            </a:xfrm>
            <a:custGeom>
              <a:rect b="b" l="l" r="r" t="t"/>
              <a:pathLst>
                <a:path extrusionOk="0" h="548" w="548">
                  <a:moveTo>
                    <a:pt x="274" y="0"/>
                  </a:moveTo>
                  <a:cubicBezTo>
                    <a:pt x="122" y="0"/>
                    <a:pt x="0" y="122"/>
                    <a:pt x="0" y="274"/>
                  </a:cubicBezTo>
                  <a:cubicBezTo>
                    <a:pt x="0" y="426"/>
                    <a:pt x="122" y="547"/>
                    <a:pt x="274" y="547"/>
                  </a:cubicBezTo>
                  <a:cubicBezTo>
                    <a:pt x="395" y="547"/>
                    <a:pt x="51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29"/>
            <p:cNvSpPr/>
            <p:nvPr/>
          </p:nvSpPr>
          <p:spPr>
            <a:xfrm>
              <a:off x="9437375" y="3297438"/>
              <a:ext cx="11400" cy="11425"/>
            </a:xfrm>
            <a:custGeom>
              <a:rect b="b" l="l" r="r" t="t"/>
              <a:pathLst>
                <a:path extrusionOk="0" h="457" w="456">
                  <a:moveTo>
                    <a:pt x="213" y="0"/>
                  </a:moveTo>
                  <a:cubicBezTo>
                    <a:pt x="91" y="0"/>
                    <a:pt x="0" y="92"/>
                    <a:pt x="0" y="213"/>
                  </a:cubicBezTo>
                  <a:cubicBezTo>
                    <a:pt x="0" y="335"/>
                    <a:pt x="91" y="456"/>
                    <a:pt x="213" y="456"/>
                  </a:cubicBezTo>
                  <a:cubicBezTo>
                    <a:pt x="334" y="456"/>
                    <a:pt x="456" y="335"/>
                    <a:pt x="456" y="213"/>
                  </a:cubicBezTo>
                  <a:cubicBezTo>
                    <a:pt x="456" y="92"/>
                    <a:pt x="334"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29"/>
            <p:cNvSpPr/>
            <p:nvPr/>
          </p:nvSpPr>
          <p:spPr>
            <a:xfrm>
              <a:off x="9438125" y="3376463"/>
              <a:ext cx="9900" cy="9150"/>
            </a:xfrm>
            <a:custGeom>
              <a:rect b="b" l="l" r="r" t="t"/>
              <a:pathLst>
                <a:path extrusionOk="0" h="366" w="396">
                  <a:moveTo>
                    <a:pt x="183" y="1"/>
                  </a:moveTo>
                  <a:cubicBezTo>
                    <a:pt x="92" y="1"/>
                    <a:pt x="0" y="61"/>
                    <a:pt x="0" y="183"/>
                  </a:cubicBezTo>
                  <a:cubicBezTo>
                    <a:pt x="0" y="305"/>
                    <a:pt x="92" y="365"/>
                    <a:pt x="183" y="365"/>
                  </a:cubicBezTo>
                  <a:cubicBezTo>
                    <a:pt x="304" y="365"/>
                    <a:pt x="396" y="305"/>
                    <a:pt x="396" y="183"/>
                  </a:cubicBezTo>
                  <a:cubicBezTo>
                    <a:pt x="396"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29"/>
            <p:cNvSpPr/>
            <p:nvPr/>
          </p:nvSpPr>
          <p:spPr>
            <a:xfrm>
              <a:off x="9438125" y="3453963"/>
              <a:ext cx="9900" cy="9925"/>
            </a:xfrm>
            <a:custGeom>
              <a:rect b="b" l="l" r="r" t="t"/>
              <a:pathLst>
                <a:path extrusionOk="0" h="397" w="396">
                  <a:moveTo>
                    <a:pt x="183" y="1"/>
                  </a:moveTo>
                  <a:cubicBezTo>
                    <a:pt x="92" y="1"/>
                    <a:pt x="0" y="92"/>
                    <a:pt x="0" y="183"/>
                  </a:cubicBezTo>
                  <a:cubicBezTo>
                    <a:pt x="0" y="305"/>
                    <a:pt x="92" y="396"/>
                    <a:pt x="183" y="396"/>
                  </a:cubicBezTo>
                  <a:cubicBezTo>
                    <a:pt x="274" y="396"/>
                    <a:pt x="335" y="305"/>
                    <a:pt x="396" y="183"/>
                  </a:cubicBezTo>
                  <a:cubicBezTo>
                    <a:pt x="396"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29"/>
            <p:cNvSpPr/>
            <p:nvPr/>
          </p:nvSpPr>
          <p:spPr>
            <a:xfrm>
              <a:off x="9438875" y="3533013"/>
              <a:ext cx="7625" cy="7625"/>
            </a:xfrm>
            <a:custGeom>
              <a:rect b="b" l="l" r="r" t="t"/>
              <a:pathLst>
                <a:path extrusionOk="0" h="305" w="305">
                  <a:moveTo>
                    <a:pt x="153" y="0"/>
                  </a:moveTo>
                  <a:cubicBezTo>
                    <a:pt x="92" y="0"/>
                    <a:pt x="1" y="61"/>
                    <a:pt x="1" y="152"/>
                  </a:cubicBezTo>
                  <a:cubicBezTo>
                    <a:pt x="1" y="213"/>
                    <a:pt x="92" y="304"/>
                    <a:pt x="153" y="304"/>
                  </a:cubicBezTo>
                  <a:cubicBezTo>
                    <a:pt x="24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29"/>
            <p:cNvSpPr/>
            <p:nvPr/>
          </p:nvSpPr>
          <p:spPr>
            <a:xfrm>
              <a:off x="9440400" y="3612788"/>
              <a:ext cx="5350" cy="5350"/>
            </a:xfrm>
            <a:custGeom>
              <a:rect b="b" l="l" r="r" t="t"/>
              <a:pathLst>
                <a:path extrusionOk="0" h="214" w="214">
                  <a:moveTo>
                    <a:pt x="92" y="1"/>
                  </a:moveTo>
                  <a:cubicBezTo>
                    <a:pt x="31" y="1"/>
                    <a:pt x="1" y="31"/>
                    <a:pt x="1" y="122"/>
                  </a:cubicBezTo>
                  <a:cubicBezTo>
                    <a:pt x="1" y="183"/>
                    <a:pt x="31" y="213"/>
                    <a:pt x="92" y="213"/>
                  </a:cubicBezTo>
                  <a:cubicBezTo>
                    <a:pt x="183" y="213"/>
                    <a:pt x="213" y="153"/>
                    <a:pt x="213" y="122"/>
                  </a:cubicBezTo>
                  <a:cubicBezTo>
                    <a:pt x="213" y="31"/>
                    <a:pt x="183"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29"/>
            <p:cNvSpPr/>
            <p:nvPr/>
          </p:nvSpPr>
          <p:spPr>
            <a:xfrm>
              <a:off x="9439650" y="3689538"/>
              <a:ext cx="6100" cy="6100"/>
            </a:xfrm>
            <a:custGeom>
              <a:rect b="b" l="l" r="r" t="t"/>
              <a:pathLst>
                <a:path extrusionOk="0" h="244" w="244">
                  <a:moveTo>
                    <a:pt x="122" y="1"/>
                  </a:moveTo>
                  <a:cubicBezTo>
                    <a:pt x="61" y="1"/>
                    <a:pt x="0" y="61"/>
                    <a:pt x="0" y="122"/>
                  </a:cubicBezTo>
                  <a:cubicBezTo>
                    <a:pt x="0" y="183"/>
                    <a:pt x="61" y="244"/>
                    <a:pt x="122" y="244"/>
                  </a:cubicBezTo>
                  <a:cubicBezTo>
                    <a:pt x="183" y="244"/>
                    <a:pt x="243" y="18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29"/>
            <p:cNvSpPr/>
            <p:nvPr/>
          </p:nvSpPr>
          <p:spPr>
            <a:xfrm>
              <a:off x="9441175" y="3768563"/>
              <a:ext cx="3800" cy="3825"/>
            </a:xfrm>
            <a:custGeom>
              <a:rect b="b" l="l" r="r" t="t"/>
              <a:pathLst>
                <a:path extrusionOk="0" h="153" w="152">
                  <a:moveTo>
                    <a:pt x="61" y="1"/>
                  </a:moveTo>
                  <a:cubicBezTo>
                    <a:pt x="30" y="1"/>
                    <a:pt x="0" y="31"/>
                    <a:pt x="0" y="62"/>
                  </a:cubicBezTo>
                  <a:cubicBezTo>
                    <a:pt x="0" y="122"/>
                    <a:pt x="30" y="153"/>
                    <a:pt x="61" y="153"/>
                  </a:cubicBezTo>
                  <a:cubicBezTo>
                    <a:pt x="122" y="153"/>
                    <a:pt x="152" y="122"/>
                    <a:pt x="152" y="62"/>
                  </a:cubicBezTo>
                  <a:cubicBezTo>
                    <a:pt x="152"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29"/>
            <p:cNvSpPr/>
            <p:nvPr/>
          </p:nvSpPr>
          <p:spPr>
            <a:xfrm>
              <a:off x="9441925" y="3846838"/>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29"/>
            <p:cNvSpPr/>
            <p:nvPr/>
          </p:nvSpPr>
          <p:spPr>
            <a:xfrm>
              <a:off x="9441925" y="3925863"/>
              <a:ext cx="775" cy="1550"/>
            </a:xfrm>
            <a:custGeom>
              <a:rect b="b" l="l" r="r" t="t"/>
              <a:pathLst>
                <a:path extrusionOk="0" h="62" w="31">
                  <a:moveTo>
                    <a:pt x="31" y="1"/>
                  </a:moveTo>
                  <a:cubicBezTo>
                    <a:pt x="31" y="1"/>
                    <a:pt x="0" y="1"/>
                    <a:pt x="31" y="61"/>
                  </a:cubicBezTo>
                  <a:lnTo>
                    <a:pt x="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29"/>
            <p:cNvSpPr/>
            <p:nvPr/>
          </p:nvSpPr>
          <p:spPr>
            <a:xfrm>
              <a:off x="94426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29"/>
            <p:cNvSpPr/>
            <p:nvPr/>
          </p:nvSpPr>
          <p:spPr>
            <a:xfrm>
              <a:off x="9501950" y="2826313"/>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29"/>
            <p:cNvSpPr/>
            <p:nvPr/>
          </p:nvSpPr>
          <p:spPr>
            <a:xfrm>
              <a:off x="9502725" y="2905338"/>
              <a:ext cx="17500" cy="16750"/>
            </a:xfrm>
            <a:custGeom>
              <a:rect b="b" l="l" r="r" t="t"/>
              <a:pathLst>
                <a:path extrusionOk="0" h="670" w="700">
                  <a:moveTo>
                    <a:pt x="334" y="0"/>
                  </a:moveTo>
                  <a:cubicBezTo>
                    <a:pt x="152" y="0"/>
                    <a:pt x="0" y="152"/>
                    <a:pt x="0" y="335"/>
                  </a:cubicBezTo>
                  <a:cubicBezTo>
                    <a:pt x="0" y="517"/>
                    <a:pt x="152" y="669"/>
                    <a:pt x="334" y="669"/>
                  </a:cubicBezTo>
                  <a:cubicBezTo>
                    <a:pt x="547" y="669"/>
                    <a:pt x="699" y="517"/>
                    <a:pt x="699" y="335"/>
                  </a:cubicBezTo>
                  <a:cubicBezTo>
                    <a:pt x="699" y="152"/>
                    <a:pt x="54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29"/>
            <p:cNvSpPr/>
            <p:nvPr/>
          </p:nvSpPr>
          <p:spPr>
            <a:xfrm>
              <a:off x="9502725" y="2982838"/>
              <a:ext cx="17500" cy="17500"/>
            </a:xfrm>
            <a:custGeom>
              <a:rect b="b" l="l" r="r" t="t"/>
              <a:pathLst>
                <a:path extrusionOk="0" h="700" w="700">
                  <a:moveTo>
                    <a:pt x="334" y="1"/>
                  </a:moveTo>
                  <a:cubicBezTo>
                    <a:pt x="152" y="1"/>
                    <a:pt x="0" y="153"/>
                    <a:pt x="0" y="335"/>
                  </a:cubicBezTo>
                  <a:cubicBezTo>
                    <a:pt x="0" y="548"/>
                    <a:pt x="152" y="700"/>
                    <a:pt x="334" y="700"/>
                  </a:cubicBezTo>
                  <a:cubicBezTo>
                    <a:pt x="547" y="700"/>
                    <a:pt x="699" y="548"/>
                    <a:pt x="699" y="335"/>
                  </a:cubicBezTo>
                  <a:cubicBezTo>
                    <a:pt x="699" y="153"/>
                    <a:pt x="54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29"/>
            <p:cNvSpPr/>
            <p:nvPr/>
          </p:nvSpPr>
          <p:spPr>
            <a:xfrm>
              <a:off x="9503475" y="3061863"/>
              <a:ext cx="15225" cy="15225"/>
            </a:xfrm>
            <a:custGeom>
              <a:rect b="b" l="l" r="r" t="t"/>
              <a:pathLst>
                <a:path extrusionOk="0" h="609" w="609">
                  <a:moveTo>
                    <a:pt x="304" y="1"/>
                  </a:moveTo>
                  <a:cubicBezTo>
                    <a:pt x="152" y="1"/>
                    <a:pt x="0" y="153"/>
                    <a:pt x="0" y="305"/>
                  </a:cubicBezTo>
                  <a:cubicBezTo>
                    <a:pt x="0" y="457"/>
                    <a:pt x="152" y="609"/>
                    <a:pt x="304" y="609"/>
                  </a:cubicBezTo>
                  <a:cubicBezTo>
                    <a:pt x="517"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29"/>
            <p:cNvSpPr/>
            <p:nvPr/>
          </p:nvSpPr>
          <p:spPr>
            <a:xfrm>
              <a:off x="9505000" y="3140888"/>
              <a:ext cx="12925" cy="12950"/>
            </a:xfrm>
            <a:custGeom>
              <a:rect b="b" l="l" r="r" t="t"/>
              <a:pathLst>
                <a:path extrusionOk="0" h="518" w="517">
                  <a:moveTo>
                    <a:pt x="243" y="1"/>
                  </a:moveTo>
                  <a:cubicBezTo>
                    <a:pt x="91" y="1"/>
                    <a:pt x="0" y="92"/>
                    <a:pt x="0" y="244"/>
                  </a:cubicBezTo>
                  <a:cubicBezTo>
                    <a:pt x="0" y="396"/>
                    <a:pt x="91" y="518"/>
                    <a:pt x="243" y="518"/>
                  </a:cubicBezTo>
                  <a:cubicBezTo>
                    <a:pt x="395" y="518"/>
                    <a:pt x="517" y="396"/>
                    <a:pt x="517" y="244"/>
                  </a:cubicBezTo>
                  <a:cubicBezTo>
                    <a:pt x="517" y="92"/>
                    <a:pt x="395" y="1"/>
                    <a:pt x="2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29"/>
            <p:cNvSpPr/>
            <p:nvPr/>
          </p:nvSpPr>
          <p:spPr>
            <a:xfrm>
              <a:off x="9505000" y="3218413"/>
              <a:ext cx="12925" cy="13700"/>
            </a:xfrm>
            <a:custGeom>
              <a:rect b="b" l="l" r="r" t="t"/>
              <a:pathLst>
                <a:path extrusionOk="0" h="548" w="517">
                  <a:moveTo>
                    <a:pt x="243" y="0"/>
                  </a:moveTo>
                  <a:cubicBezTo>
                    <a:pt x="91" y="0"/>
                    <a:pt x="0" y="122"/>
                    <a:pt x="0" y="274"/>
                  </a:cubicBezTo>
                  <a:cubicBezTo>
                    <a:pt x="0" y="426"/>
                    <a:pt x="91" y="547"/>
                    <a:pt x="243" y="547"/>
                  </a:cubicBezTo>
                  <a:cubicBezTo>
                    <a:pt x="395" y="547"/>
                    <a:pt x="517" y="426"/>
                    <a:pt x="517" y="274"/>
                  </a:cubicBezTo>
                  <a:cubicBezTo>
                    <a:pt x="517" y="122"/>
                    <a:pt x="39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29"/>
            <p:cNvSpPr/>
            <p:nvPr/>
          </p:nvSpPr>
          <p:spPr>
            <a:xfrm>
              <a:off x="9505750" y="3297438"/>
              <a:ext cx="11425" cy="11425"/>
            </a:xfrm>
            <a:custGeom>
              <a:rect b="b" l="l" r="r" t="t"/>
              <a:pathLst>
                <a:path extrusionOk="0" h="457" w="457">
                  <a:moveTo>
                    <a:pt x="213" y="0"/>
                  </a:moveTo>
                  <a:cubicBezTo>
                    <a:pt x="122" y="0"/>
                    <a:pt x="1" y="122"/>
                    <a:pt x="1" y="213"/>
                  </a:cubicBezTo>
                  <a:cubicBezTo>
                    <a:pt x="1" y="335"/>
                    <a:pt x="122" y="456"/>
                    <a:pt x="213" y="456"/>
                  </a:cubicBezTo>
                  <a:cubicBezTo>
                    <a:pt x="335" y="456"/>
                    <a:pt x="457" y="335"/>
                    <a:pt x="457" y="213"/>
                  </a:cubicBezTo>
                  <a:cubicBezTo>
                    <a:pt x="457" y="122"/>
                    <a:pt x="335"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29"/>
            <p:cNvSpPr/>
            <p:nvPr/>
          </p:nvSpPr>
          <p:spPr>
            <a:xfrm>
              <a:off x="9506525" y="3376463"/>
              <a:ext cx="9900" cy="9150"/>
            </a:xfrm>
            <a:custGeom>
              <a:rect b="b" l="l" r="r" t="t"/>
              <a:pathLst>
                <a:path extrusionOk="0" h="366" w="396">
                  <a:moveTo>
                    <a:pt x="182" y="1"/>
                  </a:moveTo>
                  <a:cubicBezTo>
                    <a:pt x="91" y="1"/>
                    <a:pt x="0" y="61"/>
                    <a:pt x="0" y="183"/>
                  </a:cubicBezTo>
                  <a:cubicBezTo>
                    <a:pt x="0" y="305"/>
                    <a:pt x="91" y="365"/>
                    <a:pt x="182" y="365"/>
                  </a:cubicBezTo>
                  <a:cubicBezTo>
                    <a:pt x="304" y="365"/>
                    <a:pt x="395" y="305"/>
                    <a:pt x="395" y="183"/>
                  </a:cubicBezTo>
                  <a:cubicBezTo>
                    <a:pt x="395" y="61"/>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29"/>
            <p:cNvSpPr/>
            <p:nvPr/>
          </p:nvSpPr>
          <p:spPr>
            <a:xfrm>
              <a:off x="9506525" y="3453963"/>
              <a:ext cx="9900" cy="9925"/>
            </a:xfrm>
            <a:custGeom>
              <a:rect b="b" l="l" r="r" t="t"/>
              <a:pathLst>
                <a:path extrusionOk="0" h="397" w="396">
                  <a:moveTo>
                    <a:pt x="182" y="1"/>
                  </a:moveTo>
                  <a:cubicBezTo>
                    <a:pt x="91" y="1"/>
                    <a:pt x="0" y="92"/>
                    <a:pt x="0" y="183"/>
                  </a:cubicBezTo>
                  <a:cubicBezTo>
                    <a:pt x="0" y="305"/>
                    <a:pt x="91" y="396"/>
                    <a:pt x="182" y="396"/>
                  </a:cubicBezTo>
                  <a:cubicBezTo>
                    <a:pt x="304" y="396"/>
                    <a:pt x="395" y="305"/>
                    <a:pt x="395" y="183"/>
                  </a:cubicBezTo>
                  <a:cubicBezTo>
                    <a:pt x="395" y="92"/>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29"/>
            <p:cNvSpPr/>
            <p:nvPr/>
          </p:nvSpPr>
          <p:spPr>
            <a:xfrm>
              <a:off x="9507275" y="3533013"/>
              <a:ext cx="7625" cy="7625"/>
            </a:xfrm>
            <a:custGeom>
              <a:rect b="b" l="l" r="r" t="t"/>
              <a:pathLst>
                <a:path extrusionOk="0" h="305" w="305">
                  <a:moveTo>
                    <a:pt x="152" y="0"/>
                  </a:moveTo>
                  <a:cubicBezTo>
                    <a:pt x="92" y="0"/>
                    <a:pt x="0" y="61"/>
                    <a:pt x="0" y="152"/>
                  </a:cubicBezTo>
                  <a:cubicBezTo>
                    <a:pt x="0" y="213"/>
                    <a:pt x="92" y="304"/>
                    <a:pt x="152" y="304"/>
                  </a:cubicBezTo>
                  <a:cubicBezTo>
                    <a:pt x="244" y="304"/>
                    <a:pt x="304" y="213"/>
                    <a:pt x="304" y="152"/>
                  </a:cubicBezTo>
                  <a:cubicBezTo>
                    <a:pt x="304" y="61"/>
                    <a:pt x="244"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29"/>
            <p:cNvSpPr/>
            <p:nvPr/>
          </p:nvSpPr>
          <p:spPr>
            <a:xfrm>
              <a:off x="9508800" y="3612788"/>
              <a:ext cx="5325" cy="5350"/>
            </a:xfrm>
            <a:custGeom>
              <a:rect b="b" l="l" r="r" t="t"/>
              <a:pathLst>
                <a:path extrusionOk="0" h="214" w="213">
                  <a:moveTo>
                    <a:pt x="91" y="1"/>
                  </a:moveTo>
                  <a:cubicBezTo>
                    <a:pt x="31" y="1"/>
                    <a:pt x="0" y="31"/>
                    <a:pt x="0" y="122"/>
                  </a:cubicBezTo>
                  <a:cubicBezTo>
                    <a:pt x="0" y="183"/>
                    <a:pt x="31" y="213"/>
                    <a:pt x="91" y="213"/>
                  </a:cubicBezTo>
                  <a:cubicBezTo>
                    <a:pt x="183" y="213"/>
                    <a:pt x="213" y="153"/>
                    <a:pt x="213" y="122"/>
                  </a:cubicBezTo>
                  <a:cubicBezTo>
                    <a:pt x="213" y="31"/>
                    <a:pt x="183"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29"/>
            <p:cNvSpPr/>
            <p:nvPr/>
          </p:nvSpPr>
          <p:spPr>
            <a:xfrm>
              <a:off x="9508800" y="3689538"/>
              <a:ext cx="5325" cy="6100"/>
            </a:xfrm>
            <a:custGeom>
              <a:rect b="b" l="l" r="r" t="t"/>
              <a:pathLst>
                <a:path extrusionOk="0" h="244" w="213">
                  <a:moveTo>
                    <a:pt x="91" y="1"/>
                  </a:moveTo>
                  <a:cubicBezTo>
                    <a:pt x="31" y="1"/>
                    <a:pt x="0" y="92"/>
                    <a:pt x="0" y="122"/>
                  </a:cubicBezTo>
                  <a:cubicBezTo>
                    <a:pt x="0" y="183"/>
                    <a:pt x="61" y="244"/>
                    <a:pt x="91" y="244"/>
                  </a:cubicBezTo>
                  <a:cubicBezTo>
                    <a:pt x="183" y="244"/>
                    <a:pt x="213" y="183"/>
                    <a:pt x="213" y="122"/>
                  </a:cubicBezTo>
                  <a:cubicBezTo>
                    <a:pt x="213" y="31"/>
                    <a:pt x="15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29"/>
            <p:cNvSpPr/>
            <p:nvPr/>
          </p:nvSpPr>
          <p:spPr>
            <a:xfrm>
              <a:off x="9509550" y="3768563"/>
              <a:ext cx="3825" cy="3825"/>
            </a:xfrm>
            <a:custGeom>
              <a:rect b="b" l="l" r="r" t="t"/>
              <a:pathLst>
                <a:path extrusionOk="0" h="153" w="153">
                  <a:moveTo>
                    <a:pt x="61" y="1"/>
                  </a:moveTo>
                  <a:cubicBezTo>
                    <a:pt x="31" y="1"/>
                    <a:pt x="1" y="31"/>
                    <a:pt x="1" y="62"/>
                  </a:cubicBezTo>
                  <a:cubicBezTo>
                    <a:pt x="1" y="92"/>
                    <a:pt x="31" y="153"/>
                    <a:pt x="61" y="153"/>
                  </a:cubicBezTo>
                  <a:cubicBezTo>
                    <a:pt x="122" y="153"/>
                    <a:pt x="153" y="122"/>
                    <a:pt x="153" y="62"/>
                  </a:cubicBezTo>
                  <a:cubicBezTo>
                    <a:pt x="153"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29"/>
            <p:cNvSpPr/>
            <p:nvPr/>
          </p:nvSpPr>
          <p:spPr>
            <a:xfrm>
              <a:off x="9510325" y="3848363"/>
              <a:ext cx="2300" cy="1550"/>
            </a:xfrm>
            <a:custGeom>
              <a:rect b="b" l="l" r="r" t="t"/>
              <a:pathLst>
                <a:path extrusionOk="0" h="62" w="92">
                  <a:moveTo>
                    <a:pt x="30" y="0"/>
                  </a:moveTo>
                  <a:cubicBezTo>
                    <a:pt x="30" y="0"/>
                    <a:pt x="0" y="0"/>
                    <a:pt x="0" y="31"/>
                  </a:cubicBezTo>
                  <a:cubicBezTo>
                    <a:pt x="0" y="31"/>
                    <a:pt x="0" y="61"/>
                    <a:pt x="30" y="61"/>
                  </a:cubicBezTo>
                  <a:cubicBezTo>
                    <a:pt x="91" y="61"/>
                    <a:pt x="91" y="31"/>
                    <a:pt x="91" y="31"/>
                  </a:cubicBezTo>
                  <a:cubicBezTo>
                    <a:pt x="91" y="31"/>
                    <a:pt x="91" y="0"/>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29"/>
            <p:cNvSpPr/>
            <p:nvPr/>
          </p:nvSpPr>
          <p:spPr>
            <a:xfrm>
              <a:off x="9510325" y="3925863"/>
              <a:ext cx="2300" cy="1550"/>
            </a:xfrm>
            <a:custGeom>
              <a:rect b="b" l="l" r="r" t="t"/>
              <a:pathLst>
                <a:path extrusionOk="0" h="62" w="92">
                  <a:moveTo>
                    <a:pt x="30" y="1"/>
                  </a:moveTo>
                  <a:cubicBezTo>
                    <a:pt x="30" y="1"/>
                    <a:pt x="0" y="1"/>
                    <a:pt x="30" y="61"/>
                  </a:cubicBezTo>
                  <a:cubicBezTo>
                    <a:pt x="91" y="1"/>
                    <a:pt x="91" y="1"/>
                    <a:pt x="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29"/>
            <p:cNvSpPr/>
            <p:nvPr/>
          </p:nvSpPr>
          <p:spPr>
            <a:xfrm>
              <a:off x="95110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29"/>
            <p:cNvSpPr/>
            <p:nvPr/>
          </p:nvSpPr>
          <p:spPr>
            <a:xfrm>
              <a:off x="9571100" y="2826313"/>
              <a:ext cx="19025" cy="19025"/>
            </a:xfrm>
            <a:custGeom>
              <a:rect b="b" l="l" r="r" t="t"/>
              <a:pathLst>
                <a:path extrusionOk="0" h="761" w="761">
                  <a:moveTo>
                    <a:pt x="365" y="0"/>
                  </a:moveTo>
                  <a:cubicBezTo>
                    <a:pt x="183" y="0"/>
                    <a:pt x="1" y="152"/>
                    <a:pt x="1" y="365"/>
                  </a:cubicBezTo>
                  <a:cubicBezTo>
                    <a:pt x="1" y="578"/>
                    <a:pt x="18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29"/>
            <p:cNvSpPr/>
            <p:nvPr/>
          </p:nvSpPr>
          <p:spPr>
            <a:xfrm>
              <a:off x="9571875" y="2905338"/>
              <a:ext cx="17500" cy="16750"/>
            </a:xfrm>
            <a:custGeom>
              <a:rect b="b" l="l" r="r" t="t"/>
              <a:pathLst>
                <a:path extrusionOk="0" h="670" w="700">
                  <a:moveTo>
                    <a:pt x="365" y="0"/>
                  </a:moveTo>
                  <a:cubicBezTo>
                    <a:pt x="152" y="0"/>
                    <a:pt x="0" y="152"/>
                    <a:pt x="0" y="335"/>
                  </a:cubicBezTo>
                  <a:cubicBezTo>
                    <a:pt x="0" y="517"/>
                    <a:pt x="152" y="669"/>
                    <a:pt x="365" y="669"/>
                  </a:cubicBezTo>
                  <a:cubicBezTo>
                    <a:pt x="547" y="669"/>
                    <a:pt x="699" y="517"/>
                    <a:pt x="699" y="335"/>
                  </a:cubicBezTo>
                  <a:cubicBezTo>
                    <a:pt x="699" y="152"/>
                    <a:pt x="547"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29"/>
            <p:cNvSpPr/>
            <p:nvPr/>
          </p:nvSpPr>
          <p:spPr>
            <a:xfrm>
              <a:off x="9571875" y="2982838"/>
              <a:ext cx="17500" cy="17500"/>
            </a:xfrm>
            <a:custGeom>
              <a:rect b="b" l="l" r="r" t="t"/>
              <a:pathLst>
                <a:path extrusionOk="0" h="700" w="700">
                  <a:moveTo>
                    <a:pt x="365" y="1"/>
                  </a:moveTo>
                  <a:cubicBezTo>
                    <a:pt x="152" y="1"/>
                    <a:pt x="0" y="153"/>
                    <a:pt x="0" y="335"/>
                  </a:cubicBezTo>
                  <a:cubicBezTo>
                    <a:pt x="0" y="548"/>
                    <a:pt x="152" y="700"/>
                    <a:pt x="365" y="700"/>
                  </a:cubicBezTo>
                  <a:cubicBezTo>
                    <a:pt x="517" y="700"/>
                    <a:pt x="669" y="548"/>
                    <a:pt x="699" y="335"/>
                  </a:cubicBezTo>
                  <a:cubicBezTo>
                    <a:pt x="699" y="153"/>
                    <a:pt x="547"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29"/>
            <p:cNvSpPr/>
            <p:nvPr/>
          </p:nvSpPr>
          <p:spPr>
            <a:xfrm>
              <a:off x="9573375" y="3061863"/>
              <a:ext cx="15225" cy="15225"/>
            </a:xfrm>
            <a:custGeom>
              <a:rect b="b" l="l" r="r" t="t"/>
              <a:pathLst>
                <a:path extrusionOk="0" h="609" w="609">
                  <a:moveTo>
                    <a:pt x="305" y="1"/>
                  </a:moveTo>
                  <a:cubicBezTo>
                    <a:pt x="153" y="1"/>
                    <a:pt x="1" y="153"/>
                    <a:pt x="1" y="305"/>
                  </a:cubicBezTo>
                  <a:cubicBezTo>
                    <a:pt x="1" y="457"/>
                    <a:pt x="153" y="609"/>
                    <a:pt x="305" y="609"/>
                  </a:cubicBezTo>
                  <a:cubicBezTo>
                    <a:pt x="457" y="609"/>
                    <a:pt x="609" y="457"/>
                    <a:pt x="578" y="305"/>
                  </a:cubicBezTo>
                  <a:cubicBezTo>
                    <a:pt x="578" y="153"/>
                    <a:pt x="45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29"/>
            <p:cNvSpPr/>
            <p:nvPr/>
          </p:nvSpPr>
          <p:spPr>
            <a:xfrm>
              <a:off x="9574150" y="3140888"/>
              <a:ext cx="12925" cy="12950"/>
            </a:xfrm>
            <a:custGeom>
              <a:rect b="b" l="l" r="r" t="t"/>
              <a:pathLst>
                <a:path extrusionOk="0" h="518" w="517">
                  <a:moveTo>
                    <a:pt x="274" y="1"/>
                  </a:moveTo>
                  <a:cubicBezTo>
                    <a:pt x="91" y="1"/>
                    <a:pt x="0" y="92"/>
                    <a:pt x="0" y="244"/>
                  </a:cubicBezTo>
                  <a:cubicBezTo>
                    <a:pt x="0" y="396"/>
                    <a:pt x="122" y="518"/>
                    <a:pt x="274" y="518"/>
                  </a:cubicBezTo>
                  <a:cubicBezTo>
                    <a:pt x="426" y="518"/>
                    <a:pt x="51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29"/>
            <p:cNvSpPr/>
            <p:nvPr/>
          </p:nvSpPr>
          <p:spPr>
            <a:xfrm>
              <a:off x="9574150" y="3218413"/>
              <a:ext cx="12925" cy="13700"/>
            </a:xfrm>
            <a:custGeom>
              <a:rect b="b" l="l" r="r" t="t"/>
              <a:pathLst>
                <a:path extrusionOk="0" h="548" w="517">
                  <a:moveTo>
                    <a:pt x="274" y="0"/>
                  </a:moveTo>
                  <a:cubicBezTo>
                    <a:pt x="91"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29"/>
            <p:cNvSpPr/>
            <p:nvPr/>
          </p:nvSpPr>
          <p:spPr>
            <a:xfrm>
              <a:off x="9574900" y="3297438"/>
              <a:ext cx="11425" cy="11425"/>
            </a:xfrm>
            <a:custGeom>
              <a:rect b="b" l="l" r="r" t="t"/>
              <a:pathLst>
                <a:path extrusionOk="0" h="457" w="457">
                  <a:moveTo>
                    <a:pt x="244" y="0"/>
                  </a:moveTo>
                  <a:cubicBezTo>
                    <a:pt x="122" y="0"/>
                    <a:pt x="1" y="122"/>
                    <a:pt x="1" y="213"/>
                  </a:cubicBezTo>
                  <a:cubicBezTo>
                    <a:pt x="1" y="335"/>
                    <a:pt x="122" y="456"/>
                    <a:pt x="244" y="456"/>
                  </a:cubicBezTo>
                  <a:cubicBezTo>
                    <a:pt x="335" y="456"/>
                    <a:pt x="457" y="335"/>
                    <a:pt x="457" y="213"/>
                  </a:cubicBezTo>
                  <a:cubicBezTo>
                    <a:pt x="457" y="122"/>
                    <a:pt x="33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29"/>
            <p:cNvSpPr/>
            <p:nvPr/>
          </p:nvSpPr>
          <p:spPr>
            <a:xfrm>
              <a:off x="9575675" y="3376463"/>
              <a:ext cx="9900" cy="9150"/>
            </a:xfrm>
            <a:custGeom>
              <a:rect b="b" l="l" r="r" t="t"/>
              <a:pathLst>
                <a:path extrusionOk="0" h="366" w="396">
                  <a:moveTo>
                    <a:pt x="213" y="1"/>
                  </a:moveTo>
                  <a:cubicBezTo>
                    <a:pt x="91" y="1"/>
                    <a:pt x="0" y="61"/>
                    <a:pt x="0" y="183"/>
                  </a:cubicBezTo>
                  <a:cubicBezTo>
                    <a:pt x="0" y="305"/>
                    <a:pt x="91" y="365"/>
                    <a:pt x="213" y="365"/>
                  </a:cubicBezTo>
                  <a:cubicBezTo>
                    <a:pt x="274" y="365"/>
                    <a:pt x="395" y="305"/>
                    <a:pt x="395" y="183"/>
                  </a:cubicBezTo>
                  <a:cubicBezTo>
                    <a:pt x="395" y="61"/>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29"/>
            <p:cNvSpPr/>
            <p:nvPr/>
          </p:nvSpPr>
          <p:spPr>
            <a:xfrm>
              <a:off x="9575675" y="3453963"/>
              <a:ext cx="9900" cy="9925"/>
            </a:xfrm>
            <a:custGeom>
              <a:rect b="b" l="l" r="r" t="t"/>
              <a:pathLst>
                <a:path extrusionOk="0" h="397" w="396">
                  <a:moveTo>
                    <a:pt x="213" y="1"/>
                  </a:moveTo>
                  <a:cubicBezTo>
                    <a:pt x="91" y="1"/>
                    <a:pt x="0" y="92"/>
                    <a:pt x="0" y="183"/>
                  </a:cubicBezTo>
                  <a:cubicBezTo>
                    <a:pt x="0" y="305"/>
                    <a:pt x="91" y="396"/>
                    <a:pt x="213" y="396"/>
                  </a:cubicBezTo>
                  <a:cubicBezTo>
                    <a:pt x="274" y="396"/>
                    <a:pt x="365" y="305"/>
                    <a:pt x="395" y="183"/>
                  </a:cubicBezTo>
                  <a:cubicBezTo>
                    <a:pt x="395" y="92"/>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29"/>
            <p:cNvSpPr/>
            <p:nvPr/>
          </p:nvSpPr>
          <p:spPr>
            <a:xfrm>
              <a:off x="9577175" y="3533013"/>
              <a:ext cx="7625" cy="7625"/>
            </a:xfrm>
            <a:custGeom>
              <a:rect b="b" l="l" r="r" t="t"/>
              <a:pathLst>
                <a:path extrusionOk="0" h="305" w="305">
                  <a:moveTo>
                    <a:pt x="153" y="0"/>
                  </a:moveTo>
                  <a:cubicBezTo>
                    <a:pt x="62" y="0"/>
                    <a:pt x="1" y="61"/>
                    <a:pt x="1" y="152"/>
                  </a:cubicBezTo>
                  <a:cubicBezTo>
                    <a:pt x="1" y="213"/>
                    <a:pt x="62" y="304"/>
                    <a:pt x="153" y="304"/>
                  </a:cubicBezTo>
                  <a:cubicBezTo>
                    <a:pt x="214" y="304"/>
                    <a:pt x="305" y="213"/>
                    <a:pt x="305" y="152"/>
                  </a:cubicBezTo>
                  <a:cubicBezTo>
                    <a:pt x="305" y="61"/>
                    <a:pt x="21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29"/>
            <p:cNvSpPr/>
            <p:nvPr/>
          </p:nvSpPr>
          <p:spPr>
            <a:xfrm>
              <a:off x="9577950" y="3612788"/>
              <a:ext cx="5325" cy="5350"/>
            </a:xfrm>
            <a:custGeom>
              <a:rect b="b" l="l" r="r" t="t"/>
              <a:pathLst>
                <a:path extrusionOk="0" h="214" w="213">
                  <a:moveTo>
                    <a:pt x="122" y="1"/>
                  </a:moveTo>
                  <a:cubicBezTo>
                    <a:pt x="31" y="1"/>
                    <a:pt x="0" y="31"/>
                    <a:pt x="0" y="122"/>
                  </a:cubicBezTo>
                  <a:cubicBezTo>
                    <a:pt x="0" y="183"/>
                    <a:pt x="31" y="213"/>
                    <a:pt x="122" y="213"/>
                  </a:cubicBezTo>
                  <a:cubicBezTo>
                    <a:pt x="152" y="213"/>
                    <a:pt x="213" y="153"/>
                    <a:pt x="213" y="122"/>
                  </a:cubicBezTo>
                  <a:cubicBezTo>
                    <a:pt x="21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29"/>
            <p:cNvSpPr/>
            <p:nvPr/>
          </p:nvSpPr>
          <p:spPr>
            <a:xfrm>
              <a:off x="9577950" y="3689538"/>
              <a:ext cx="5325" cy="6100"/>
            </a:xfrm>
            <a:custGeom>
              <a:rect b="b" l="l" r="r" t="t"/>
              <a:pathLst>
                <a:path extrusionOk="0" h="244" w="213">
                  <a:moveTo>
                    <a:pt x="122" y="1"/>
                  </a:moveTo>
                  <a:cubicBezTo>
                    <a:pt x="31" y="1"/>
                    <a:pt x="0" y="92"/>
                    <a:pt x="0" y="122"/>
                  </a:cubicBezTo>
                  <a:cubicBezTo>
                    <a:pt x="0" y="183"/>
                    <a:pt x="61" y="244"/>
                    <a:pt x="122" y="244"/>
                  </a:cubicBezTo>
                  <a:cubicBezTo>
                    <a:pt x="152" y="244"/>
                    <a:pt x="183" y="183"/>
                    <a:pt x="213" y="122"/>
                  </a:cubicBezTo>
                  <a:cubicBezTo>
                    <a:pt x="21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29"/>
            <p:cNvSpPr/>
            <p:nvPr/>
          </p:nvSpPr>
          <p:spPr>
            <a:xfrm>
              <a:off x="9578700" y="3768563"/>
              <a:ext cx="3825" cy="3825"/>
            </a:xfrm>
            <a:custGeom>
              <a:rect b="b" l="l" r="r" t="t"/>
              <a:pathLst>
                <a:path extrusionOk="0" h="153" w="153">
                  <a:moveTo>
                    <a:pt x="92" y="1"/>
                  </a:moveTo>
                  <a:cubicBezTo>
                    <a:pt x="31" y="1"/>
                    <a:pt x="1" y="31"/>
                    <a:pt x="1" y="62"/>
                  </a:cubicBezTo>
                  <a:cubicBezTo>
                    <a:pt x="1" y="92"/>
                    <a:pt x="31" y="153"/>
                    <a:pt x="92" y="153"/>
                  </a:cubicBezTo>
                  <a:cubicBezTo>
                    <a:pt x="122" y="153"/>
                    <a:pt x="153" y="122"/>
                    <a:pt x="153" y="62"/>
                  </a:cubicBezTo>
                  <a:cubicBezTo>
                    <a:pt x="15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29"/>
            <p:cNvSpPr/>
            <p:nvPr/>
          </p:nvSpPr>
          <p:spPr>
            <a:xfrm>
              <a:off x="9579475" y="3848363"/>
              <a:ext cx="2300" cy="1550"/>
            </a:xfrm>
            <a:custGeom>
              <a:rect b="b" l="l" r="r" t="t"/>
              <a:pathLst>
                <a:path extrusionOk="0" h="62" w="92">
                  <a:moveTo>
                    <a:pt x="61" y="0"/>
                  </a:moveTo>
                  <a:cubicBezTo>
                    <a:pt x="61" y="0"/>
                    <a:pt x="0" y="0"/>
                    <a:pt x="0" y="31"/>
                  </a:cubicBezTo>
                  <a:cubicBezTo>
                    <a:pt x="0" y="31"/>
                    <a:pt x="0" y="61"/>
                    <a:pt x="61" y="61"/>
                  </a:cubicBezTo>
                  <a:lnTo>
                    <a:pt x="91" y="31"/>
                  </a:lnTo>
                  <a:cubicBezTo>
                    <a:pt x="91" y="31"/>
                    <a:pt x="91"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29"/>
            <p:cNvSpPr/>
            <p:nvPr/>
          </p:nvSpPr>
          <p:spPr>
            <a:xfrm>
              <a:off x="9579475" y="3925863"/>
              <a:ext cx="1525" cy="1550"/>
            </a:xfrm>
            <a:custGeom>
              <a:rect b="b" l="l" r="r" t="t"/>
              <a:pathLst>
                <a:path extrusionOk="0" h="62" w="61">
                  <a:moveTo>
                    <a:pt x="61" y="1"/>
                  </a:moveTo>
                  <a:cubicBezTo>
                    <a:pt x="61" y="1"/>
                    <a:pt x="0" y="1"/>
                    <a:pt x="61" y="61"/>
                  </a:cubicBezTo>
                  <a:lnTo>
                    <a:pt x="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29"/>
            <p:cNvSpPr/>
            <p:nvPr/>
          </p:nvSpPr>
          <p:spPr>
            <a:xfrm>
              <a:off x="95809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29"/>
            <p:cNvSpPr/>
            <p:nvPr/>
          </p:nvSpPr>
          <p:spPr>
            <a:xfrm>
              <a:off x="9639500" y="2826313"/>
              <a:ext cx="19025" cy="19025"/>
            </a:xfrm>
            <a:custGeom>
              <a:rect b="b" l="l" r="r" t="t"/>
              <a:pathLst>
                <a:path extrusionOk="0" h="761" w="761">
                  <a:moveTo>
                    <a:pt x="395" y="0"/>
                  </a:moveTo>
                  <a:cubicBezTo>
                    <a:pt x="183" y="0"/>
                    <a:pt x="0" y="152"/>
                    <a:pt x="0" y="365"/>
                  </a:cubicBezTo>
                  <a:cubicBezTo>
                    <a:pt x="0" y="578"/>
                    <a:pt x="183" y="760"/>
                    <a:pt x="395" y="760"/>
                  </a:cubicBezTo>
                  <a:cubicBezTo>
                    <a:pt x="578" y="760"/>
                    <a:pt x="760" y="578"/>
                    <a:pt x="760" y="365"/>
                  </a:cubicBezTo>
                  <a:cubicBezTo>
                    <a:pt x="760" y="152"/>
                    <a:pt x="57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29"/>
            <p:cNvSpPr/>
            <p:nvPr/>
          </p:nvSpPr>
          <p:spPr>
            <a:xfrm>
              <a:off x="9640250" y="2905338"/>
              <a:ext cx="17500" cy="16750"/>
            </a:xfrm>
            <a:custGeom>
              <a:rect b="b" l="l" r="r" t="t"/>
              <a:pathLst>
                <a:path extrusionOk="0" h="670" w="700">
                  <a:moveTo>
                    <a:pt x="365" y="0"/>
                  </a:moveTo>
                  <a:cubicBezTo>
                    <a:pt x="153" y="0"/>
                    <a:pt x="1" y="152"/>
                    <a:pt x="1" y="335"/>
                  </a:cubicBezTo>
                  <a:cubicBezTo>
                    <a:pt x="1" y="517"/>
                    <a:pt x="153" y="669"/>
                    <a:pt x="365" y="669"/>
                  </a:cubicBezTo>
                  <a:cubicBezTo>
                    <a:pt x="548" y="669"/>
                    <a:pt x="700" y="517"/>
                    <a:pt x="700" y="335"/>
                  </a:cubicBezTo>
                  <a:cubicBezTo>
                    <a:pt x="700"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29"/>
            <p:cNvSpPr/>
            <p:nvPr/>
          </p:nvSpPr>
          <p:spPr>
            <a:xfrm>
              <a:off x="9640250" y="2982838"/>
              <a:ext cx="17500" cy="17500"/>
            </a:xfrm>
            <a:custGeom>
              <a:rect b="b" l="l" r="r" t="t"/>
              <a:pathLst>
                <a:path extrusionOk="0" h="700" w="700">
                  <a:moveTo>
                    <a:pt x="365" y="1"/>
                  </a:moveTo>
                  <a:cubicBezTo>
                    <a:pt x="153" y="1"/>
                    <a:pt x="1" y="153"/>
                    <a:pt x="1" y="335"/>
                  </a:cubicBezTo>
                  <a:cubicBezTo>
                    <a:pt x="1" y="548"/>
                    <a:pt x="153" y="700"/>
                    <a:pt x="365" y="700"/>
                  </a:cubicBezTo>
                  <a:cubicBezTo>
                    <a:pt x="548" y="700"/>
                    <a:pt x="700" y="548"/>
                    <a:pt x="700" y="335"/>
                  </a:cubicBezTo>
                  <a:cubicBezTo>
                    <a:pt x="700"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29"/>
            <p:cNvSpPr/>
            <p:nvPr/>
          </p:nvSpPr>
          <p:spPr>
            <a:xfrm>
              <a:off x="9641025" y="3061863"/>
              <a:ext cx="15975" cy="15225"/>
            </a:xfrm>
            <a:custGeom>
              <a:rect b="b" l="l" r="r" t="t"/>
              <a:pathLst>
                <a:path extrusionOk="0" h="609" w="639">
                  <a:moveTo>
                    <a:pt x="334" y="1"/>
                  </a:moveTo>
                  <a:cubicBezTo>
                    <a:pt x="152" y="1"/>
                    <a:pt x="0" y="122"/>
                    <a:pt x="0" y="305"/>
                  </a:cubicBezTo>
                  <a:cubicBezTo>
                    <a:pt x="0" y="457"/>
                    <a:pt x="152" y="609"/>
                    <a:pt x="334" y="609"/>
                  </a:cubicBezTo>
                  <a:cubicBezTo>
                    <a:pt x="486" y="609"/>
                    <a:pt x="638" y="457"/>
                    <a:pt x="638" y="305"/>
                  </a:cubicBezTo>
                  <a:cubicBezTo>
                    <a:pt x="638" y="122"/>
                    <a:pt x="486"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29"/>
            <p:cNvSpPr/>
            <p:nvPr/>
          </p:nvSpPr>
          <p:spPr>
            <a:xfrm>
              <a:off x="9642525" y="3140888"/>
              <a:ext cx="12950" cy="12950"/>
            </a:xfrm>
            <a:custGeom>
              <a:rect b="b" l="l" r="r" t="t"/>
              <a:pathLst>
                <a:path extrusionOk="0" h="518" w="518">
                  <a:moveTo>
                    <a:pt x="274" y="1"/>
                  </a:moveTo>
                  <a:cubicBezTo>
                    <a:pt x="92" y="1"/>
                    <a:pt x="1" y="92"/>
                    <a:pt x="1" y="244"/>
                  </a:cubicBezTo>
                  <a:cubicBezTo>
                    <a:pt x="1" y="396"/>
                    <a:pt x="122" y="518"/>
                    <a:pt x="274" y="518"/>
                  </a:cubicBezTo>
                  <a:cubicBezTo>
                    <a:pt x="426" y="518"/>
                    <a:pt x="518" y="396"/>
                    <a:pt x="518" y="244"/>
                  </a:cubicBezTo>
                  <a:cubicBezTo>
                    <a:pt x="51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29"/>
            <p:cNvSpPr/>
            <p:nvPr/>
          </p:nvSpPr>
          <p:spPr>
            <a:xfrm>
              <a:off x="9642525" y="3218413"/>
              <a:ext cx="12950" cy="13700"/>
            </a:xfrm>
            <a:custGeom>
              <a:rect b="b" l="l" r="r" t="t"/>
              <a:pathLst>
                <a:path extrusionOk="0" h="548" w="518">
                  <a:moveTo>
                    <a:pt x="274" y="0"/>
                  </a:moveTo>
                  <a:cubicBezTo>
                    <a:pt x="92" y="0"/>
                    <a:pt x="1" y="122"/>
                    <a:pt x="1" y="274"/>
                  </a:cubicBezTo>
                  <a:cubicBezTo>
                    <a:pt x="1" y="426"/>
                    <a:pt x="122" y="547"/>
                    <a:pt x="274" y="547"/>
                  </a:cubicBezTo>
                  <a:cubicBezTo>
                    <a:pt x="426" y="547"/>
                    <a:pt x="518" y="426"/>
                    <a:pt x="518" y="274"/>
                  </a:cubicBezTo>
                  <a:cubicBezTo>
                    <a:pt x="51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29"/>
            <p:cNvSpPr/>
            <p:nvPr/>
          </p:nvSpPr>
          <p:spPr>
            <a:xfrm>
              <a:off x="9643300" y="3297438"/>
              <a:ext cx="11425" cy="11425"/>
            </a:xfrm>
            <a:custGeom>
              <a:rect b="b" l="l" r="r" t="t"/>
              <a:pathLst>
                <a:path extrusionOk="0" h="457" w="457">
                  <a:moveTo>
                    <a:pt x="243" y="0"/>
                  </a:moveTo>
                  <a:cubicBezTo>
                    <a:pt x="122" y="0"/>
                    <a:pt x="0" y="122"/>
                    <a:pt x="0" y="213"/>
                  </a:cubicBezTo>
                  <a:cubicBezTo>
                    <a:pt x="0" y="335"/>
                    <a:pt x="122" y="456"/>
                    <a:pt x="243" y="456"/>
                  </a:cubicBezTo>
                  <a:cubicBezTo>
                    <a:pt x="335" y="456"/>
                    <a:pt x="456" y="335"/>
                    <a:pt x="456" y="213"/>
                  </a:cubicBezTo>
                  <a:cubicBezTo>
                    <a:pt x="456" y="122"/>
                    <a:pt x="33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29"/>
            <p:cNvSpPr/>
            <p:nvPr/>
          </p:nvSpPr>
          <p:spPr>
            <a:xfrm>
              <a:off x="9644050" y="3376463"/>
              <a:ext cx="9900" cy="9150"/>
            </a:xfrm>
            <a:custGeom>
              <a:rect b="b" l="l" r="r" t="t"/>
              <a:pathLst>
                <a:path extrusionOk="0" h="366" w="396">
                  <a:moveTo>
                    <a:pt x="213" y="1"/>
                  </a:moveTo>
                  <a:cubicBezTo>
                    <a:pt x="92" y="1"/>
                    <a:pt x="1" y="61"/>
                    <a:pt x="1" y="183"/>
                  </a:cubicBezTo>
                  <a:cubicBezTo>
                    <a:pt x="1" y="305"/>
                    <a:pt x="92" y="365"/>
                    <a:pt x="213" y="365"/>
                  </a:cubicBezTo>
                  <a:cubicBezTo>
                    <a:pt x="305" y="365"/>
                    <a:pt x="396" y="305"/>
                    <a:pt x="396" y="183"/>
                  </a:cubicBezTo>
                  <a:cubicBezTo>
                    <a:pt x="396" y="61"/>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29"/>
            <p:cNvSpPr/>
            <p:nvPr/>
          </p:nvSpPr>
          <p:spPr>
            <a:xfrm>
              <a:off x="9644050" y="3453963"/>
              <a:ext cx="9900" cy="9925"/>
            </a:xfrm>
            <a:custGeom>
              <a:rect b="b" l="l" r="r" t="t"/>
              <a:pathLst>
                <a:path extrusionOk="0" h="397" w="396">
                  <a:moveTo>
                    <a:pt x="213" y="1"/>
                  </a:moveTo>
                  <a:cubicBezTo>
                    <a:pt x="92" y="1"/>
                    <a:pt x="1" y="92"/>
                    <a:pt x="1" y="183"/>
                  </a:cubicBezTo>
                  <a:cubicBezTo>
                    <a:pt x="1" y="305"/>
                    <a:pt x="92" y="396"/>
                    <a:pt x="213" y="396"/>
                  </a:cubicBezTo>
                  <a:cubicBezTo>
                    <a:pt x="274" y="396"/>
                    <a:pt x="396" y="305"/>
                    <a:pt x="396" y="183"/>
                  </a:cubicBezTo>
                  <a:cubicBezTo>
                    <a:pt x="396" y="92"/>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29"/>
            <p:cNvSpPr/>
            <p:nvPr/>
          </p:nvSpPr>
          <p:spPr>
            <a:xfrm>
              <a:off x="9645575" y="3533013"/>
              <a:ext cx="7625" cy="7625"/>
            </a:xfrm>
            <a:custGeom>
              <a:rect b="b" l="l" r="r" t="t"/>
              <a:pathLst>
                <a:path extrusionOk="0" h="305" w="305">
                  <a:moveTo>
                    <a:pt x="152" y="0"/>
                  </a:moveTo>
                  <a:cubicBezTo>
                    <a:pt x="61" y="0"/>
                    <a:pt x="0" y="61"/>
                    <a:pt x="0" y="152"/>
                  </a:cubicBezTo>
                  <a:cubicBezTo>
                    <a:pt x="0" y="213"/>
                    <a:pt x="61" y="304"/>
                    <a:pt x="152" y="304"/>
                  </a:cubicBezTo>
                  <a:cubicBezTo>
                    <a:pt x="213" y="304"/>
                    <a:pt x="304" y="213"/>
                    <a:pt x="304" y="152"/>
                  </a:cubicBezTo>
                  <a:cubicBezTo>
                    <a:pt x="304" y="61"/>
                    <a:pt x="21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29"/>
            <p:cNvSpPr/>
            <p:nvPr/>
          </p:nvSpPr>
          <p:spPr>
            <a:xfrm>
              <a:off x="9646325" y="3612788"/>
              <a:ext cx="5350" cy="5350"/>
            </a:xfrm>
            <a:custGeom>
              <a:rect b="b" l="l" r="r" t="t"/>
              <a:pathLst>
                <a:path extrusionOk="0" h="214" w="214">
                  <a:moveTo>
                    <a:pt x="122" y="1"/>
                  </a:moveTo>
                  <a:cubicBezTo>
                    <a:pt x="31" y="1"/>
                    <a:pt x="1" y="31"/>
                    <a:pt x="1" y="122"/>
                  </a:cubicBezTo>
                  <a:cubicBezTo>
                    <a:pt x="1" y="183"/>
                    <a:pt x="31" y="213"/>
                    <a:pt x="122" y="213"/>
                  </a:cubicBezTo>
                  <a:cubicBezTo>
                    <a:pt x="183" y="213"/>
                    <a:pt x="214" y="153"/>
                    <a:pt x="214" y="122"/>
                  </a:cubicBezTo>
                  <a:cubicBezTo>
                    <a:pt x="214"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29"/>
            <p:cNvSpPr/>
            <p:nvPr/>
          </p:nvSpPr>
          <p:spPr>
            <a:xfrm>
              <a:off x="9646325" y="3689538"/>
              <a:ext cx="5350" cy="6100"/>
            </a:xfrm>
            <a:custGeom>
              <a:rect b="b" l="l" r="r" t="t"/>
              <a:pathLst>
                <a:path extrusionOk="0" h="244" w="214">
                  <a:moveTo>
                    <a:pt x="122" y="1"/>
                  </a:moveTo>
                  <a:cubicBezTo>
                    <a:pt x="31" y="1"/>
                    <a:pt x="1" y="92"/>
                    <a:pt x="1" y="122"/>
                  </a:cubicBezTo>
                  <a:cubicBezTo>
                    <a:pt x="1" y="183"/>
                    <a:pt x="62" y="244"/>
                    <a:pt x="122" y="244"/>
                  </a:cubicBezTo>
                  <a:cubicBezTo>
                    <a:pt x="153" y="244"/>
                    <a:pt x="214" y="183"/>
                    <a:pt x="214" y="122"/>
                  </a:cubicBezTo>
                  <a:cubicBezTo>
                    <a:pt x="21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29"/>
            <p:cNvSpPr/>
            <p:nvPr/>
          </p:nvSpPr>
          <p:spPr>
            <a:xfrm>
              <a:off x="9647100" y="3768563"/>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29"/>
            <p:cNvSpPr/>
            <p:nvPr/>
          </p:nvSpPr>
          <p:spPr>
            <a:xfrm>
              <a:off x="9647850" y="3848363"/>
              <a:ext cx="2300" cy="1550"/>
            </a:xfrm>
            <a:custGeom>
              <a:rect b="b" l="l" r="r" t="t"/>
              <a:pathLst>
                <a:path extrusionOk="0" h="62" w="92">
                  <a:moveTo>
                    <a:pt x="61" y="0"/>
                  </a:moveTo>
                  <a:cubicBezTo>
                    <a:pt x="61" y="0"/>
                    <a:pt x="1" y="0"/>
                    <a:pt x="1" y="31"/>
                  </a:cubicBezTo>
                  <a:cubicBezTo>
                    <a:pt x="1" y="31"/>
                    <a:pt x="1" y="61"/>
                    <a:pt x="61" y="61"/>
                  </a:cubicBezTo>
                  <a:cubicBezTo>
                    <a:pt x="92" y="61"/>
                    <a:pt x="92" y="31"/>
                    <a:pt x="92" y="31"/>
                  </a:cubicBezTo>
                  <a:cubicBezTo>
                    <a:pt x="92" y="31"/>
                    <a:pt x="92"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29"/>
            <p:cNvSpPr/>
            <p:nvPr/>
          </p:nvSpPr>
          <p:spPr>
            <a:xfrm>
              <a:off x="9647850" y="3925863"/>
              <a:ext cx="2300" cy="1550"/>
            </a:xfrm>
            <a:custGeom>
              <a:rect b="b" l="l" r="r" t="t"/>
              <a:pathLst>
                <a:path extrusionOk="0" h="62" w="92">
                  <a:moveTo>
                    <a:pt x="61" y="1"/>
                  </a:moveTo>
                  <a:cubicBezTo>
                    <a:pt x="61" y="1"/>
                    <a:pt x="1" y="1"/>
                    <a:pt x="61" y="61"/>
                  </a:cubicBezTo>
                  <a:cubicBezTo>
                    <a:pt x="92" y="1"/>
                    <a:pt x="61"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29"/>
            <p:cNvSpPr/>
            <p:nvPr/>
          </p:nvSpPr>
          <p:spPr>
            <a:xfrm>
              <a:off x="96493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19" name="Google Shape;5519;p29"/>
          <p:cNvSpPr/>
          <p:nvPr/>
        </p:nvSpPr>
        <p:spPr>
          <a:xfrm>
            <a:off x="7444349" y="4011600"/>
            <a:ext cx="841828" cy="841828"/>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0" name="Google Shape;5520;p29"/>
          <p:cNvGrpSpPr/>
          <p:nvPr/>
        </p:nvGrpSpPr>
        <p:grpSpPr>
          <a:xfrm flipH="1">
            <a:off x="226088" y="4011600"/>
            <a:ext cx="669475" cy="486350"/>
            <a:chOff x="5710525" y="4183150"/>
            <a:chExt cx="669475" cy="486350"/>
          </a:xfrm>
        </p:grpSpPr>
        <p:sp>
          <p:nvSpPr>
            <p:cNvPr id="5521" name="Google Shape;5521;p29"/>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29"/>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29"/>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29"/>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29"/>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29"/>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29"/>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29"/>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29"/>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29"/>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29"/>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29"/>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29"/>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29"/>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29"/>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29"/>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7" name="Google Shape;5537;p29"/>
          <p:cNvGrpSpPr/>
          <p:nvPr/>
        </p:nvGrpSpPr>
        <p:grpSpPr>
          <a:xfrm flipH="1">
            <a:off x="8143925" y="336013"/>
            <a:ext cx="544125" cy="750025"/>
            <a:chOff x="2551975" y="1324025"/>
            <a:chExt cx="544125" cy="750025"/>
          </a:xfrm>
        </p:grpSpPr>
        <p:sp>
          <p:nvSpPr>
            <p:cNvPr id="5538" name="Google Shape;5538;p29"/>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29"/>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29"/>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29"/>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29"/>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29"/>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29"/>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29"/>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29"/>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29"/>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29"/>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29"/>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29"/>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29"/>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29"/>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29"/>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4" name="Google Shape;5554;p29"/>
          <p:cNvGrpSpPr/>
          <p:nvPr/>
        </p:nvGrpSpPr>
        <p:grpSpPr>
          <a:xfrm>
            <a:off x="854588" y="4567400"/>
            <a:ext cx="997000" cy="25"/>
            <a:chOff x="854588" y="4567400"/>
            <a:chExt cx="997000" cy="25"/>
          </a:xfrm>
        </p:grpSpPr>
        <p:sp>
          <p:nvSpPr>
            <p:cNvPr id="5555" name="Google Shape;5555;p29"/>
            <p:cNvSpPr/>
            <p:nvPr/>
          </p:nvSpPr>
          <p:spPr>
            <a:xfrm rot="-5400000">
              <a:off x="854588"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29"/>
            <p:cNvSpPr/>
            <p:nvPr/>
          </p:nvSpPr>
          <p:spPr>
            <a:xfrm rot="-5400000">
              <a:off x="1353075" y="4193925"/>
              <a:ext cx="25" cy="746975"/>
            </a:xfrm>
            <a:custGeom>
              <a:rect b="b" l="l" r="r" t="t"/>
              <a:pathLst>
                <a:path extrusionOk="0" fill="none" h="29879" w="1">
                  <a:moveTo>
                    <a:pt x="1" y="0"/>
                  </a:moveTo>
                  <a:lnTo>
                    <a:pt x="1" y="29879"/>
                  </a:lnTo>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29"/>
            <p:cNvSpPr/>
            <p:nvPr/>
          </p:nvSpPr>
          <p:spPr>
            <a:xfrm rot="-5400000">
              <a:off x="1851563"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58" name="Google Shape;5558;p29"/>
          <p:cNvSpPr txBox="1"/>
          <p:nvPr>
            <p:ph type="title"/>
          </p:nvPr>
        </p:nvSpPr>
        <p:spPr>
          <a:xfrm>
            <a:off x="717425" y="404125"/>
            <a:ext cx="7709100" cy="61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3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559" name="Google Shape;5559;p29"/>
          <p:cNvSpPr txBox="1"/>
          <p:nvPr>
            <p:ph idx="1" type="subTitle"/>
          </p:nvPr>
        </p:nvSpPr>
        <p:spPr>
          <a:xfrm>
            <a:off x="717475" y="2865600"/>
            <a:ext cx="2438400" cy="984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560" name="Google Shape;5560;p29"/>
          <p:cNvSpPr txBox="1"/>
          <p:nvPr>
            <p:ph idx="2" type="title"/>
          </p:nvPr>
        </p:nvSpPr>
        <p:spPr>
          <a:xfrm>
            <a:off x="717480" y="2508200"/>
            <a:ext cx="2438400" cy="40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4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561" name="Google Shape;5561;p29"/>
          <p:cNvSpPr txBox="1"/>
          <p:nvPr>
            <p:ph idx="3" type="subTitle"/>
          </p:nvPr>
        </p:nvSpPr>
        <p:spPr>
          <a:xfrm>
            <a:off x="3352775" y="2865600"/>
            <a:ext cx="2438400" cy="984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562" name="Google Shape;5562;p29"/>
          <p:cNvSpPr txBox="1"/>
          <p:nvPr>
            <p:ph idx="4" type="title"/>
          </p:nvPr>
        </p:nvSpPr>
        <p:spPr>
          <a:xfrm>
            <a:off x="3352742" y="2508200"/>
            <a:ext cx="2438400" cy="40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4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563" name="Google Shape;5563;p29"/>
          <p:cNvSpPr txBox="1"/>
          <p:nvPr>
            <p:ph idx="5" type="subTitle"/>
          </p:nvPr>
        </p:nvSpPr>
        <p:spPr>
          <a:xfrm>
            <a:off x="5988000" y="2865600"/>
            <a:ext cx="2438400" cy="984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564" name="Google Shape;5564;p29"/>
          <p:cNvSpPr txBox="1"/>
          <p:nvPr>
            <p:ph idx="6" type="title"/>
          </p:nvPr>
        </p:nvSpPr>
        <p:spPr>
          <a:xfrm>
            <a:off x="5988005" y="2508200"/>
            <a:ext cx="2438400" cy="40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4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8">
    <p:spTree>
      <p:nvGrpSpPr>
        <p:cNvPr id="5565" name="Shape 5565"/>
        <p:cNvGrpSpPr/>
        <p:nvPr/>
      </p:nvGrpSpPr>
      <p:grpSpPr>
        <a:xfrm>
          <a:off x="0" y="0"/>
          <a:ext cx="0" cy="0"/>
          <a:chOff x="0" y="0"/>
          <a:chExt cx="0" cy="0"/>
        </a:xfrm>
      </p:grpSpPr>
      <p:grpSp>
        <p:nvGrpSpPr>
          <p:cNvPr id="5566" name="Google Shape;5566;p30"/>
          <p:cNvGrpSpPr/>
          <p:nvPr/>
        </p:nvGrpSpPr>
        <p:grpSpPr>
          <a:xfrm flipH="1">
            <a:off x="7207447" y="199"/>
            <a:ext cx="1936545" cy="2086109"/>
            <a:chOff x="-3116825" y="4035300"/>
            <a:chExt cx="1101875" cy="1186975"/>
          </a:xfrm>
        </p:grpSpPr>
        <p:sp>
          <p:nvSpPr>
            <p:cNvPr id="5567" name="Google Shape;5567;p30"/>
            <p:cNvSpPr/>
            <p:nvPr/>
          </p:nvSpPr>
          <p:spPr>
            <a:xfrm>
              <a:off x="-2033975" y="40353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30"/>
            <p:cNvSpPr/>
            <p:nvPr/>
          </p:nvSpPr>
          <p:spPr>
            <a:xfrm>
              <a:off x="-2111475" y="40360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30"/>
            <p:cNvSpPr/>
            <p:nvPr/>
          </p:nvSpPr>
          <p:spPr>
            <a:xfrm>
              <a:off x="-2188975" y="4036050"/>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30"/>
            <p:cNvSpPr/>
            <p:nvPr/>
          </p:nvSpPr>
          <p:spPr>
            <a:xfrm>
              <a:off x="-2266500" y="40368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30"/>
            <p:cNvSpPr/>
            <p:nvPr/>
          </p:nvSpPr>
          <p:spPr>
            <a:xfrm>
              <a:off x="-2343250" y="403757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30"/>
            <p:cNvSpPr/>
            <p:nvPr/>
          </p:nvSpPr>
          <p:spPr>
            <a:xfrm>
              <a:off x="-2420750" y="403757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30"/>
            <p:cNvSpPr/>
            <p:nvPr/>
          </p:nvSpPr>
          <p:spPr>
            <a:xfrm>
              <a:off x="-2499025" y="40391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30"/>
            <p:cNvSpPr/>
            <p:nvPr/>
          </p:nvSpPr>
          <p:spPr>
            <a:xfrm>
              <a:off x="-2575775" y="4039850"/>
              <a:ext cx="10675" cy="9900"/>
            </a:xfrm>
            <a:custGeom>
              <a:rect b="b" l="l" r="r" t="t"/>
              <a:pathLst>
                <a:path extrusionOk="0" h="396"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30"/>
            <p:cNvSpPr/>
            <p:nvPr/>
          </p:nvSpPr>
          <p:spPr>
            <a:xfrm>
              <a:off x="-2653275" y="4039850"/>
              <a:ext cx="9125" cy="9900"/>
            </a:xfrm>
            <a:custGeom>
              <a:rect b="b" l="l" r="r" t="t"/>
              <a:pathLst>
                <a:path extrusionOk="0" h="396" w="365">
                  <a:moveTo>
                    <a:pt x="183" y="1"/>
                  </a:moveTo>
                  <a:cubicBezTo>
                    <a:pt x="61" y="1"/>
                    <a:pt x="0" y="92"/>
                    <a:pt x="0" y="183"/>
                  </a:cubicBezTo>
                  <a:cubicBezTo>
                    <a:pt x="0" y="305"/>
                    <a:pt x="61" y="396"/>
                    <a:pt x="183" y="396"/>
                  </a:cubicBezTo>
                  <a:cubicBezTo>
                    <a:pt x="304" y="396"/>
                    <a:pt x="365" y="274"/>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30"/>
            <p:cNvSpPr/>
            <p:nvPr/>
          </p:nvSpPr>
          <p:spPr>
            <a:xfrm>
              <a:off x="-2730800" y="40406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30"/>
            <p:cNvSpPr/>
            <p:nvPr/>
          </p:nvSpPr>
          <p:spPr>
            <a:xfrm>
              <a:off x="-2807550" y="4042125"/>
              <a:ext cx="6125" cy="5350"/>
            </a:xfrm>
            <a:custGeom>
              <a:rect b="b" l="l" r="r" t="t"/>
              <a:pathLst>
                <a:path extrusionOk="0" h="214" w="245">
                  <a:moveTo>
                    <a:pt x="123" y="1"/>
                  </a:moveTo>
                  <a:cubicBezTo>
                    <a:pt x="31" y="1"/>
                    <a:pt x="1" y="31"/>
                    <a:pt x="1" y="92"/>
                  </a:cubicBezTo>
                  <a:cubicBezTo>
                    <a:pt x="1" y="183"/>
                    <a:pt x="31" y="214"/>
                    <a:pt x="123" y="214"/>
                  </a:cubicBezTo>
                  <a:cubicBezTo>
                    <a:pt x="183" y="214"/>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30"/>
            <p:cNvSpPr/>
            <p:nvPr/>
          </p:nvSpPr>
          <p:spPr>
            <a:xfrm>
              <a:off x="-2885800" y="4042125"/>
              <a:ext cx="6100" cy="5350"/>
            </a:xfrm>
            <a:custGeom>
              <a:rect b="b" l="l" r="r" t="t"/>
              <a:pathLst>
                <a:path extrusionOk="0" h="214" w="244">
                  <a:moveTo>
                    <a:pt x="122" y="1"/>
                  </a:moveTo>
                  <a:cubicBezTo>
                    <a:pt x="61" y="1"/>
                    <a:pt x="0" y="62"/>
                    <a:pt x="0" y="92"/>
                  </a:cubicBezTo>
                  <a:cubicBezTo>
                    <a:pt x="0" y="183"/>
                    <a:pt x="91" y="214"/>
                    <a:pt x="122" y="214"/>
                  </a:cubicBezTo>
                  <a:cubicBezTo>
                    <a:pt x="213" y="214"/>
                    <a:pt x="243" y="15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30"/>
            <p:cNvSpPr/>
            <p:nvPr/>
          </p:nvSpPr>
          <p:spPr>
            <a:xfrm>
              <a:off x="-2962550" y="40429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30"/>
            <p:cNvSpPr/>
            <p:nvPr/>
          </p:nvSpPr>
          <p:spPr>
            <a:xfrm>
              <a:off x="-3039300" y="4043650"/>
              <a:ext cx="3050" cy="2300"/>
            </a:xfrm>
            <a:custGeom>
              <a:rect b="b" l="l" r="r" t="t"/>
              <a:pathLst>
                <a:path extrusionOk="0" h="92" w="122">
                  <a:moveTo>
                    <a:pt x="31" y="1"/>
                  </a:moveTo>
                  <a:cubicBezTo>
                    <a:pt x="31" y="1"/>
                    <a:pt x="0" y="1"/>
                    <a:pt x="0" y="31"/>
                  </a:cubicBezTo>
                  <a:cubicBezTo>
                    <a:pt x="0" y="31"/>
                    <a:pt x="0" y="92"/>
                    <a:pt x="31" y="92"/>
                  </a:cubicBezTo>
                  <a:cubicBezTo>
                    <a:pt x="91" y="92"/>
                    <a:pt x="122" y="9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30"/>
            <p:cNvSpPr/>
            <p:nvPr/>
          </p:nvSpPr>
          <p:spPr>
            <a:xfrm>
              <a:off x="-3116825" y="4044125"/>
              <a:ext cx="1500" cy="1825"/>
            </a:xfrm>
            <a:custGeom>
              <a:rect b="b" l="l" r="r" t="t"/>
              <a:pathLst>
                <a:path extrusionOk="0" h="73" w="60">
                  <a:moveTo>
                    <a:pt x="49" y="0"/>
                  </a:moveTo>
                  <a:cubicBezTo>
                    <a:pt x="45" y="0"/>
                    <a:pt x="39" y="4"/>
                    <a:pt x="31" y="12"/>
                  </a:cubicBezTo>
                  <a:cubicBezTo>
                    <a:pt x="31" y="12"/>
                    <a:pt x="1" y="12"/>
                    <a:pt x="31" y="73"/>
                  </a:cubicBezTo>
                  <a:cubicBezTo>
                    <a:pt x="54" y="28"/>
                    <a:pt x="59" y="0"/>
                    <a:pt x="49" y="0"/>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30"/>
            <p:cNvSpPr/>
            <p:nvPr/>
          </p:nvSpPr>
          <p:spPr>
            <a:xfrm>
              <a:off x="-2033975" y="41036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30"/>
            <p:cNvSpPr/>
            <p:nvPr/>
          </p:nvSpPr>
          <p:spPr>
            <a:xfrm>
              <a:off x="-2111475" y="410520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30"/>
            <p:cNvSpPr/>
            <p:nvPr/>
          </p:nvSpPr>
          <p:spPr>
            <a:xfrm>
              <a:off x="-2188975" y="4104450"/>
              <a:ext cx="16725" cy="17500"/>
            </a:xfrm>
            <a:custGeom>
              <a:rect b="b" l="l" r="r" t="t"/>
              <a:pathLst>
                <a:path extrusionOk="0" h="700" w="669">
                  <a:moveTo>
                    <a:pt x="334" y="0"/>
                  </a:moveTo>
                  <a:cubicBezTo>
                    <a:pt x="152" y="0"/>
                    <a:pt x="0" y="152"/>
                    <a:pt x="0" y="335"/>
                  </a:cubicBezTo>
                  <a:cubicBezTo>
                    <a:pt x="0" y="547"/>
                    <a:pt x="152" y="699"/>
                    <a:pt x="334" y="699"/>
                  </a:cubicBezTo>
                  <a:cubicBezTo>
                    <a:pt x="486" y="699"/>
                    <a:pt x="638" y="54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30"/>
            <p:cNvSpPr/>
            <p:nvPr/>
          </p:nvSpPr>
          <p:spPr>
            <a:xfrm>
              <a:off x="-2266500" y="4105200"/>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51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30"/>
            <p:cNvSpPr/>
            <p:nvPr/>
          </p:nvSpPr>
          <p:spPr>
            <a:xfrm>
              <a:off x="-2343250" y="4107475"/>
              <a:ext cx="13700" cy="12950"/>
            </a:xfrm>
            <a:custGeom>
              <a:rect b="b" l="l" r="r" t="t"/>
              <a:pathLst>
                <a:path extrusionOk="0" h="518" w="548">
                  <a:moveTo>
                    <a:pt x="274" y="1"/>
                  </a:moveTo>
                  <a:cubicBezTo>
                    <a:pt x="122" y="1"/>
                    <a:pt x="1" y="92"/>
                    <a:pt x="1" y="244"/>
                  </a:cubicBezTo>
                  <a:cubicBezTo>
                    <a:pt x="1" y="426"/>
                    <a:pt x="122" y="518"/>
                    <a:pt x="274" y="518"/>
                  </a:cubicBezTo>
                  <a:cubicBezTo>
                    <a:pt x="426" y="518"/>
                    <a:pt x="548" y="36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30"/>
            <p:cNvSpPr/>
            <p:nvPr/>
          </p:nvSpPr>
          <p:spPr>
            <a:xfrm>
              <a:off x="-2420750" y="410597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30"/>
            <p:cNvSpPr/>
            <p:nvPr/>
          </p:nvSpPr>
          <p:spPr>
            <a:xfrm>
              <a:off x="-2499025" y="41074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66"/>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30"/>
            <p:cNvSpPr/>
            <p:nvPr/>
          </p:nvSpPr>
          <p:spPr>
            <a:xfrm>
              <a:off x="-2575775" y="4109000"/>
              <a:ext cx="10675" cy="9900"/>
            </a:xfrm>
            <a:custGeom>
              <a:rect b="b" l="l" r="r" t="t"/>
              <a:pathLst>
                <a:path extrusionOk="0" h="396" w="427">
                  <a:moveTo>
                    <a:pt x="183" y="1"/>
                  </a:moveTo>
                  <a:cubicBezTo>
                    <a:pt x="92" y="1"/>
                    <a:pt x="1" y="92"/>
                    <a:pt x="1" y="213"/>
                  </a:cubicBezTo>
                  <a:cubicBezTo>
                    <a:pt x="1" y="305"/>
                    <a:pt x="92" y="396"/>
                    <a:pt x="183" y="396"/>
                  </a:cubicBezTo>
                  <a:cubicBezTo>
                    <a:pt x="305" y="396"/>
                    <a:pt x="426" y="27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30"/>
            <p:cNvSpPr/>
            <p:nvPr/>
          </p:nvSpPr>
          <p:spPr>
            <a:xfrm>
              <a:off x="-2653275" y="4108250"/>
              <a:ext cx="9125" cy="9900"/>
            </a:xfrm>
            <a:custGeom>
              <a:rect b="b" l="l" r="r" t="t"/>
              <a:pathLst>
                <a:path extrusionOk="0" h="396" w="365">
                  <a:moveTo>
                    <a:pt x="183" y="0"/>
                  </a:moveTo>
                  <a:cubicBezTo>
                    <a:pt x="61" y="0"/>
                    <a:pt x="0" y="91"/>
                    <a:pt x="0" y="183"/>
                  </a:cubicBezTo>
                  <a:cubicBezTo>
                    <a:pt x="0" y="304"/>
                    <a:pt x="61" y="395"/>
                    <a:pt x="183" y="395"/>
                  </a:cubicBezTo>
                  <a:cubicBezTo>
                    <a:pt x="304" y="395"/>
                    <a:pt x="365" y="304"/>
                    <a:pt x="365" y="18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30"/>
            <p:cNvSpPr/>
            <p:nvPr/>
          </p:nvSpPr>
          <p:spPr>
            <a:xfrm>
              <a:off x="-2730800" y="41090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30"/>
            <p:cNvSpPr/>
            <p:nvPr/>
          </p:nvSpPr>
          <p:spPr>
            <a:xfrm>
              <a:off x="-2807550" y="4111275"/>
              <a:ext cx="6875" cy="5350"/>
            </a:xfrm>
            <a:custGeom>
              <a:rect b="b" l="l" r="r" t="t"/>
              <a:pathLst>
                <a:path extrusionOk="0" h="214" w="275">
                  <a:moveTo>
                    <a:pt x="123" y="1"/>
                  </a:moveTo>
                  <a:cubicBezTo>
                    <a:pt x="31" y="1"/>
                    <a:pt x="1" y="31"/>
                    <a:pt x="1" y="122"/>
                  </a:cubicBezTo>
                  <a:cubicBezTo>
                    <a:pt x="1" y="183"/>
                    <a:pt x="31" y="214"/>
                    <a:pt x="123" y="214"/>
                  </a:cubicBezTo>
                  <a:cubicBezTo>
                    <a:pt x="183" y="214"/>
                    <a:pt x="274" y="15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30"/>
            <p:cNvSpPr/>
            <p:nvPr/>
          </p:nvSpPr>
          <p:spPr>
            <a:xfrm>
              <a:off x="-2885800" y="4110525"/>
              <a:ext cx="6100" cy="5350"/>
            </a:xfrm>
            <a:custGeom>
              <a:rect b="b" l="l" r="r" t="t"/>
              <a:pathLst>
                <a:path extrusionOk="0" h="214" w="244">
                  <a:moveTo>
                    <a:pt x="122" y="0"/>
                  </a:moveTo>
                  <a:cubicBezTo>
                    <a:pt x="61" y="0"/>
                    <a:pt x="0" y="61"/>
                    <a:pt x="0" y="92"/>
                  </a:cubicBezTo>
                  <a:cubicBezTo>
                    <a:pt x="0" y="183"/>
                    <a:pt x="91" y="213"/>
                    <a:pt x="122" y="213"/>
                  </a:cubicBezTo>
                  <a:cubicBezTo>
                    <a:pt x="213" y="213"/>
                    <a:pt x="243" y="183"/>
                    <a:pt x="243" y="9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30"/>
            <p:cNvSpPr/>
            <p:nvPr/>
          </p:nvSpPr>
          <p:spPr>
            <a:xfrm>
              <a:off x="-2962550" y="4111275"/>
              <a:ext cx="3825" cy="3825"/>
            </a:xfrm>
            <a:custGeom>
              <a:rect b="b" l="l" r="r" t="t"/>
              <a:pathLst>
                <a:path extrusionOk="0" h="153" w="153">
                  <a:moveTo>
                    <a:pt x="91" y="1"/>
                  </a:moveTo>
                  <a:cubicBezTo>
                    <a:pt x="61" y="1"/>
                    <a:pt x="0" y="31"/>
                    <a:pt x="0" y="62"/>
                  </a:cubicBezTo>
                  <a:cubicBezTo>
                    <a:pt x="0" y="122"/>
                    <a:pt x="6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30"/>
            <p:cNvSpPr/>
            <p:nvPr/>
          </p:nvSpPr>
          <p:spPr>
            <a:xfrm>
              <a:off x="-3039300" y="4112800"/>
              <a:ext cx="3050" cy="2300"/>
            </a:xfrm>
            <a:custGeom>
              <a:rect b="b" l="l" r="r" t="t"/>
              <a:pathLst>
                <a:path extrusionOk="0" h="92" w="122">
                  <a:moveTo>
                    <a:pt x="31" y="1"/>
                  </a:moveTo>
                  <a:cubicBezTo>
                    <a:pt x="31" y="1"/>
                    <a:pt x="0" y="1"/>
                    <a:pt x="0" y="61"/>
                  </a:cubicBezTo>
                  <a:cubicBezTo>
                    <a:pt x="0" y="61"/>
                    <a:pt x="0" y="92"/>
                    <a:pt x="31" y="92"/>
                  </a:cubicBezTo>
                  <a:cubicBezTo>
                    <a:pt x="91" y="92"/>
                    <a:pt x="122" y="61"/>
                    <a:pt x="61" y="61"/>
                  </a:cubicBezTo>
                  <a:cubicBezTo>
                    <a:pt x="61" y="6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30"/>
            <p:cNvSpPr/>
            <p:nvPr/>
          </p:nvSpPr>
          <p:spPr>
            <a:xfrm>
              <a:off x="-3116825" y="4112800"/>
              <a:ext cx="1550" cy="1550"/>
            </a:xfrm>
            <a:custGeom>
              <a:rect b="b" l="l" r="r" t="t"/>
              <a:pathLst>
                <a:path extrusionOk="0" h="62" w="62">
                  <a:moveTo>
                    <a:pt x="31" y="1"/>
                  </a:moveTo>
                  <a:cubicBezTo>
                    <a:pt x="31" y="1"/>
                    <a:pt x="1" y="1"/>
                    <a:pt x="31" y="6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30"/>
            <p:cNvSpPr/>
            <p:nvPr/>
          </p:nvSpPr>
          <p:spPr>
            <a:xfrm>
              <a:off x="-2033975" y="4172825"/>
              <a:ext cx="19025" cy="19025"/>
            </a:xfrm>
            <a:custGeom>
              <a:rect b="b" l="l" r="r" t="t"/>
              <a:pathLst>
                <a:path extrusionOk="0" h="761" w="761">
                  <a:moveTo>
                    <a:pt x="365" y="1"/>
                  </a:moveTo>
                  <a:cubicBezTo>
                    <a:pt x="153" y="1"/>
                    <a:pt x="1" y="183"/>
                    <a:pt x="1" y="366"/>
                  </a:cubicBezTo>
                  <a:cubicBezTo>
                    <a:pt x="1" y="578"/>
                    <a:pt x="153" y="761"/>
                    <a:pt x="365" y="761"/>
                  </a:cubicBezTo>
                  <a:cubicBezTo>
                    <a:pt x="578" y="761"/>
                    <a:pt x="761" y="578"/>
                    <a:pt x="761" y="36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30"/>
            <p:cNvSpPr/>
            <p:nvPr/>
          </p:nvSpPr>
          <p:spPr>
            <a:xfrm>
              <a:off x="-2111475" y="4173600"/>
              <a:ext cx="17500" cy="17500"/>
            </a:xfrm>
            <a:custGeom>
              <a:rect b="b" l="l" r="r" t="t"/>
              <a:pathLst>
                <a:path extrusionOk="0" h="700" w="700">
                  <a:moveTo>
                    <a:pt x="365" y="0"/>
                  </a:moveTo>
                  <a:cubicBezTo>
                    <a:pt x="152" y="0"/>
                    <a:pt x="0" y="152"/>
                    <a:pt x="0" y="335"/>
                  </a:cubicBezTo>
                  <a:cubicBezTo>
                    <a:pt x="0" y="547"/>
                    <a:pt x="152" y="699"/>
                    <a:pt x="365" y="699"/>
                  </a:cubicBezTo>
                  <a:cubicBezTo>
                    <a:pt x="548" y="699"/>
                    <a:pt x="699" y="54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30"/>
            <p:cNvSpPr/>
            <p:nvPr/>
          </p:nvSpPr>
          <p:spPr>
            <a:xfrm>
              <a:off x="-2188975" y="41728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30"/>
            <p:cNvSpPr/>
            <p:nvPr/>
          </p:nvSpPr>
          <p:spPr>
            <a:xfrm>
              <a:off x="-2266500" y="417435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30"/>
            <p:cNvSpPr/>
            <p:nvPr/>
          </p:nvSpPr>
          <p:spPr>
            <a:xfrm>
              <a:off x="-2343250" y="4175875"/>
              <a:ext cx="13700" cy="12950"/>
            </a:xfrm>
            <a:custGeom>
              <a:rect b="b" l="l" r="r" t="t"/>
              <a:pathLst>
                <a:path extrusionOk="0" h="518" w="548">
                  <a:moveTo>
                    <a:pt x="274" y="1"/>
                  </a:moveTo>
                  <a:cubicBezTo>
                    <a:pt x="122" y="1"/>
                    <a:pt x="1" y="92"/>
                    <a:pt x="1" y="244"/>
                  </a:cubicBezTo>
                  <a:cubicBezTo>
                    <a:pt x="1" y="426"/>
                    <a:pt x="122" y="517"/>
                    <a:pt x="274" y="517"/>
                  </a:cubicBezTo>
                  <a:cubicBezTo>
                    <a:pt x="426" y="517"/>
                    <a:pt x="548" y="42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30"/>
            <p:cNvSpPr/>
            <p:nvPr/>
          </p:nvSpPr>
          <p:spPr>
            <a:xfrm>
              <a:off x="-2420750" y="41751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30"/>
            <p:cNvSpPr/>
            <p:nvPr/>
          </p:nvSpPr>
          <p:spPr>
            <a:xfrm>
              <a:off x="-2499025" y="4176625"/>
              <a:ext cx="11425" cy="11425"/>
            </a:xfrm>
            <a:custGeom>
              <a:rect b="b" l="l" r="r" t="t"/>
              <a:pathLst>
                <a:path extrusionOk="0" h="457" w="457">
                  <a:moveTo>
                    <a:pt x="244" y="1"/>
                  </a:moveTo>
                  <a:cubicBezTo>
                    <a:pt x="122" y="1"/>
                    <a:pt x="1" y="92"/>
                    <a:pt x="1" y="214"/>
                  </a:cubicBezTo>
                  <a:cubicBezTo>
                    <a:pt x="1" y="366"/>
                    <a:pt x="122" y="457"/>
                    <a:pt x="244" y="457"/>
                  </a:cubicBezTo>
                  <a:cubicBezTo>
                    <a:pt x="365" y="457"/>
                    <a:pt x="457" y="366"/>
                    <a:pt x="457" y="21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30"/>
            <p:cNvSpPr/>
            <p:nvPr/>
          </p:nvSpPr>
          <p:spPr>
            <a:xfrm>
              <a:off x="-2575775" y="4177400"/>
              <a:ext cx="10675" cy="9900"/>
            </a:xfrm>
            <a:custGeom>
              <a:rect b="b" l="l" r="r" t="t"/>
              <a:pathLst>
                <a:path extrusionOk="0" h="396" w="427">
                  <a:moveTo>
                    <a:pt x="183" y="0"/>
                  </a:moveTo>
                  <a:cubicBezTo>
                    <a:pt x="92" y="0"/>
                    <a:pt x="1" y="91"/>
                    <a:pt x="1" y="183"/>
                  </a:cubicBezTo>
                  <a:cubicBezTo>
                    <a:pt x="1" y="304"/>
                    <a:pt x="92" y="395"/>
                    <a:pt x="183" y="395"/>
                  </a:cubicBezTo>
                  <a:cubicBezTo>
                    <a:pt x="305" y="395"/>
                    <a:pt x="426" y="304"/>
                    <a:pt x="396" y="18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30"/>
            <p:cNvSpPr/>
            <p:nvPr/>
          </p:nvSpPr>
          <p:spPr>
            <a:xfrm>
              <a:off x="-2653275" y="41766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30"/>
            <p:cNvSpPr/>
            <p:nvPr/>
          </p:nvSpPr>
          <p:spPr>
            <a:xfrm>
              <a:off x="-2730800" y="4178150"/>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30"/>
            <p:cNvSpPr/>
            <p:nvPr/>
          </p:nvSpPr>
          <p:spPr>
            <a:xfrm>
              <a:off x="-2807550" y="41796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30"/>
            <p:cNvSpPr/>
            <p:nvPr/>
          </p:nvSpPr>
          <p:spPr>
            <a:xfrm>
              <a:off x="-2885800" y="4178925"/>
              <a:ext cx="6100" cy="5325"/>
            </a:xfrm>
            <a:custGeom>
              <a:rect b="b" l="l" r="r" t="t"/>
              <a:pathLst>
                <a:path extrusionOk="0" h="213" w="244">
                  <a:moveTo>
                    <a:pt x="122" y="0"/>
                  </a:moveTo>
                  <a:cubicBezTo>
                    <a:pt x="61" y="0"/>
                    <a:pt x="0" y="30"/>
                    <a:pt x="0" y="91"/>
                  </a:cubicBezTo>
                  <a:cubicBezTo>
                    <a:pt x="0" y="182"/>
                    <a:pt x="91" y="213"/>
                    <a:pt x="122" y="213"/>
                  </a:cubicBezTo>
                  <a:cubicBezTo>
                    <a:pt x="213" y="213"/>
                    <a:pt x="243" y="182"/>
                    <a:pt x="243" y="91"/>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30"/>
            <p:cNvSpPr/>
            <p:nvPr/>
          </p:nvSpPr>
          <p:spPr>
            <a:xfrm>
              <a:off x="-2962550" y="418042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30"/>
            <p:cNvSpPr/>
            <p:nvPr/>
          </p:nvSpPr>
          <p:spPr>
            <a:xfrm>
              <a:off x="-3039300" y="4181200"/>
              <a:ext cx="2725" cy="2300"/>
            </a:xfrm>
            <a:custGeom>
              <a:rect b="b" l="l" r="r" t="t"/>
              <a:pathLst>
                <a:path extrusionOk="0" h="92" w="109">
                  <a:moveTo>
                    <a:pt x="31" y="0"/>
                  </a:moveTo>
                  <a:cubicBezTo>
                    <a:pt x="31" y="0"/>
                    <a:pt x="0" y="0"/>
                    <a:pt x="0" y="61"/>
                  </a:cubicBezTo>
                  <a:cubicBezTo>
                    <a:pt x="0" y="61"/>
                    <a:pt x="0" y="91"/>
                    <a:pt x="31" y="91"/>
                  </a:cubicBezTo>
                  <a:cubicBezTo>
                    <a:pt x="79" y="91"/>
                    <a:pt x="108" y="53"/>
                    <a:pt x="87" y="53"/>
                  </a:cubicBezTo>
                  <a:cubicBezTo>
                    <a:pt x="82" y="53"/>
                    <a:pt x="73" y="55"/>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30"/>
            <p:cNvSpPr/>
            <p:nvPr/>
          </p:nvSpPr>
          <p:spPr>
            <a:xfrm>
              <a:off x="-3116825" y="41812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30"/>
            <p:cNvSpPr/>
            <p:nvPr/>
          </p:nvSpPr>
          <p:spPr>
            <a:xfrm>
              <a:off x="-2033975" y="4241225"/>
              <a:ext cx="19025" cy="19025"/>
            </a:xfrm>
            <a:custGeom>
              <a:rect b="b" l="l" r="r" t="t"/>
              <a:pathLst>
                <a:path extrusionOk="0" h="761" w="761">
                  <a:moveTo>
                    <a:pt x="365" y="1"/>
                  </a:moveTo>
                  <a:cubicBezTo>
                    <a:pt x="153" y="1"/>
                    <a:pt x="1" y="183"/>
                    <a:pt x="1" y="396"/>
                  </a:cubicBezTo>
                  <a:cubicBezTo>
                    <a:pt x="1" y="578"/>
                    <a:pt x="153" y="760"/>
                    <a:pt x="365" y="760"/>
                  </a:cubicBezTo>
                  <a:cubicBezTo>
                    <a:pt x="578" y="760"/>
                    <a:pt x="761" y="578"/>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30"/>
            <p:cNvSpPr/>
            <p:nvPr/>
          </p:nvSpPr>
          <p:spPr>
            <a:xfrm>
              <a:off x="-2111475" y="4241975"/>
              <a:ext cx="17500" cy="17525"/>
            </a:xfrm>
            <a:custGeom>
              <a:rect b="b" l="l" r="r" t="t"/>
              <a:pathLst>
                <a:path extrusionOk="0" h="701" w="700">
                  <a:moveTo>
                    <a:pt x="365" y="1"/>
                  </a:moveTo>
                  <a:cubicBezTo>
                    <a:pt x="152" y="1"/>
                    <a:pt x="0" y="153"/>
                    <a:pt x="0" y="366"/>
                  </a:cubicBezTo>
                  <a:cubicBezTo>
                    <a:pt x="0" y="548"/>
                    <a:pt x="152" y="700"/>
                    <a:pt x="365" y="700"/>
                  </a:cubicBezTo>
                  <a:cubicBezTo>
                    <a:pt x="548" y="700"/>
                    <a:pt x="699" y="548"/>
                    <a:pt x="699" y="366"/>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30"/>
            <p:cNvSpPr/>
            <p:nvPr/>
          </p:nvSpPr>
          <p:spPr>
            <a:xfrm>
              <a:off x="-2188975" y="4241975"/>
              <a:ext cx="16725" cy="17525"/>
            </a:xfrm>
            <a:custGeom>
              <a:rect b="b" l="l" r="r" t="t"/>
              <a:pathLst>
                <a:path extrusionOk="0" h="701" w="669">
                  <a:moveTo>
                    <a:pt x="334" y="1"/>
                  </a:moveTo>
                  <a:cubicBezTo>
                    <a:pt x="152" y="1"/>
                    <a:pt x="0" y="153"/>
                    <a:pt x="0" y="366"/>
                  </a:cubicBezTo>
                  <a:cubicBezTo>
                    <a:pt x="0" y="548"/>
                    <a:pt x="152" y="700"/>
                    <a:pt x="334" y="700"/>
                  </a:cubicBezTo>
                  <a:cubicBezTo>
                    <a:pt x="486" y="700"/>
                    <a:pt x="638" y="548"/>
                    <a:pt x="669" y="366"/>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30"/>
            <p:cNvSpPr/>
            <p:nvPr/>
          </p:nvSpPr>
          <p:spPr>
            <a:xfrm>
              <a:off x="-2266500" y="4243500"/>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30"/>
            <p:cNvSpPr/>
            <p:nvPr/>
          </p:nvSpPr>
          <p:spPr>
            <a:xfrm>
              <a:off x="-2343250" y="4244275"/>
              <a:ext cx="13700" cy="12925"/>
            </a:xfrm>
            <a:custGeom>
              <a:rect b="b" l="l" r="r" t="t"/>
              <a:pathLst>
                <a:path extrusionOk="0" h="517" w="548">
                  <a:moveTo>
                    <a:pt x="274" y="0"/>
                  </a:moveTo>
                  <a:cubicBezTo>
                    <a:pt x="122" y="0"/>
                    <a:pt x="1" y="91"/>
                    <a:pt x="1" y="274"/>
                  </a:cubicBezTo>
                  <a:cubicBezTo>
                    <a:pt x="1" y="426"/>
                    <a:pt x="122" y="517"/>
                    <a:pt x="274" y="517"/>
                  </a:cubicBezTo>
                  <a:cubicBezTo>
                    <a:pt x="426" y="517"/>
                    <a:pt x="548" y="426"/>
                    <a:pt x="548" y="274"/>
                  </a:cubicBezTo>
                  <a:cubicBezTo>
                    <a:pt x="548"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30"/>
            <p:cNvSpPr/>
            <p:nvPr/>
          </p:nvSpPr>
          <p:spPr>
            <a:xfrm>
              <a:off x="-2420750" y="4244275"/>
              <a:ext cx="12950" cy="12925"/>
            </a:xfrm>
            <a:custGeom>
              <a:rect b="b" l="l" r="r" t="t"/>
              <a:pathLst>
                <a:path extrusionOk="0" h="517" w="518">
                  <a:moveTo>
                    <a:pt x="274" y="0"/>
                  </a:moveTo>
                  <a:cubicBezTo>
                    <a:pt x="122" y="0"/>
                    <a:pt x="0" y="91"/>
                    <a:pt x="0" y="274"/>
                  </a:cubicBezTo>
                  <a:cubicBezTo>
                    <a:pt x="0" y="426"/>
                    <a:pt x="122" y="517"/>
                    <a:pt x="274" y="517"/>
                  </a:cubicBezTo>
                  <a:cubicBezTo>
                    <a:pt x="365" y="517"/>
                    <a:pt x="487" y="426"/>
                    <a:pt x="517" y="274"/>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30"/>
            <p:cNvSpPr/>
            <p:nvPr/>
          </p:nvSpPr>
          <p:spPr>
            <a:xfrm>
              <a:off x="-2499025" y="4245025"/>
              <a:ext cx="11425" cy="11425"/>
            </a:xfrm>
            <a:custGeom>
              <a:rect b="b" l="l" r="r" t="t"/>
              <a:pathLst>
                <a:path extrusionOk="0" h="457" w="457">
                  <a:moveTo>
                    <a:pt x="244" y="1"/>
                  </a:moveTo>
                  <a:cubicBezTo>
                    <a:pt x="122" y="1"/>
                    <a:pt x="1" y="92"/>
                    <a:pt x="1" y="244"/>
                  </a:cubicBezTo>
                  <a:cubicBezTo>
                    <a:pt x="1" y="365"/>
                    <a:pt x="122" y="456"/>
                    <a:pt x="244" y="456"/>
                  </a:cubicBezTo>
                  <a:cubicBezTo>
                    <a:pt x="365" y="456"/>
                    <a:pt x="457" y="365"/>
                    <a:pt x="457" y="24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30"/>
            <p:cNvSpPr/>
            <p:nvPr/>
          </p:nvSpPr>
          <p:spPr>
            <a:xfrm>
              <a:off x="-2575775" y="4245775"/>
              <a:ext cx="10675" cy="9925"/>
            </a:xfrm>
            <a:custGeom>
              <a:rect b="b" l="l" r="r" t="t"/>
              <a:pathLst>
                <a:path extrusionOk="0" h="397" w="427">
                  <a:moveTo>
                    <a:pt x="183" y="1"/>
                  </a:moveTo>
                  <a:cubicBezTo>
                    <a:pt x="92" y="1"/>
                    <a:pt x="1" y="92"/>
                    <a:pt x="1" y="214"/>
                  </a:cubicBezTo>
                  <a:cubicBezTo>
                    <a:pt x="1" y="305"/>
                    <a:pt x="92" y="396"/>
                    <a:pt x="183" y="396"/>
                  </a:cubicBezTo>
                  <a:cubicBezTo>
                    <a:pt x="305" y="396"/>
                    <a:pt x="426" y="305"/>
                    <a:pt x="396" y="214"/>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30"/>
            <p:cNvSpPr/>
            <p:nvPr/>
          </p:nvSpPr>
          <p:spPr>
            <a:xfrm>
              <a:off x="-2653275" y="4245775"/>
              <a:ext cx="9125" cy="9925"/>
            </a:xfrm>
            <a:custGeom>
              <a:rect b="b" l="l" r="r" t="t"/>
              <a:pathLst>
                <a:path extrusionOk="0" h="397" w="365">
                  <a:moveTo>
                    <a:pt x="183" y="1"/>
                  </a:moveTo>
                  <a:cubicBezTo>
                    <a:pt x="61" y="1"/>
                    <a:pt x="0" y="92"/>
                    <a:pt x="0" y="214"/>
                  </a:cubicBezTo>
                  <a:cubicBezTo>
                    <a:pt x="0" y="305"/>
                    <a:pt x="61" y="396"/>
                    <a:pt x="183" y="396"/>
                  </a:cubicBezTo>
                  <a:cubicBezTo>
                    <a:pt x="274" y="396"/>
                    <a:pt x="365" y="305"/>
                    <a:pt x="365" y="214"/>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30"/>
            <p:cNvSpPr/>
            <p:nvPr/>
          </p:nvSpPr>
          <p:spPr>
            <a:xfrm>
              <a:off x="-2730800" y="4247300"/>
              <a:ext cx="7625" cy="7625"/>
            </a:xfrm>
            <a:custGeom>
              <a:rect b="b" l="l" r="r" t="t"/>
              <a:pathLst>
                <a:path extrusionOk="0" h="305" w="305">
                  <a:moveTo>
                    <a:pt x="153" y="1"/>
                  </a:moveTo>
                  <a:cubicBezTo>
                    <a:pt x="62" y="1"/>
                    <a:pt x="1" y="61"/>
                    <a:pt x="1" y="153"/>
                  </a:cubicBezTo>
                  <a:cubicBezTo>
                    <a:pt x="1" y="213"/>
                    <a:pt x="62" y="305"/>
                    <a:pt x="153" y="305"/>
                  </a:cubicBezTo>
                  <a:cubicBezTo>
                    <a:pt x="244" y="305"/>
                    <a:pt x="305" y="213"/>
                    <a:pt x="305" y="153"/>
                  </a:cubicBezTo>
                  <a:cubicBezTo>
                    <a:pt x="305" y="61"/>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30"/>
            <p:cNvSpPr/>
            <p:nvPr/>
          </p:nvSpPr>
          <p:spPr>
            <a:xfrm>
              <a:off x="-2807550" y="4248075"/>
              <a:ext cx="6875" cy="5325"/>
            </a:xfrm>
            <a:custGeom>
              <a:rect b="b" l="l" r="r" t="t"/>
              <a:pathLst>
                <a:path extrusionOk="0" h="213" w="275">
                  <a:moveTo>
                    <a:pt x="123" y="0"/>
                  </a:moveTo>
                  <a:cubicBezTo>
                    <a:pt x="31" y="0"/>
                    <a:pt x="1" y="30"/>
                    <a:pt x="1" y="122"/>
                  </a:cubicBezTo>
                  <a:cubicBezTo>
                    <a:pt x="1" y="182"/>
                    <a:pt x="31" y="213"/>
                    <a:pt x="123" y="213"/>
                  </a:cubicBezTo>
                  <a:cubicBezTo>
                    <a:pt x="183" y="213"/>
                    <a:pt x="274" y="18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30"/>
            <p:cNvSpPr/>
            <p:nvPr/>
          </p:nvSpPr>
          <p:spPr>
            <a:xfrm>
              <a:off x="-2885800" y="4248075"/>
              <a:ext cx="6100" cy="5325"/>
            </a:xfrm>
            <a:custGeom>
              <a:rect b="b" l="l" r="r" t="t"/>
              <a:pathLst>
                <a:path extrusionOk="0" h="213" w="244">
                  <a:moveTo>
                    <a:pt x="122" y="0"/>
                  </a:moveTo>
                  <a:cubicBezTo>
                    <a:pt x="61" y="0"/>
                    <a:pt x="0" y="30"/>
                    <a:pt x="0" y="122"/>
                  </a:cubicBezTo>
                  <a:cubicBezTo>
                    <a:pt x="0" y="182"/>
                    <a:pt x="91" y="213"/>
                    <a:pt x="122" y="213"/>
                  </a:cubicBezTo>
                  <a:cubicBezTo>
                    <a:pt x="213" y="213"/>
                    <a:pt x="243" y="182"/>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30"/>
            <p:cNvSpPr/>
            <p:nvPr/>
          </p:nvSpPr>
          <p:spPr>
            <a:xfrm>
              <a:off x="-2962550" y="4248825"/>
              <a:ext cx="3825" cy="3825"/>
            </a:xfrm>
            <a:custGeom>
              <a:rect b="b" l="l" r="r" t="t"/>
              <a:pathLst>
                <a:path extrusionOk="0" h="153" w="153">
                  <a:moveTo>
                    <a:pt x="91" y="0"/>
                  </a:moveTo>
                  <a:cubicBezTo>
                    <a:pt x="31" y="0"/>
                    <a:pt x="0" y="31"/>
                    <a:pt x="0" y="92"/>
                  </a:cubicBezTo>
                  <a:cubicBezTo>
                    <a:pt x="0" y="122"/>
                    <a:pt x="31" y="152"/>
                    <a:pt x="91" y="152"/>
                  </a:cubicBezTo>
                  <a:cubicBezTo>
                    <a:pt x="122" y="152"/>
                    <a:pt x="152" y="122"/>
                    <a:pt x="152" y="92"/>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30"/>
            <p:cNvSpPr/>
            <p:nvPr/>
          </p:nvSpPr>
          <p:spPr>
            <a:xfrm>
              <a:off x="-3039300" y="4249575"/>
              <a:ext cx="1550" cy="2325"/>
            </a:xfrm>
            <a:custGeom>
              <a:rect b="b" l="l" r="r" t="t"/>
              <a:pathLst>
                <a:path extrusionOk="0" h="93" w="62">
                  <a:moveTo>
                    <a:pt x="31" y="1"/>
                  </a:moveTo>
                  <a:cubicBezTo>
                    <a:pt x="31" y="1"/>
                    <a:pt x="0" y="31"/>
                    <a:pt x="0" y="62"/>
                  </a:cubicBezTo>
                  <a:cubicBezTo>
                    <a:pt x="0" y="62"/>
                    <a:pt x="31" y="92"/>
                    <a:pt x="31" y="92"/>
                  </a:cubicBezTo>
                  <a:cubicBezTo>
                    <a:pt x="61" y="92"/>
                    <a:pt x="61" y="62"/>
                    <a:pt x="61" y="62"/>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30"/>
            <p:cNvSpPr/>
            <p:nvPr/>
          </p:nvSpPr>
          <p:spPr>
            <a:xfrm>
              <a:off x="-3116825" y="4250450"/>
              <a:ext cx="1475" cy="1450"/>
            </a:xfrm>
            <a:custGeom>
              <a:rect b="b" l="l" r="r" t="t"/>
              <a:pathLst>
                <a:path extrusionOk="0" h="58" w="59">
                  <a:moveTo>
                    <a:pt x="51" y="1"/>
                  </a:moveTo>
                  <a:cubicBezTo>
                    <a:pt x="47" y="1"/>
                    <a:pt x="41" y="8"/>
                    <a:pt x="31" y="27"/>
                  </a:cubicBezTo>
                  <a:cubicBezTo>
                    <a:pt x="31" y="27"/>
                    <a:pt x="1" y="27"/>
                    <a:pt x="31" y="57"/>
                  </a:cubicBezTo>
                  <a:cubicBezTo>
                    <a:pt x="52" y="36"/>
                    <a:pt x="59" y="1"/>
                    <a:pt x="51" y="1"/>
                  </a:cubicBezTo>
                  <a:close/>
                  <a:moveTo>
                    <a:pt x="52" y="44"/>
                  </a:moveTo>
                  <a:cubicBezTo>
                    <a:pt x="48" y="44"/>
                    <a:pt x="41" y="47"/>
                    <a:pt x="31" y="57"/>
                  </a:cubicBezTo>
                  <a:cubicBezTo>
                    <a:pt x="52" y="57"/>
                    <a:pt x="58" y="44"/>
                    <a:pt x="52" y="4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30"/>
            <p:cNvSpPr/>
            <p:nvPr/>
          </p:nvSpPr>
          <p:spPr>
            <a:xfrm>
              <a:off x="-2033975" y="4309625"/>
              <a:ext cx="19025" cy="19025"/>
            </a:xfrm>
            <a:custGeom>
              <a:rect b="b" l="l" r="r" t="t"/>
              <a:pathLst>
                <a:path extrusionOk="0" h="761" w="761">
                  <a:moveTo>
                    <a:pt x="365" y="0"/>
                  </a:moveTo>
                  <a:cubicBezTo>
                    <a:pt x="153" y="0"/>
                    <a:pt x="1" y="183"/>
                    <a:pt x="1" y="395"/>
                  </a:cubicBezTo>
                  <a:cubicBezTo>
                    <a:pt x="1" y="578"/>
                    <a:pt x="153" y="760"/>
                    <a:pt x="365" y="760"/>
                  </a:cubicBezTo>
                  <a:cubicBezTo>
                    <a:pt x="578" y="760"/>
                    <a:pt x="761" y="57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30"/>
            <p:cNvSpPr/>
            <p:nvPr/>
          </p:nvSpPr>
          <p:spPr>
            <a:xfrm>
              <a:off x="-2111475" y="4311125"/>
              <a:ext cx="17500" cy="17525"/>
            </a:xfrm>
            <a:custGeom>
              <a:rect b="b" l="l" r="r" t="t"/>
              <a:pathLst>
                <a:path extrusionOk="0" h="701" w="700">
                  <a:moveTo>
                    <a:pt x="365" y="1"/>
                  </a:moveTo>
                  <a:cubicBezTo>
                    <a:pt x="152" y="1"/>
                    <a:pt x="0" y="183"/>
                    <a:pt x="0" y="366"/>
                  </a:cubicBezTo>
                  <a:cubicBezTo>
                    <a:pt x="0" y="548"/>
                    <a:pt x="152" y="700"/>
                    <a:pt x="365" y="700"/>
                  </a:cubicBezTo>
                  <a:cubicBezTo>
                    <a:pt x="548" y="700"/>
                    <a:pt x="699" y="548"/>
                    <a:pt x="699" y="366"/>
                  </a:cubicBezTo>
                  <a:cubicBezTo>
                    <a:pt x="699" y="18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30"/>
            <p:cNvSpPr/>
            <p:nvPr/>
          </p:nvSpPr>
          <p:spPr>
            <a:xfrm>
              <a:off x="-2188975" y="43103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30"/>
            <p:cNvSpPr/>
            <p:nvPr/>
          </p:nvSpPr>
          <p:spPr>
            <a:xfrm>
              <a:off x="-2266500" y="4311125"/>
              <a:ext cx="15225" cy="16000"/>
            </a:xfrm>
            <a:custGeom>
              <a:rect b="b" l="l" r="r" t="t"/>
              <a:pathLst>
                <a:path extrusionOk="0" h="640" w="609">
                  <a:moveTo>
                    <a:pt x="305" y="1"/>
                  </a:moveTo>
                  <a:cubicBezTo>
                    <a:pt x="153" y="1"/>
                    <a:pt x="1" y="153"/>
                    <a:pt x="1" y="335"/>
                  </a:cubicBezTo>
                  <a:cubicBezTo>
                    <a:pt x="1" y="487"/>
                    <a:pt x="153" y="639"/>
                    <a:pt x="305" y="639"/>
                  </a:cubicBezTo>
                  <a:cubicBezTo>
                    <a:pt x="487" y="639"/>
                    <a:pt x="609" y="487"/>
                    <a:pt x="609" y="33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30"/>
            <p:cNvSpPr/>
            <p:nvPr/>
          </p:nvSpPr>
          <p:spPr>
            <a:xfrm>
              <a:off x="-2343250" y="4312650"/>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30"/>
            <p:cNvSpPr/>
            <p:nvPr/>
          </p:nvSpPr>
          <p:spPr>
            <a:xfrm>
              <a:off x="-2420750" y="4312650"/>
              <a:ext cx="12950" cy="12950"/>
            </a:xfrm>
            <a:custGeom>
              <a:rect b="b" l="l" r="r" t="t"/>
              <a:pathLst>
                <a:path extrusionOk="0" h="518" w="518">
                  <a:moveTo>
                    <a:pt x="274" y="1"/>
                  </a:moveTo>
                  <a:cubicBezTo>
                    <a:pt x="122" y="1"/>
                    <a:pt x="0" y="122"/>
                    <a:pt x="0" y="274"/>
                  </a:cubicBezTo>
                  <a:cubicBezTo>
                    <a:pt x="0" y="426"/>
                    <a:pt x="122" y="517"/>
                    <a:pt x="274" y="517"/>
                  </a:cubicBezTo>
                  <a:cubicBezTo>
                    <a:pt x="365" y="517"/>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30"/>
            <p:cNvSpPr/>
            <p:nvPr/>
          </p:nvSpPr>
          <p:spPr>
            <a:xfrm>
              <a:off x="-2499025" y="4313425"/>
              <a:ext cx="11425" cy="11425"/>
            </a:xfrm>
            <a:custGeom>
              <a:rect b="b" l="l" r="r" t="t"/>
              <a:pathLst>
                <a:path extrusionOk="0" h="457" w="457">
                  <a:moveTo>
                    <a:pt x="244" y="0"/>
                  </a:moveTo>
                  <a:cubicBezTo>
                    <a:pt x="122" y="0"/>
                    <a:pt x="1" y="91"/>
                    <a:pt x="1" y="243"/>
                  </a:cubicBezTo>
                  <a:cubicBezTo>
                    <a:pt x="1" y="365"/>
                    <a:pt x="122" y="456"/>
                    <a:pt x="244" y="456"/>
                  </a:cubicBezTo>
                  <a:cubicBezTo>
                    <a:pt x="365" y="456"/>
                    <a:pt x="457" y="365"/>
                    <a:pt x="457" y="24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30"/>
            <p:cNvSpPr/>
            <p:nvPr/>
          </p:nvSpPr>
          <p:spPr>
            <a:xfrm>
              <a:off x="-2575775" y="4315700"/>
              <a:ext cx="9900" cy="9150"/>
            </a:xfrm>
            <a:custGeom>
              <a:rect b="b" l="l" r="r" t="t"/>
              <a:pathLst>
                <a:path extrusionOk="0" h="366" w="396">
                  <a:moveTo>
                    <a:pt x="183" y="0"/>
                  </a:moveTo>
                  <a:cubicBezTo>
                    <a:pt x="92" y="0"/>
                    <a:pt x="1" y="61"/>
                    <a:pt x="1" y="183"/>
                  </a:cubicBezTo>
                  <a:cubicBezTo>
                    <a:pt x="1" y="304"/>
                    <a:pt x="92" y="365"/>
                    <a:pt x="183" y="365"/>
                  </a:cubicBezTo>
                  <a:cubicBezTo>
                    <a:pt x="305" y="365"/>
                    <a:pt x="39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30"/>
            <p:cNvSpPr/>
            <p:nvPr/>
          </p:nvSpPr>
          <p:spPr>
            <a:xfrm>
              <a:off x="-2653275" y="4314175"/>
              <a:ext cx="9125" cy="9900"/>
            </a:xfrm>
            <a:custGeom>
              <a:rect b="b" l="l" r="r" t="t"/>
              <a:pathLst>
                <a:path extrusionOk="0" h="396" w="365">
                  <a:moveTo>
                    <a:pt x="183" y="1"/>
                  </a:moveTo>
                  <a:cubicBezTo>
                    <a:pt x="61" y="1"/>
                    <a:pt x="0" y="92"/>
                    <a:pt x="0" y="213"/>
                  </a:cubicBezTo>
                  <a:cubicBezTo>
                    <a:pt x="0" y="304"/>
                    <a:pt x="61" y="396"/>
                    <a:pt x="183" y="396"/>
                  </a:cubicBezTo>
                  <a:cubicBezTo>
                    <a:pt x="304" y="396"/>
                    <a:pt x="365" y="304"/>
                    <a:pt x="365" y="21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30"/>
            <p:cNvSpPr/>
            <p:nvPr/>
          </p:nvSpPr>
          <p:spPr>
            <a:xfrm>
              <a:off x="-2730800" y="4314925"/>
              <a:ext cx="7625" cy="8400"/>
            </a:xfrm>
            <a:custGeom>
              <a:rect b="b" l="l" r="r" t="t"/>
              <a:pathLst>
                <a:path extrusionOk="0" h="336" w="305">
                  <a:moveTo>
                    <a:pt x="153" y="1"/>
                  </a:moveTo>
                  <a:cubicBezTo>
                    <a:pt x="62" y="1"/>
                    <a:pt x="1" y="92"/>
                    <a:pt x="1" y="183"/>
                  </a:cubicBezTo>
                  <a:cubicBezTo>
                    <a:pt x="1" y="244"/>
                    <a:pt x="62" y="335"/>
                    <a:pt x="153" y="335"/>
                  </a:cubicBezTo>
                  <a:cubicBezTo>
                    <a:pt x="244" y="335"/>
                    <a:pt x="305" y="244"/>
                    <a:pt x="305" y="18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30"/>
            <p:cNvSpPr/>
            <p:nvPr/>
          </p:nvSpPr>
          <p:spPr>
            <a:xfrm>
              <a:off x="-2807550" y="4317225"/>
              <a:ext cx="6875" cy="6100"/>
            </a:xfrm>
            <a:custGeom>
              <a:rect b="b" l="l" r="r" t="t"/>
              <a:pathLst>
                <a:path extrusionOk="0" h="244" w="275">
                  <a:moveTo>
                    <a:pt x="123" y="0"/>
                  </a:moveTo>
                  <a:cubicBezTo>
                    <a:pt x="31" y="0"/>
                    <a:pt x="1" y="30"/>
                    <a:pt x="1" y="122"/>
                  </a:cubicBezTo>
                  <a:cubicBezTo>
                    <a:pt x="1" y="182"/>
                    <a:pt x="31" y="243"/>
                    <a:pt x="123" y="243"/>
                  </a:cubicBezTo>
                  <a:cubicBezTo>
                    <a:pt x="183" y="243"/>
                    <a:pt x="274" y="15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30"/>
            <p:cNvSpPr/>
            <p:nvPr/>
          </p:nvSpPr>
          <p:spPr>
            <a:xfrm>
              <a:off x="-2885800" y="4316450"/>
              <a:ext cx="6100" cy="5350"/>
            </a:xfrm>
            <a:custGeom>
              <a:rect b="b" l="l" r="r" t="t"/>
              <a:pathLst>
                <a:path extrusionOk="0" h="214" w="244">
                  <a:moveTo>
                    <a:pt x="122" y="1"/>
                  </a:moveTo>
                  <a:cubicBezTo>
                    <a:pt x="61" y="1"/>
                    <a:pt x="0" y="31"/>
                    <a:pt x="0" y="122"/>
                  </a:cubicBezTo>
                  <a:cubicBezTo>
                    <a:pt x="0" y="183"/>
                    <a:pt x="91" y="213"/>
                    <a:pt x="122" y="213"/>
                  </a:cubicBezTo>
                  <a:cubicBezTo>
                    <a:pt x="213" y="213"/>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30"/>
            <p:cNvSpPr/>
            <p:nvPr/>
          </p:nvSpPr>
          <p:spPr>
            <a:xfrm>
              <a:off x="-2962550" y="431722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30"/>
            <p:cNvSpPr/>
            <p:nvPr/>
          </p:nvSpPr>
          <p:spPr>
            <a:xfrm>
              <a:off x="-3039300" y="4317975"/>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30"/>
            <p:cNvSpPr/>
            <p:nvPr/>
          </p:nvSpPr>
          <p:spPr>
            <a:xfrm>
              <a:off x="-3116825" y="43195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30"/>
            <p:cNvSpPr/>
            <p:nvPr/>
          </p:nvSpPr>
          <p:spPr>
            <a:xfrm>
              <a:off x="-2033975" y="43787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30"/>
            <p:cNvSpPr/>
            <p:nvPr/>
          </p:nvSpPr>
          <p:spPr>
            <a:xfrm>
              <a:off x="-2111475" y="43802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30"/>
            <p:cNvSpPr/>
            <p:nvPr/>
          </p:nvSpPr>
          <p:spPr>
            <a:xfrm>
              <a:off x="-2188975" y="4378775"/>
              <a:ext cx="16725" cy="17500"/>
            </a:xfrm>
            <a:custGeom>
              <a:rect b="b" l="l" r="r" t="t"/>
              <a:pathLst>
                <a:path extrusionOk="0" h="700" w="669">
                  <a:moveTo>
                    <a:pt x="334" y="0"/>
                  </a:moveTo>
                  <a:cubicBezTo>
                    <a:pt x="152" y="0"/>
                    <a:pt x="0" y="152"/>
                    <a:pt x="0" y="334"/>
                  </a:cubicBezTo>
                  <a:cubicBezTo>
                    <a:pt x="0" y="547"/>
                    <a:pt x="152" y="699"/>
                    <a:pt x="334" y="699"/>
                  </a:cubicBezTo>
                  <a:cubicBezTo>
                    <a:pt x="486" y="699"/>
                    <a:pt x="638" y="578"/>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30"/>
            <p:cNvSpPr/>
            <p:nvPr/>
          </p:nvSpPr>
          <p:spPr>
            <a:xfrm>
              <a:off x="-2266500" y="43810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30"/>
            <p:cNvSpPr/>
            <p:nvPr/>
          </p:nvSpPr>
          <p:spPr>
            <a:xfrm>
              <a:off x="-2343250" y="43818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30"/>
            <p:cNvSpPr/>
            <p:nvPr/>
          </p:nvSpPr>
          <p:spPr>
            <a:xfrm>
              <a:off x="-2420750" y="4381050"/>
              <a:ext cx="12950" cy="12950"/>
            </a:xfrm>
            <a:custGeom>
              <a:rect b="b" l="l" r="r" t="t"/>
              <a:pathLst>
                <a:path extrusionOk="0" h="518" w="518">
                  <a:moveTo>
                    <a:pt x="274" y="0"/>
                  </a:moveTo>
                  <a:cubicBezTo>
                    <a:pt x="122" y="0"/>
                    <a:pt x="0" y="122"/>
                    <a:pt x="0" y="274"/>
                  </a:cubicBezTo>
                  <a:cubicBezTo>
                    <a:pt x="0" y="426"/>
                    <a:pt x="122" y="517"/>
                    <a:pt x="274" y="517"/>
                  </a:cubicBezTo>
                  <a:cubicBezTo>
                    <a:pt x="365" y="51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30"/>
            <p:cNvSpPr/>
            <p:nvPr/>
          </p:nvSpPr>
          <p:spPr>
            <a:xfrm>
              <a:off x="-2499025" y="43825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30"/>
            <p:cNvSpPr/>
            <p:nvPr/>
          </p:nvSpPr>
          <p:spPr>
            <a:xfrm>
              <a:off x="-2575775" y="43840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305"/>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30"/>
            <p:cNvSpPr/>
            <p:nvPr/>
          </p:nvSpPr>
          <p:spPr>
            <a:xfrm>
              <a:off x="-2653275" y="43825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30"/>
            <p:cNvSpPr/>
            <p:nvPr/>
          </p:nvSpPr>
          <p:spPr>
            <a:xfrm>
              <a:off x="-2730800" y="43848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30"/>
            <p:cNvSpPr/>
            <p:nvPr/>
          </p:nvSpPr>
          <p:spPr>
            <a:xfrm>
              <a:off x="-2807550" y="4385600"/>
              <a:ext cx="6875" cy="6100"/>
            </a:xfrm>
            <a:custGeom>
              <a:rect b="b" l="l" r="r" t="t"/>
              <a:pathLst>
                <a:path extrusionOk="0" h="244" w="275">
                  <a:moveTo>
                    <a:pt x="123" y="1"/>
                  </a:moveTo>
                  <a:cubicBezTo>
                    <a:pt x="31" y="1"/>
                    <a:pt x="1" y="31"/>
                    <a:pt x="1" y="122"/>
                  </a:cubicBezTo>
                  <a:cubicBezTo>
                    <a:pt x="1" y="183"/>
                    <a:pt x="31" y="244"/>
                    <a:pt x="123" y="244"/>
                  </a:cubicBezTo>
                  <a:cubicBezTo>
                    <a:pt x="183" y="244"/>
                    <a:pt x="27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30"/>
            <p:cNvSpPr/>
            <p:nvPr/>
          </p:nvSpPr>
          <p:spPr>
            <a:xfrm>
              <a:off x="-2885800" y="43848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30"/>
            <p:cNvSpPr/>
            <p:nvPr/>
          </p:nvSpPr>
          <p:spPr>
            <a:xfrm>
              <a:off x="-2962550" y="43863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30"/>
            <p:cNvSpPr/>
            <p:nvPr/>
          </p:nvSpPr>
          <p:spPr>
            <a:xfrm>
              <a:off x="-3039300" y="4387875"/>
              <a:ext cx="3050" cy="1550"/>
            </a:xfrm>
            <a:custGeom>
              <a:rect b="b" l="l" r="r" t="t"/>
              <a:pathLst>
                <a:path extrusionOk="0" h="62" w="122">
                  <a:moveTo>
                    <a:pt x="31" y="1"/>
                  </a:moveTo>
                  <a:cubicBezTo>
                    <a:pt x="31" y="1"/>
                    <a:pt x="0" y="1"/>
                    <a:pt x="0" y="31"/>
                  </a:cubicBezTo>
                  <a:cubicBezTo>
                    <a:pt x="0" y="31"/>
                    <a:pt x="0" y="62"/>
                    <a:pt x="31" y="62"/>
                  </a:cubicBezTo>
                  <a:cubicBezTo>
                    <a:pt x="91" y="62"/>
                    <a:pt x="122" y="6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30"/>
            <p:cNvSpPr/>
            <p:nvPr/>
          </p:nvSpPr>
          <p:spPr>
            <a:xfrm>
              <a:off x="-3116825" y="43878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30"/>
            <p:cNvSpPr/>
            <p:nvPr/>
          </p:nvSpPr>
          <p:spPr>
            <a:xfrm>
              <a:off x="-2033975" y="44471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30"/>
            <p:cNvSpPr/>
            <p:nvPr/>
          </p:nvSpPr>
          <p:spPr>
            <a:xfrm>
              <a:off x="-2111475" y="4448675"/>
              <a:ext cx="17500" cy="16750"/>
            </a:xfrm>
            <a:custGeom>
              <a:rect b="b" l="l" r="r" t="t"/>
              <a:pathLst>
                <a:path extrusionOk="0" h="670" w="700">
                  <a:moveTo>
                    <a:pt x="365" y="1"/>
                  </a:moveTo>
                  <a:cubicBezTo>
                    <a:pt x="152" y="1"/>
                    <a:pt x="0" y="153"/>
                    <a:pt x="0" y="335"/>
                  </a:cubicBezTo>
                  <a:cubicBezTo>
                    <a:pt x="0" y="517"/>
                    <a:pt x="152" y="669"/>
                    <a:pt x="365" y="669"/>
                  </a:cubicBezTo>
                  <a:cubicBezTo>
                    <a:pt x="548" y="669"/>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30"/>
            <p:cNvSpPr/>
            <p:nvPr/>
          </p:nvSpPr>
          <p:spPr>
            <a:xfrm>
              <a:off x="-2188975" y="4448675"/>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30"/>
            <p:cNvSpPr/>
            <p:nvPr/>
          </p:nvSpPr>
          <p:spPr>
            <a:xfrm>
              <a:off x="-2266500" y="4449425"/>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48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30"/>
            <p:cNvSpPr/>
            <p:nvPr/>
          </p:nvSpPr>
          <p:spPr>
            <a:xfrm>
              <a:off x="-2343250" y="44502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30"/>
            <p:cNvSpPr/>
            <p:nvPr/>
          </p:nvSpPr>
          <p:spPr>
            <a:xfrm>
              <a:off x="-2420750" y="4450200"/>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30"/>
            <p:cNvSpPr/>
            <p:nvPr/>
          </p:nvSpPr>
          <p:spPr>
            <a:xfrm>
              <a:off x="-2499025" y="4450950"/>
              <a:ext cx="11425" cy="11425"/>
            </a:xfrm>
            <a:custGeom>
              <a:rect b="b" l="l" r="r" t="t"/>
              <a:pathLst>
                <a:path extrusionOk="0" h="457" w="457">
                  <a:moveTo>
                    <a:pt x="244" y="1"/>
                  </a:moveTo>
                  <a:cubicBezTo>
                    <a:pt x="122" y="1"/>
                    <a:pt x="1" y="122"/>
                    <a:pt x="1" y="244"/>
                  </a:cubicBezTo>
                  <a:cubicBezTo>
                    <a:pt x="1" y="365"/>
                    <a:pt x="122" y="457"/>
                    <a:pt x="244" y="457"/>
                  </a:cubicBezTo>
                  <a:cubicBezTo>
                    <a:pt x="396"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30"/>
            <p:cNvSpPr/>
            <p:nvPr/>
          </p:nvSpPr>
          <p:spPr>
            <a:xfrm>
              <a:off x="-2575775" y="4452475"/>
              <a:ext cx="10675" cy="9150"/>
            </a:xfrm>
            <a:custGeom>
              <a:rect b="b" l="l" r="r" t="t"/>
              <a:pathLst>
                <a:path extrusionOk="0" h="366" w="427">
                  <a:moveTo>
                    <a:pt x="183" y="1"/>
                  </a:moveTo>
                  <a:cubicBezTo>
                    <a:pt x="92" y="1"/>
                    <a:pt x="1" y="61"/>
                    <a:pt x="1" y="183"/>
                  </a:cubicBezTo>
                  <a:cubicBezTo>
                    <a:pt x="1" y="304"/>
                    <a:pt x="92" y="365"/>
                    <a:pt x="183" y="365"/>
                  </a:cubicBezTo>
                  <a:cubicBezTo>
                    <a:pt x="305" y="365"/>
                    <a:pt x="426" y="304"/>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30"/>
            <p:cNvSpPr/>
            <p:nvPr/>
          </p:nvSpPr>
          <p:spPr>
            <a:xfrm>
              <a:off x="-2653275" y="4452475"/>
              <a:ext cx="9125" cy="9150"/>
            </a:xfrm>
            <a:custGeom>
              <a:rect b="b" l="l" r="r" t="t"/>
              <a:pathLst>
                <a:path extrusionOk="0" h="366" w="365">
                  <a:moveTo>
                    <a:pt x="183" y="1"/>
                  </a:moveTo>
                  <a:cubicBezTo>
                    <a:pt x="61" y="1"/>
                    <a:pt x="0" y="61"/>
                    <a:pt x="0" y="183"/>
                  </a:cubicBezTo>
                  <a:cubicBezTo>
                    <a:pt x="0" y="304"/>
                    <a:pt x="61" y="365"/>
                    <a:pt x="183" y="365"/>
                  </a:cubicBezTo>
                  <a:cubicBezTo>
                    <a:pt x="304" y="365"/>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30"/>
            <p:cNvSpPr/>
            <p:nvPr/>
          </p:nvSpPr>
          <p:spPr>
            <a:xfrm>
              <a:off x="-2730800" y="4453225"/>
              <a:ext cx="7625" cy="7625"/>
            </a:xfrm>
            <a:custGeom>
              <a:rect b="b" l="l" r="r" t="t"/>
              <a:pathLst>
                <a:path extrusionOk="0" h="305" w="305">
                  <a:moveTo>
                    <a:pt x="153" y="1"/>
                  </a:moveTo>
                  <a:cubicBezTo>
                    <a:pt x="92" y="1"/>
                    <a:pt x="1" y="62"/>
                    <a:pt x="1" y="153"/>
                  </a:cubicBezTo>
                  <a:cubicBezTo>
                    <a:pt x="1" y="214"/>
                    <a:pt x="92" y="305"/>
                    <a:pt x="153" y="305"/>
                  </a:cubicBezTo>
                  <a:cubicBezTo>
                    <a:pt x="274" y="305"/>
                    <a:pt x="305" y="21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30"/>
            <p:cNvSpPr/>
            <p:nvPr/>
          </p:nvSpPr>
          <p:spPr>
            <a:xfrm>
              <a:off x="-2807550" y="4454000"/>
              <a:ext cx="6875" cy="6100"/>
            </a:xfrm>
            <a:custGeom>
              <a:rect b="b" l="l" r="r" t="t"/>
              <a:pathLst>
                <a:path extrusionOk="0" h="244" w="275">
                  <a:moveTo>
                    <a:pt x="123" y="0"/>
                  </a:moveTo>
                  <a:cubicBezTo>
                    <a:pt x="31" y="0"/>
                    <a:pt x="1" y="31"/>
                    <a:pt x="1" y="122"/>
                  </a:cubicBezTo>
                  <a:cubicBezTo>
                    <a:pt x="1" y="183"/>
                    <a:pt x="31" y="243"/>
                    <a:pt x="123" y="243"/>
                  </a:cubicBezTo>
                  <a:cubicBezTo>
                    <a:pt x="183" y="24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30"/>
            <p:cNvSpPr/>
            <p:nvPr/>
          </p:nvSpPr>
          <p:spPr>
            <a:xfrm>
              <a:off x="-2885800" y="44540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30"/>
            <p:cNvSpPr/>
            <p:nvPr/>
          </p:nvSpPr>
          <p:spPr>
            <a:xfrm>
              <a:off x="-2962550" y="4454750"/>
              <a:ext cx="3825" cy="3825"/>
            </a:xfrm>
            <a:custGeom>
              <a:rect b="b" l="l" r="r" t="t"/>
              <a:pathLst>
                <a:path extrusionOk="0" h="153" w="153">
                  <a:moveTo>
                    <a:pt x="91" y="1"/>
                  </a:moveTo>
                  <a:cubicBezTo>
                    <a:pt x="61" y="1"/>
                    <a:pt x="0" y="61"/>
                    <a:pt x="0" y="92"/>
                  </a:cubicBezTo>
                  <a:cubicBezTo>
                    <a:pt x="0" y="122"/>
                    <a:pt x="61" y="153"/>
                    <a:pt x="91" y="153"/>
                  </a:cubicBezTo>
                  <a:cubicBezTo>
                    <a:pt x="122" y="153"/>
                    <a:pt x="152" y="122"/>
                    <a:pt x="152" y="92"/>
                  </a:cubicBezTo>
                  <a:cubicBezTo>
                    <a:pt x="152" y="6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30"/>
            <p:cNvSpPr/>
            <p:nvPr/>
          </p:nvSpPr>
          <p:spPr>
            <a:xfrm>
              <a:off x="-3039300" y="44562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30"/>
            <p:cNvSpPr/>
            <p:nvPr/>
          </p:nvSpPr>
          <p:spPr>
            <a:xfrm>
              <a:off x="-3116825" y="44567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30"/>
            <p:cNvSpPr/>
            <p:nvPr/>
          </p:nvSpPr>
          <p:spPr>
            <a:xfrm>
              <a:off x="-2033975" y="4517075"/>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30"/>
            <p:cNvSpPr/>
            <p:nvPr/>
          </p:nvSpPr>
          <p:spPr>
            <a:xfrm>
              <a:off x="-2111475" y="45178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30"/>
            <p:cNvSpPr/>
            <p:nvPr/>
          </p:nvSpPr>
          <p:spPr>
            <a:xfrm>
              <a:off x="-2188975" y="4516300"/>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30"/>
            <p:cNvSpPr/>
            <p:nvPr/>
          </p:nvSpPr>
          <p:spPr>
            <a:xfrm>
              <a:off x="-2266500" y="4518575"/>
              <a:ext cx="15225" cy="15225"/>
            </a:xfrm>
            <a:custGeom>
              <a:rect b="b" l="l" r="r" t="t"/>
              <a:pathLst>
                <a:path extrusionOk="0" h="609" w="609">
                  <a:moveTo>
                    <a:pt x="305" y="1"/>
                  </a:moveTo>
                  <a:cubicBezTo>
                    <a:pt x="153" y="1"/>
                    <a:pt x="1" y="122"/>
                    <a:pt x="1" y="305"/>
                  </a:cubicBezTo>
                  <a:cubicBezTo>
                    <a:pt x="1" y="487"/>
                    <a:pt x="153" y="609"/>
                    <a:pt x="305" y="609"/>
                  </a:cubicBezTo>
                  <a:cubicBezTo>
                    <a:pt x="487" y="609"/>
                    <a:pt x="609" y="48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30"/>
            <p:cNvSpPr/>
            <p:nvPr/>
          </p:nvSpPr>
          <p:spPr>
            <a:xfrm>
              <a:off x="-2343250" y="45193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30"/>
            <p:cNvSpPr/>
            <p:nvPr/>
          </p:nvSpPr>
          <p:spPr>
            <a:xfrm>
              <a:off x="-2420750" y="45185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30"/>
            <p:cNvSpPr/>
            <p:nvPr/>
          </p:nvSpPr>
          <p:spPr>
            <a:xfrm>
              <a:off x="-2499025" y="4520875"/>
              <a:ext cx="11425" cy="11425"/>
            </a:xfrm>
            <a:custGeom>
              <a:rect b="b" l="l" r="r" t="t"/>
              <a:pathLst>
                <a:path extrusionOk="0" h="457" w="457">
                  <a:moveTo>
                    <a:pt x="244" y="0"/>
                  </a:moveTo>
                  <a:cubicBezTo>
                    <a:pt x="122" y="0"/>
                    <a:pt x="1" y="91"/>
                    <a:pt x="1" y="213"/>
                  </a:cubicBezTo>
                  <a:cubicBezTo>
                    <a:pt x="1" y="334"/>
                    <a:pt x="122" y="456"/>
                    <a:pt x="244" y="456"/>
                  </a:cubicBezTo>
                  <a:cubicBezTo>
                    <a:pt x="365" y="456"/>
                    <a:pt x="457" y="334"/>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30"/>
            <p:cNvSpPr/>
            <p:nvPr/>
          </p:nvSpPr>
          <p:spPr>
            <a:xfrm>
              <a:off x="-2575775" y="45216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30"/>
            <p:cNvSpPr/>
            <p:nvPr/>
          </p:nvSpPr>
          <p:spPr>
            <a:xfrm>
              <a:off x="-2653275" y="45208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30"/>
            <p:cNvSpPr/>
            <p:nvPr/>
          </p:nvSpPr>
          <p:spPr>
            <a:xfrm>
              <a:off x="-2730800" y="452237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30"/>
            <p:cNvSpPr/>
            <p:nvPr/>
          </p:nvSpPr>
          <p:spPr>
            <a:xfrm>
              <a:off x="-2807550" y="45231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30"/>
            <p:cNvSpPr/>
            <p:nvPr/>
          </p:nvSpPr>
          <p:spPr>
            <a:xfrm>
              <a:off x="-2885800" y="45223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30"/>
            <p:cNvSpPr/>
            <p:nvPr/>
          </p:nvSpPr>
          <p:spPr>
            <a:xfrm>
              <a:off x="-2962550" y="4524675"/>
              <a:ext cx="3825" cy="3825"/>
            </a:xfrm>
            <a:custGeom>
              <a:rect b="b" l="l" r="r" t="t"/>
              <a:pathLst>
                <a:path extrusionOk="0" h="153" w="153">
                  <a:moveTo>
                    <a:pt x="91" y="0"/>
                  </a:moveTo>
                  <a:cubicBezTo>
                    <a:pt x="31" y="0"/>
                    <a:pt x="0" y="30"/>
                    <a:pt x="0" y="61"/>
                  </a:cubicBezTo>
                  <a:cubicBezTo>
                    <a:pt x="0" y="91"/>
                    <a:pt x="31" y="152"/>
                    <a:pt x="91" y="152"/>
                  </a:cubicBezTo>
                  <a:cubicBezTo>
                    <a:pt x="122" y="152"/>
                    <a:pt x="152" y="91"/>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30"/>
            <p:cNvSpPr/>
            <p:nvPr/>
          </p:nvSpPr>
          <p:spPr>
            <a:xfrm>
              <a:off x="-3039300" y="45254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30"/>
            <p:cNvSpPr/>
            <p:nvPr/>
          </p:nvSpPr>
          <p:spPr>
            <a:xfrm>
              <a:off x="-3116825" y="45254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30"/>
            <p:cNvSpPr/>
            <p:nvPr/>
          </p:nvSpPr>
          <p:spPr>
            <a:xfrm>
              <a:off x="-2033975" y="4585450"/>
              <a:ext cx="19025" cy="19025"/>
            </a:xfrm>
            <a:custGeom>
              <a:rect b="b" l="l" r="r" t="t"/>
              <a:pathLst>
                <a:path extrusionOk="0" h="761" w="761">
                  <a:moveTo>
                    <a:pt x="365" y="1"/>
                  </a:moveTo>
                  <a:cubicBezTo>
                    <a:pt x="153" y="1"/>
                    <a:pt x="1" y="153"/>
                    <a:pt x="1" y="365"/>
                  </a:cubicBezTo>
                  <a:cubicBezTo>
                    <a:pt x="1" y="578"/>
                    <a:pt x="153" y="761"/>
                    <a:pt x="365" y="761"/>
                  </a:cubicBezTo>
                  <a:cubicBezTo>
                    <a:pt x="578" y="761"/>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30"/>
            <p:cNvSpPr/>
            <p:nvPr/>
          </p:nvSpPr>
          <p:spPr>
            <a:xfrm>
              <a:off x="-2111475" y="4586225"/>
              <a:ext cx="17500" cy="16725"/>
            </a:xfrm>
            <a:custGeom>
              <a:rect b="b" l="l" r="r" t="t"/>
              <a:pathLst>
                <a:path extrusionOk="0" h="669" w="700">
                  <a:moveTo>
                    <a:pt x="365" y="0"/>
                  </a:moveTo>
                  <a:cubicBezTo>
                    <a:pt x="152" y="0"/>
                    <a:pt x="0" y="152"/>
                    <a:pt x="0" y="334"/>
                  </a:cubicBezTo>
                  <a:cubicBezTo>
                    <a:pt x="0" y="517"/>
                    <a:pt x="152" y="669"/>
                    <a:pt x="365" y="669"/>
                  </a:cubicBezTo>
                  <a:cubicBezTo>
                    <a:pt x="548" y="669"/>
                    <a:pt x="699" y="517"/>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30"/>
            <p:cNvSpPr/>
            <p:nvPr/>
          </p:nvSpPr>
          <p:spPr>
            <a:xfrm>
              <a:off x="-2188975" y="458622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30"/>
            <p:cNvSpPr/>
            <p:nvPr/>
          </p:nvSpPr>
          <p:spPr>
            <a:xfrm>
              <a:off x="-2266500" y="4586975"/>
              <a:ext cx="15225" cy="15225"/>
            </a:xfrm>
            <a:custGeom>
              <a:rect b="b" l="l" r="r" t="t"/>
              <a:pathLst>
                <a:path extrusionOk="0" h="609" w="609">
                  <a:moveTo>
                    <a:pt x="305" y="1"/>
                  </a:moveTo>
                  <a:cubicBezTo>
                    <a:pt x="153" y="1"/>
                    <a:pt x="1" y="122"/>
                    <a:pt x="1" y="304"/>
                  </a:cubicBezTo>
                  <a:cubicBezTo>
                    <a:pt x="1" y="487"/>
                    <a:pt x="153" y="608"/>
                    <a:pt x="305" y="608"/>
                  </a:cubicBezTo>
                  <a:cubicBezTo>
                    <a:pt x="487" y="608"/>
                    <a:pt x="609" y="487"/>
                    <a:pt x="609" y="304"/>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30"/>
            <p:cNvSpPr/>
            <p:nvPr/>
          </p:nvSpPr>
          <p:spPr>
            <a:xfrm>
              <a:off x="-2343250" y="4587725"/>
              <a:ext cx="13700" cy="13725"/>
            </a:xfrm>
            <a:custGeom>
              <a:rect b="b" l="l" r="r" t="t"/>
              <a:pathLst>
                <a:path extrusionOk="0" h="549"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30"/>
            <p:cNvSpPr/>
            <p:nvPr/>
          </p:nvSpPr>
          <p:spPr>
            <a:xfrm>
              <a:off x="-2420750" y="4587725"/>
              <a:ext cx="12950" cy="13725"/>
            </a:xfrm>
            <a:custGeom>
              <a:rect b="b" l="l" r="r" t="t"/>
              <a:pathLst>
                <a:path extrusionOk="0" h="549" w="518">
                  <a:moveTo>
                    <a:pt x="274" y="1"/>
                  </a:moveTo>
                  <a:cubicBezTo>
                    <a:pt x="122" y="1"/>
                    <a:pt x="0" y="122"/>
                    <a:pt x="0" y="274"/>
                  </a:cubicBezTo>
                  <a:cubicBezTo>
                    <a:pt x="0" y="426"/>
                    <a:pt x="122" y="548"/>
                    <a:pt x="274" y="548"/>
                  </a:cubicBezTo>
                  <a:cubicBezTo>
                    <a:pt x="365" y="548"/>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30"/>
            <p:cNvSpPr/>
            <p:nvPr/>
          </p:nvSpPr>
          <p:spPr>
            <a:xfrm>
              <a:off x="-2499025" y="4588500"/>
              <a:ext cx="11425" cy="12175"/>
            </a:xfrm>
            <a:custGeom>
              <a:rect b="b" l="l" r="r" t="t"/>
              <a:pathLst>
                <a:path extrusionOk="0" h="487" w="457">
                  <a:moveTo>
                    <a:pt x="244" y="0"/>
                  </a:moveTo>
                  <a:cubicBezTo>
                    <a:pt x="122" y="0"/>
                    <a:pt x="1" y="122"/>
                    <a:pt x="1" y="243"/>
                  </a:cubicBezTo>
                  <a:cubicBezTo>
                    <a:pt x="1" y="365"/>
                    <a:pt x="122" y="487"/>
                    <a:pt x="244" y="487"/>
                  </a:cubicBezTo>
                  <a:cubicBezTo>
                    <a:pt x="365" y="487"/>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30"/>
            <p:cNvSpPr/>
            <p:nvPr/>
          </p:nvSpPr>
          <p:spPr>
            <a:xfrm>
              <a:off x="-2575775" y="4590025"/>
              <a:ext cx="10675" cy="9125"/>
            </a:xfrm>
            <a:custGeom>
              <a:rect b="b" l="l" r="r" t="t"/>
              <a:pathLst>
                <a:path extrusionOk="0" h="365" w="427">
                  <a:moveTo>
                    <a:pt x="183" y="0"/>
                  </a:moveTo>
                  <a:cubicBezTo>
                    <a:pt x="92" y="0"/>
                    <a:pt x="1" y="61"/>
                    <a:pt x="1" y="182"/>
                  </a:cubicBezTo>
                  <a:cubicBezTo>
                    <a:pt x="1" y="304"/>
                    <a:pt x="92" y="365"/>
                    <a:pt x="183" y="365"/>
                  </a:cubicBezTo>
                  <a:cubicBezTo>
                    <a:pt x="305" y="365"/>
                    <a:pt x="426" y="304"/>
                    <a:pt x="396" y="182"/>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30"/>
            <p:cNvSpPr/>
            <p:nvPr/>
          </p:nvSpPr>
          <p:spPr>
            <a:xfrm>
              <a:off x="-2653275" y="4590025"/>
              <a:ext cx="9125" cy="9125"/>
            </a:xfrm>
            <a:custGeom>
              <a:rect b="b" l="l" r="r" t="t"/>
              <a:pathLst>
                <a:path extrusionOk="0" h="365" w="365">
                  <a:moveTo>
                    <a:pt x="183" y="0"/>
                  </a:moveTo>
                  <a:cubicBezTo>
                    <a:pt x="61" y="0"/>
                    <a:pt x="0" y="91"/>
                    <a:pt x="0" y="182"/>
                  </a:cubicBezTo>
                  <a:cubicBezTo>
                    <a:pt x="0" y="274"/>
                    <a:pt x="61" y="365"/>
                    <a:pt x="183" y="365"/>
                  </a:cubicBezTo>
                  <a:cubicBezTo>
                    <a:pt x="274" y="365"/>
                    <a:pt x="365" y="274"/>
                    <a:pt x="365" y="182"/>
                  </a:cubicBezTo>
                  <a:cubicBezTo>
                    <a:pt x="365" y="91"/>
                    <a:pt x="27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30"/>
            <p:cNvSpPr/>
            <p:nvPr/>
          </p:nvSpPr>
          <p:spPr>
            <a:xfrm>
              <a:off x="-2730800" y="4590775"/>
              <a:ext cx="7625" cy="7625"/>
            </a:xfrm>
            <a:custGeom>
              <a:rect b="b" l="l" r="r" t="t"/>
              <a:pathLst>
                <a:path extrusionOk="0" h="305" w="305">
                  <a:moveTo>
                    <a:pt x="153" y="0"/>
                  </a:moveTo>
                  <a:cubicBezTo>
                    <a:pt x="62" y="0"/>
                    <a:pt x="1" y="61"/>
                    <a:pt x="1" y="152"/>
                  </a:cubicBezTo>
                  <a:cubicBezTo>
                    <a:pt x="1" y="244"/>
                    <a:pt x="62" y="304"/>
                    <a:pt x="153" y="304"/>
                  </a:cubicBezTo>
                  <a:cubicBezTo>
                    <a:pt x="244" y="304"/>
                    <a:pt x="305" y="244"/>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30"/>
            <p:cNvSpPr/>
            <p:nvPr/>
          </p:nvSpPr>
          <p:spPr>
            <a:xfrm>
              <a:off x="-2807550" y="4591525"/>
              <a:ext cx="6125" cy="6125"/>
            </a:xfrm>
            <a:custGeom>
              <a:rect b="b" l="l" r="r" t="t"/>
              <a:pathLst>
                <a:path extrusionOk="0" h="245" w="245">
                  <a:moveTo>
                    <a:pt x="123" y="1"/>
                  </a:moveTo>
                  <a:cubicBezTo>
                    <a:pt x="31" y="1"/>
                    <a:pt x="1" y="62"/>
                    <a:pt x="1" y="122"/>
                  </a:cubicBezTo>
                  <a:cubicBezTo>
                    <a:pt x="1" y="214"/>
                    <a:pt x="31" y="244"/>
                    <a:pt x="123" y="244"/>
                  </a:cubicBezTo>
                  <a:cubicBezTo>
                    <a:pt x="183" y="244"/>
                    <a:pt x="244" y="214"/>
                    <a:pt x="244" y="122"/>
                  </a:cubicBezTo>
                  <a:cubicBezTo>
                    <a:pt x="244" y="62"/>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30"/>
            <p:cNvSpPr/>
            <p:nvPr/>
          </p:nvSpPr>
          <p:spPr>
            <a:xfrm>
              <a:off x="-2885800" y="4591525"/>
              <a:ext cx="6100" cy="6125"/>
            </a:xfrm>
            <a:custGeom>
              <a:rect b="b" l="l" r="r" t="t"/>
              <a:pathLst>
                <a:path extrusionOk="0" h="245" w="244">
                  <a:moveTo>
                    <a:pt x="122" y="1"/>
                  </a:moveTo>
                  <a:cubicBezTo>
                    <a:pt x="61" y="1"/>
                    <a:pt x="0" y="62"/>
                    <a:pt x="0" y="122"/>
                  </a:cubicBezTo>
                  <a:cubicBezTo>
                    <a:pt x="0" y="214"/>
                    <a:pt x="91" y="244"/>
                    <a:pt x="122" y="244"/>
                  </a:cubicBezTo>
                  <a:cubicBezTo>
                    <a:pt x="213" y="244"/>
                    <a:pt x="243" y="214"/>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30"/>
            <p:cNvSpPr/>
            <p:nvPr/>
          </p:nvSpPr>
          <p:spPr>
            <a:xfrm>
              <a:off x="-2962550" y="4592300"/>
              <a:ext cx="3825" cy="4575"/>
            </a:xfrm>
            <a:custGeom>
              <a:rect b="b" l="l" r="r" t="t"/>
              <a:pathLst>
                <a:path extrusionOk="0" h="183" w="153">
                  <a:moveTo>
                    <a:pt x="91" y="0"/>
                  </a:moveTo>
                  <a:cubicBezTo>
                    <a:pt x="31" y="0"/>
                    <a:pt x="0" y="61"/>
                    <a:pt x="0" y="91"/>
                  </a:cubicBezTo>
                  <a:cubicBezTo>
                    <a:pt x="0" y="122"/>
                    <a:pt x="31" y="183"/>
                    <a:pt x="91" y="183"/>
                  </a:cubicBezTo>
                  <a:cubicBezTo>
                    <a:pt x="122" y="183"/>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30"/>
            <p:cNvSpPr/>
            <p:nvPr/>
          </p:nvSpPr>
          <p:spPr>
            <a:xfrm>
              <a:off x="-3039300" y="4593825"/>
              <a:ext cx="3050" cy="1525"/>
            </a:xfrm>
            <a:custGeom>
              <a:rect b="b" l="l" r="r" t="t"/>
              <a:pathLst>
                <a:path extrusionOk="0" h="61" w="122">
                  <a:moveTo>
                    <a:pt x="31" y="0"/>
                  </a:moveTo>
                  <a:cubicBezTo>
                    <a:pt x="31" y="0"/>
                    <a:pt x="0" y="0"/>
                    <a:pt x="0" y="30"/>
                  </a:cubicBezTo>
                  <a:cubicBezTo>
                    <a:pt x="0" y="30"/>
                    <a:pt x="0" y="61"/>
                    <a:pt x="31" y="61"/>
                  </a:cubicBezTo>
                  <a:cubicBezTo>
                    <a:pt x="91" y="61"/>
                    <a:pt x="122" y="61"/>
                    <a:pt x="61" y="30"/>
                  </a:cubicBezTo>
                  <a:cubicBezTo>
                    <a:pt x="61" y="30"/>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30"/>
            <p:cNvSpPr/>
            <p:nvPr/>
          </p:nvSpPr>
          <p:spPr>
            <a:xfrm>
              <a:off x="-3116825" y="4594250"/>
              <a:ext cx="1500" cy="1100"/>
            </a:xfrm>
            <a:custGeom>
              <a:rect b="b" l="l" r="r" t="t"/>
              <a:pathLst>
                <a:path extrusionOk="0" h="44" w="60">
                  <a:moveTo>
                    <a:pt x="50" y="1"/>
                  </a:moveTo>
                  <a:cubicBezTo>
                    <a:pt x="46" y="1"/>
                    <a:pt x="40" y="5"/>
                    <a:pt x="31" y="13"/>
                  </a:cubicBezTo>
                  <a:cubicBezTo>
                    <a:pt x="31" y="13"/>
                    <a:pt x="1" y="13"/>
                    <a:pt x="31" y="44"/>
                  </a:cubicBezTo>
                  <a:cubicBezTo>
                    <a:pt x="53" y="22"/>
                    <a:pt x="59" y="1"/>
                    <a:pt x="50" y="1"/>
                  </a:cubicBezTo>
                  <a:close/>
                  <a:moveTo>
                    <a:pt x="52" y="30"/>
                  </a:moveTo>
                  <a:cubicBezTo>
                    <a:pt x="48" y="30"/>
                    <a:pt x="41" y="34"/>
                    <a:pt x="31" y="44"/>
                  </a:cubicBezTo>
                  <a:cubicBezTo>
                    <a:pt x="52" y="44"/>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30"/>
            <p:cNvSpPr/>
            <p:nvPr/>
          </p:nvSpPr>
          <p:spPr>
            <a:xfrm>
              <a:off x="-2033975" y="4653075"/>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30"/>
            <p:cNvSpPr/>
            <p:nvPr/>
          </p:nvSpPr>
          <p:spPr>
            <a:xfrm>
              <a:off x="-2111475" y="4655375"/>
              <a:ext cx="17500" cy="17500"/>
            </a:xfrm>
            <a:custGeom>
              <a:rect b="b" l="l" r="r" t="t"/>
              <a:pathLst>
                <a:path extrusionOk="0" h="700" w="700">
                  <a:moveTo>
                    <a:pt x="365" y="0"/>
                  </a:moveTo>
                  <a:cubicBezTo>
                    <a:pt x="152" y="0"/>
                    <a:pt x="0" y="152"/>
                    <a:pt x="0" y="334"/>
                  </a:cubicBezTo>
                  <a:cubicBezTo>
                    <a:pt x="0" y="547"/>
                    <a:pt x="152" y="699"/>
                    <a:pt x="365" y="699"/>
                  </a:cubicBezTo>
                  <a:cubicBezTo>
                    <a:pt x="548" y="699"/>
                    <a:pt x="699" y="486"/>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30"/>
            <p:cNvSpPr/>
            <p:nvPr/>
          </p:nvSpPr>
          <p:spPr>
            <a:xfrm>
              <a:off x="-2188975" y="4654600"/>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30"/>
            <p:cNvSpPr/>
            <p:nvPr/>
          </p:nvSpPr>
          <p:spPr>
            <a:xfrm>
              <a:off x="-2266500" y="4655375"/>
              <a:ext cx="15225" cy="15225"/>
            </a:xfrm>
            <a:custGeom>
              <a:rect b="b" l="l" r="r" t="t"/>
              <a:pathLst>
                <a:path extrusionOk="0" h="609" w="609">
                  <a:moveTo>
                    <a:pt x="305" y="0"/>
                  </a:moveTo>
                  <a:cubicBezTo>
                    <a:pt x="153" y="0"/>
                    <a:pt x="1" y="122"/>
                    <a:pt x="1" y="304"/>
                  </a:cubicBezTo>
                  <a:cubicBezTo>
                    <a:pt x="1" y="486"/>
                    <a:pt x="153" y="608"/>
                    <a:pt x="305" y="608"/>
                  </a:cubicBezTo>
                  <a:cubicBezTo>
                    <a:pt x="487" y="608"/>
                    <a:pt x="609" y="48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30"/>
            <p:cNvSpPr/>
            <p:nvPr/>
          </p:nvSpPr>
          <p:spPr>
            <a:xfrm>
              <a:off x="-2343250" y="465612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30"/>
            <p:cNvSpPr/>
            <p:nvPr/>
          </p:nvSpPr>
          <p:spPr>
            <a:xfrm>
              <a:off x="-2420750" y="465612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30"/>
            <p:cNvSpPr/>
            <p:nvPr/>
          </p:nvSpPr>
          <p:spPr>
            <a:xfrm>
              <a:off x="-2499025" y="4656875"/>
              <a:ext cx="11425" cy="11425"/>
            </a:xfrm>
            <a:custGeom>
              <a:rect b="b" l="l" r="r" t="t"/>
              <a:pathLst>
                <a:path extrusionOk="0" h="457" w="457">
                  <a:moveTo>
                    <a:pt x="244" y="1"/>
                  </a:moveTo>
                  <a:cubicBezTo>
                    <a:pt x="122" y="1"/>
                    <a:pt x="1" y="122"/>
                    <a:pt x="1" y="244"/>
                  </a:cubicBezTo>
                  <a:cubicBezTo>
                    <a:pt x="1" y="366"/>
                    <a:pt x="122" y="457"/>
                    <a:pt x="244" y="457"/>
                  </a:cubicBezTo>
                  <a:cubicBezTo>
                    <a:pt x="365" y="457"/>
                    <a:pt x="457" y="366"/>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30"/>
            <p:cNvSpPr/>
            <p:nvPr/>
          </p:nvSpPr>
          <p:spPr>
            <a:xfrm>
              <a:off x="-2575775" y="4659175"/>
              <a:ext cx="10675" cy="9900"/>
            </a:xfrm>
            <a:custGeom>
              <a:rect b="b" l="l" r="r" t="t"/>
              <a:pathLst>
                <a:path extrusionOk="0" h="396" w="427">
                  <a:moveTo>
                    <a:pt x="183" y="0"/>
                  </a:moveTo>
                  <a:cubicBezTo>
                    <a:pt x="92" y="0"/>
                    <a:pt x="1" y="91"/>
                    <a:pt x="1" y="182"/>
                  </a:cubicBezTo>
                  <a:cubicBezTo>
                    <a:pt x="1" y="304"/>
                    <a:pt x="92" y="395"/>
                    <a:pt x="183" y="395"/>
                  </a:cubicBezTo>
                  <a:cubicBezTo>
                    <a:pt x="305" y="395"/>
                    <a:pt x="426" y="274"/>
                    <a:pt x="396" y="182"/>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30"/>
            <p:cNvSpPr/>
            <p:nvPr/>
          </p:nvSpPr>
          <p:spPr>
            <a:xfrm>
              <a:off x="-2653275" y="4658400"/>
              <a:ext cx="9125" cy="9150"/>
            </a:xfrm>
            <a:custGeom>
              <a:rect b="b" l="l" r="r" t="t"/>
              <a:pathLst>
                <a:path extrusionOk="0" h="366" w="365">
                  <a:moveTo>
                    <a:pt x="183" y="1"/>
                  </a:moveTo>
                  <a:cubicBezTo>
                    <a:pt x="61" y="1"/>
                    <a:pt x="0" y="92"/>
                    <a:pt x="0" y="183"/>
                  </a:cubicBezTo>
                  <a:cubicBezTo>
                    <a:pt x="0" y="274"/>
                    <a:pt x="61" y="365"/>
                    <a:pt x="183" y="365"/>
                  </a:cubicBezTo>
                  <a:cubicBezTo>
                    <a:pt x="274" y="365"/>
                    <a:pt x="365" y="27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30"/>
            <p:cNvSpPr/>
            <p:nvPr/>
          </p:nvSpPr>
          <p:spPr>
            <a:xfrm>
              <a:off x="-2730800" y="465917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30"/>
            <p:cNvSpPr/>
            <p:nvPr/>
          </p:nvSpPr>
          <p:spPr>
            <a:xfrm>
              <a:off x="-2807550" y="4661450"/>
              <a:ext cx="6875" cy="5350"/>
            </a:xfrm>
            <a:custGeom>
              <a:rect b="b" l="l" r="r" t="t"/>
              <a:pathLst>
                <a:path extrusionOk="0" h="214" w="275">
                  <a:moveTo>
                    <a:pt x="123" y="0"/>
                  </a:moveTo>
                  <a:cubicBezTo>
                    <a:pt x="31" y="0"/>
                    <a:pt x="1" y="31"/>
                    <a:pt x="1" y="91"/>
                  </a:cubicBezTo>
                  <a:cubicBezTo>
                    <a:pt x="1" y="183"/>
                    <a:pt x="31" y="213"/>
                    <a:pt x="123" y="213"/>
                  </a:cubicBezTo>
                  <a:cubicBezTo>
                    <a:pt x="183" y="213"/>
                    <a:pt x="274" y="152"/>
                    <a:pt x="244" y="91"/>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30"/>
            <p:cNvSpPr/>
            <p:nvPr/>
          </p:nvSpPr>
          <p:spPr>
            <a:xfrm>
              <a:off x="-2885800" y="4659925"/>
              <a:ext cx="6100" cy="6100"/>
            </a:xfrm>
            <a:custGeom>
              <a:rect b="b" l="l" r="r" t="t"/>
              <a:pathLst>
                <a:path extrusionOk="0" h="244" w="244">
                  <a:moveTo>
                    <a:pt x="122" y="0"/>
                  </a:moveTo>
                  <a:cubicBezTo>
                    <a:pt x="61" y="0"/>
                    <a:pt x="0" y="61"/>
                    <a:pt x="0" y="122"/>
                  </a:cubicBezTo>
                  <a:cubicBezTo>
                    <a:pt x="0" y="213"/>
                    <a:pt x="91" y="244"/>
                    <a:pt x="122" y="244"/>
                  </a:cubicBezTo>
                  <a:cubicBezTo>
                    <a:pt x="213" y="244"/>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30"/>
            <p:cNvSpPr/>
            <p:nvPr/>
          </p:nvSpPr>
          <p:spPr>
            <a:xfrm>
              <a:off x="-2962550" y="4660675"/>
              <a:ext cx="3825" cy="3825"/>
            </a:xfrm>
            <a:custGeom>
              <a:rect b="b" l="l" r="r" t="t"/>
              <a:pathLst>
                <a:path extrusionOk="0" h="153" w="153">
                  <a:moveTo>
                    <a:pt x="91" y="1"/>
                  </a:moveTo>
                  <a:cubicBezTo>
                    <a:pt x="31" y="1"/>
                    <a:pt x="0" y="62"/>
                    <a:pt x="0" y="92"/>
                  </a:cubicBezTo>
                  <a:cubicBezTo>
                    <a:pt x="0" y="122"/>
                    <a:pt x="31" y="153"/>
                    <a:pt x="91" y="153"/>
                  </a:cubicBezTo>
                  <a:cubicBezTo>
                    <a:pt x="122" y="153"/>
                    <a:pt x="152" y="122"/>
                    <a:pt x="152" y="92"/>
                  </a:cubicBezTo>
                  <a:cubicBezTo>
                    <a:pt x="152" y="62"/>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30"/>
            <p:cNvSpPr/>
            <p:nvPr/>
          </p:nvSpPr>
          <p:spPr>
            <a:xfrm>
              <a:off x="-3039300" y="4662200"/>
              <a:ext cx="1550" cy="1550"/>
            </a:xfrm>
            <a:custGeom>
              <a:rect b="b" l="l" r="r" t="t"/>
              <a:pathLst>
                <a:path extrusionOk="0" h="62" w="62">
                  <a:moveTo>
                    <a:pt x="31" y="1"/>
                  </a:moveTo>
                  <a:cubicBezTo>
                    <a:pt x="31" y="1"/>
                    <a:pt x="0" y="1"/>
                    <a:pt x="0" y="31"/>
                  </a:cubicBezTo>
                  <a:cubicBezTo>
                    <a:pt x="0" y="61"/>
                    <a:pt x="31" y="61"/>
                    <a:pt x="31" y="61"/>
                  </a:cubicBezTo>
                  <a:cubicBezTo>
                    <a:pt x="61" y="61"/>
                    <a:pt x="61" y="61"/>
                    <a:pt x="61" y="3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30"/>
            <p:cNvSpPr/>
            <p:nvPr/>
          </p:nvSpPr>
          <p:spPr>
            <a:xfrm>
              <a:off x="-3116825" y="4662975"/>
              <a:ext cx="1550" cy="775"/>
            </a:xfrm>
            <a:custGeom>
              <a:rect b="b" l="l" r="r" t="t"/>
              <a:pathLst>
                <a:path extrusionOk="0" h="31" w="62">
                  <a:moveTo>
                    <a:pt x="31" y="0"/>
                  </a:moveTo>
                  <a:cubicBezTo>
                    <a:pt x="31" y="0"/>
                    <a:pt x="1" y="0"/>
                    <a:pt x="31" y="30"/>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30"/>
            <p:cNvSpPr/>
            <p:nvPr/>
          </p:nvSpPr>
          <p:spPr>
            <a:xfrm>
              <a:off x="-2033975" y="47230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30"/>
            <p:cNvSpPr/>
            <p:nvPr/>
          </p:nvSpPr>
          <p:spPr>
            <a:xfrm>
              <a:off x="-2111475" y="47237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30"/>
            <p:cNvSpPr/>
            <p:nvPr/>
          </p:nvSpPr>
          <p:spPr>
            <a:xfrm>
              <a:off x="-2188975" y="4723000"/>
              <a:ext cx="16725" cy="16750"/>
            </a:xfrm>
            <a:custGeom>
              <a:rect b="b" l="l" r="r" t="t"/>
              <a:pathLst>
                <a:path extrusionOk="0" h="670" w="669">
                  <a:moveTo>
                    <a:pt x="334" y="0"/>
                  </a:moveTo>
                  <a:cubicBezTo>
                    <a:pt x="152" y="0"/>
                    <a:pt x="0" y="152"/>
                    <a:pt x="0" y="335"/>
                  </a:cubicBezTo>
                  <a:cubicBezTo>
                    <a:pt x="0" y="517"/>
                    <a:pt x="152" y="669"/>
                    <a:pt x="334" y="669"/>
                  </a:cubicBezTo>
                  <a:cubicBezTo>
                    <a:pt x="486" y="66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30"/>
            <p:cNvSpPr/>
            <p:nvPr/>
          </p:nvSpPr>
          <p:spPr>
            <a:xfrm>
              <a:off x="-2266500" y="47245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30"/>
            <p:cNvSpPr/>
            <p:nvPr/>
          </p:nvSpPr>
          <p:spPr>
            <a:xfrm>
              <a:off x="-2343250" y="4726025"/>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30"/>
            <p:cNvSpPr/>
            <p:nvPr/>
          </p:nvSpPr>
          <p:spPr>
            <a:xfrm>
              <a:off x="-2420750" y="472452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30"/>
            <p:cNvSpPr/>
            <p:nvPr/>
          </p:nvSpPr>
          <p:spPr>
            <a:xfrm>
              <a:off x="-2499025" y="47268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30"/>
            <p:cNvSpPr/>
            <p:nvPr/>
          </p:nvSpPr>
          <p:spPr>
            <a:xfrm>
              <a:off x="-2575775" y="4727550"/>
              <a:ext cx="10675" cy="9900"/>
            </a:xfrm>
            <a:custGeom>
              <a:rect b="b" l="l" r="r" t="t"/>
              <a:pathLst>
                <a:path extrusionOk="0" h="396" w="427">
                  <a:moveTo>
                    <a:pt x="183" y="1"/>
                  </a:moveTo>
                  <a:cubicBezTo>
                    <a:pt x="92" y="1"/>
                    <a:pt x="1" y="61"/>
                    <a:pt x="1" y="183"/>
                  </a:cubicBezTo>
                  <a:cubicBezTo>
                    <a:pt x="1" y="305"/>
                    <a:pt x="92" y="396"/>
                    <a:pt x="183" y="396"/>
                  </a:cubicBezTo>
                  <a:cubicBezTo>
                    <a:pt x="305" y="396"/>
                    <a:pt x="426" y="305"/>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30"/>
            <p:cNvSpPr/>
            <p:nvPr/>
          </p:nvSpPr>
          <p:spPr>
            <a:xfrm>
              <a:off x="-2653275" y="472680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30"/>
            <p:cNvSpPr/>
            <p:nvPr/>
          </p:nvSpPr>
          <p:spPr>
            <a:xfrm>
              <a:off x="-2730800" y="47283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30"/>
            <p:cNvSpPr/>
            <p:nvPr/>
          </p:nvSpPr>
          <p:spPr>
            <a:xfrm>
              <a:off x="-2807550" y="4729075"/>
              <a:ext cx="6875" cy="6100"/>
            </a:xfrm>
            <a:custGeom>
              <a:rect b="b" l="l" r="r" t="t"/>
              <a:pathLst>
                <a:path extrusionOk="0" h="244" w="275">
                  <a:moveTo>
                    <a:pt x="123" y="0"/>
                  </a:moveTo>
                  <a:cubicBezTo>
                    <a:pt x="31" y="0"/>
                    <a:pt x="1" y="61"/>
                    <a:pt x="1" y="122"/>
                  </a:cubicBezTo>
                  <a:cubicBezTo>
                    <a:pt x="1" y="213"/>
                    <a:pt x="31" y="244"/>
                    <a:pt x="123" y="244"/>
                  </a:cubicBezTo>
                  <a:cubicBezTo>
                    <a:pt x="183" y="244"/>
                    <a:pt x="274" y="18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30"/>
            <p:cNvSpPr/>
            <p:nvPr/>
          </p:nvSpPr>
          <p:spPr>
            <a:xfrm>
              <a:off x="-2885800" y="472832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30"/>
            <p:cNvSpPr/>
            <p:nvPr/>
          </p:nvSpPr>
          <p:spPr>
            <a:xfrm>
              <a:off x="-2962550" y="47306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30"/>
            <p:cNvSpPr/>
            <p:nvPr/>
          </p:nvSpPr>
          <p:spPr>
            <a:xfrm>
              <a:off x="-3039300" y="4731350"/>
              <a:ext cx="3050" cy="2300"/>
            </a:xfrm>
            <a:custGeom>
              <a:rect b="b" l="l" r="r" t="t"/>
              <a:pathLst>
                <a:path extrusionOk="0" h="92" w="122">
                  <a:moveTo>
                    <a:pt x="31" y="1"/>
                  </a:moveTo>
                  <a:cubicBezTo>
                    <a:pt x="31" y="1"/>
                    <a:pt x="0" y="1"/>
                    <a:pt x="0" y="31"/>
                  </a:cubicBezTo>
                  <a:cubicBezTo>
                    <a:pt x="0" y="31"/>
                    <a:pt x="0" y="92"/>
                    <a:pt x="31" y="92"/>
                  </a:cubicBezTo>
                  <a:cubicBezTo>
                    <a:pt x="91" y="9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30"/>
            <p:cNvSpPr/>
            <p:nvPr/>
          </p:nvSpPr>
          <p:spPr>
            <a:xfrm>
              <a:off x="-3116825" y="4731350"/>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30"/>
            <p:cNvSpPr/>
            <p:nvPr/>
          </p:nvSpPr>
          <p:spPr>
            <a:xfrm>
              <a:off x="-2033975" y="47913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30"/>
            <p:cNvSpPr/>
            <p:nvPr/>
          </p:nvSpPr>
          <p:spPr>
            <a:xfrm>
              <a:off x="-2111475" y="4792150"/>
              <a:ext cx="17500" cy="17500"/>
            </a:xfrm>
            <a:custGeom>
              <a:rect b="b" l="l" r="r" t="t"/>
              <a:pathLst>
                <a:path extrusionOk="0" h="700" w="700">
                  <a:moveTo>
                    <a:pt x="365" y="0"/>
                  </a:moveTo>
                  <a:cubicBezTo>
                    <a:pt x="152" y="0"/>
                    <a:pt x="0" y="152"/>
                    <a:pt x="0" y="335"/>
                  </a:cubicBezTo>
                  <a:cubicBezTo>
                    <a:pt x="0" y="517"/>
                    <a:pt x="152" y="699"/>
                    <a:pt x="365" y="699"/>
                  </a:cubicBezTo>
                  <a:cubicBezTo>
                    <a:pt x="548" y="699"/>
                    <a:pt x="699" y="51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30"/>
            <p:cNvSpPr/>
            <p:nvPr/>
          </p:nvSpPr>
          <p:spPr>
            <a:xfrm>
              <a:off x="-2188975" y="4792150"/>
              <a:ext cx="16725" cy="17500"/>
            </a:xfrm>
            <a:custGeom>
              <a:rect b="b" l="l" r="r" t="t"/>
              <a:pathLst>
                <a:path extrusionOk="0" h="700" w="669">
                  <a:moveTo>
                    <a:pt x="334" y="0"/>
                  </a:moveTo>
                  <a:cubicBezTo>
                    <a:pt x="152" y="0"/>
                    <a:pt x="0" y="152"/>
                    <a:pt x="0" y="335"/>
                  </a:cubicBezTo>
                  <a:cubicBezTo>
                    <a:pt x="0" y="517"/>
                    <a:pt x="152" y="699"/>
                    <a:pt x="334" y="699"/>
                  </a:cubicBezTo>
                  <a:cubicBezTo>
                    <a:pt x="486" y="69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30"/>
            <p:cNvSpPr/>
            <p:nvPr/>
          </p:nvSpPr>
          <p:spPr>
            <a:xfrm>
              <a:off x="-2266500" y="479290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30"/>
            <p:cNvSpPr/>
            <p:nvPr/>
          </p:nvSpPr>
          <p:spPr>
            <a:xfrm>
              <a:off x="-2343250" y="4794425"/>
              <a:ext cx="13700" cy="12950"/>
            </a:xfrm>
            <a:custGeom>
              <a:rect b="b" l="l" r="r" t="t"/>
              <a:pathLst>
                <a:path extrusionOk="0" h="518" w="548">
                  <a:moveTo>
                    <a:pt x="274" y="1"/>
                  </a:moveTo>
                  <a:cubicBezTo>
                    <a:pt x="122" y="1"/>
                    <a:pt x="1" y="92"/>
                    <a:pt x="1" y="244"/>
                  </a:cubicBezTo>
                  <a:cubicBezTo>
                    <a:pt x="1" y="396"/>
                    <a:pt x="122" y="517"/>
                    <a:pt x="274" y="517"/>
                  </a:cubicBezTo>
                  <a:cubicBezTo>
                    <a:pt x="426" y="517"/>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30"/>
            <p:cNvSpPr/>
            <p:nvPr/>
          </p:nvSpPr>
          <p:spPr>
            <a:xfrm>
              <a:off x="-2420750" y="4794425"/>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30"/>
            <p:cNvSpPr/>
            <p:nvPr/>
          </p:nvSpPr>
          <p:spPr>
            <a:xfrm>
              <a:off x="-2499025" y="47951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35"/>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30"/>
            <p:cNvSpPr/>
            <p:nvPr/>
          </p:nvSpPr>
          <p:spPr>
            <a:xfrm>
              <a:off x="-2575775" y="4795950"/>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30"/>
            <p:cNvSpPr/>
            <p:nvPr/>
          </p:nvSpPr>
          <p:spPr>
            <a:xfrm>
              <a:off x="-2653275" y="479595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30"/>
            <p:cNvSpPr/>
            <p:nvPr/>
          </p:nvSpPr>
          <p:spPr>
            <a:xfrm>
              <a:off x="-2730800" y="47967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30"/>
            <p:cNvSpPr/>
            <p:nvPr/>
          </p:nvSpPr>
          <p:spPr>
            <a:xfrm>
              <a:off x="-2807550" y="4797475"/>
              <a:ext cx="6875" cy="6100"/>
            </a:xfrm>
            <a:custGeom>
              <a:rect b="b" l="l" r="r" t="t"/>
              <a:pathLst>
                <a:path extrusionOk="0" h="244" w="275">
                  <a:moveTo>
                    <a:pt x="123" y="0"/>
                  </a:moveTo>
                  <a:cubicBezTo>
                    <a:pt x="31" y="0"/>
                    <a:pt x="1" y="61"/>
                    <a:pt x="1" y="122"/>
                  </a:cubicBezTo>
                  <a:cubicBezTo>
                    <a:pt x="1" y="213"/>
                    <a:pt x="31" y="243"/>
                    <a:pt x="123" y="243"/>
                  </a:cubicBezTo>
                  <a:cubicBezTo>
                    <a:pt x="183" y="243"/>
                    <a:pt x="274" y="21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30"/>
            <p:cNvSpPr/>
            <p:nvPr/>
          </p:nvSpPr>
          <p:spPr>
            <a:xfrm>
              <a:off x="-2885800" y="479747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30"/>
            <p:cNvSpPr/>
            <p:nvPr/>
          </p:nvSpPr>
          <p:spPr>
            <a:xfrm>
              <a:off x="-2962550" y="479897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30"/>
            <p:cNvSpPr/>
            <p:nvPr/>
          </p:nvSpPr>
          <p:spPr>
            <a:xfrm>
              <a:off x="-3039300" y="4799750"/>
              <a:ext cx="3050" cy="2300"/>
            </a:xfrm>
            <a:custGeom>
              <a:rect b="b" l="l" r="r" t="t"/>
              <a:pathLst>
                <a:path extrusionOk="0" h="92" w="122">
                  <a:moveTo>
                    <a:pt x="31" y="0"/>
                  </a:moveTo>
                  <a:cubicBezTo>
                    <a:pt x="31" y="0"/>
                    <a:pt x="0" y="0"/>
                    <a:pt x="0" y="31"/>
                  </a:cubicBezTo>
                  <a:cubicBezTo>
                    <a:pt x="0" y="31"/>
                    <a:pt x="0" y="91"/>
                    <a:pt x="31" y="91"/>
                  </a:cubicBezTo>
                  <a:cubicBezTo>
                    <a:pt x="91" y="91"/>
                    <a:pt x="122" y="9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30"/>
            <p:cNvSpPr/>
            <p:nvPr/>
          </p:nvSpPr>
          <p:spPr>
            <a:xfrm>
              <a:off x="-3116825" y="4800200"/>
              <a:ext cx="1500" cy="1850"/>
            </a:xfrm>
            <a:custGeom>
              <a:rect b="b" l="l" r="r" t="t"/>
              <a:pathLst>
                <a:path extrusionOk="0" h="74" w="60">
                  <a:moveTo>
                    <a:pt x="49" y="1"/>
                  </a:moveTo>
                  <a:cubicBezTo>
                    <a:pt x="45" y="1"/>
                    <a:pt x="39" y="5"/>
                    <a:pt x="31" y="13"/>
                  </a:cubicBezTo>
                  <a:cubicBezTo>
                    <a:pt x="31" y="13"/>
                    <a:pt x="1" y="13"/>
                    <a:pt x="31" y="73"/>
                  </a:cubicBezTo>
                  <a:cubicBezTo>
                    <a:pt x="54" y="29"/>
                    <a:pt x="59" y="1"/>
                    <a:pt x="49" y="1"/>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30"/>
            <p:cNvSpPr/>
            <p:nvPr/>
          </p:nvSpPr>
          <p:spPr>
            <a:xfrm>
              <a:off x="-2033975" y="4859775"/>
              <a:ext cx="19025" cy="19025"/>
            </a:xfrm>
            <a:custGeom>
              <a:rect b="b" l="l" r="r" t="t"/>
              <a:pathLst>
                <a:path extrusionOk="0" h="761" w="761">
                  <a:moveTo>
                    <a:pt x="365" y="1"/>
                  </a:moveTo>
                  <a:cubicBezTo>
                    <a:pt x="153" y="1"/>
                    <a:pt x="1" y="153"/>
                    <a:pt x="1" y="365"/>
                  </a:cubicBezTo>
                  <a:cubicBezTo>
                    <a:pt x="1" y="578"/>
                    <a:pt x="153" y="760"/>
                    <a:pt x="365" y="760"/>
                  </a:cubicBezTo>
                  <a:cubicBezTo>
                    <a:pt x="578" y="760"/>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30"/>
            <p:cNvSpPr/>
            <p:nvPr/>
          </p:nvSpPr>
          <p:spPr>
            <a:xfrm>
              <a:off x="-2111475" y="4861300"/>
              <a:ext cx="17500" cy="17500"/>
            </a:xfrm>
            <a:custGeom>
              <a:rect b="b" l="l" r="r" t="t"/>
              <a:pathLst>
                <a:path extrusionOk="0" h="700" w="700">
                  <a:moveTo>
                    <a:pt x="365" y="0"/>
                  </a:moveTo>
                  <a:cubicBezTo>
                    <a:pt x="152" y="0"/>
                    <a:pt x="0" y="152"/>
                    <a:pt x="0" y="365"/>
                  </a:cubicBezTo>
                  <a:cubicBezTo>
                    <a:pt x="0" y="547"/>
                    <a:pt x="152" y="699"/>
                    <a:pt x="365" y="699"/>
                  </a:cubicBezTo>
                  <a:cubicBezTo>
                    <a:pt x="548" y="699"/>
                    <a:pt x="699" y="547"/>
                    <a:pt x="699" y="36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30"/>
            <p:cNvSpPr/>
            <p:nvPr/>
          </p:nvSpPr>
          <p:spPr>
            <a:xfrm>
              <a:off x="-2188975" y="48605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30"/>
            <p:cNvSpPr/>
            <p:nvPr/>
          </p:nvSpPr>
          <p:spPr>
            <a:xfrm>
              <a:off x="-2266500" y="4861300"/>
              <a:ext cx="15975" cy="15225"/>
            </a:xfrm>
            <a:custGeom>
              <a:rect b="b" l="l" r="r" t="t"/>
              <a:pathLst>
                <a:path extrusionOk="0" h="609" w="639">
                  <a:moveTo>
                    <a:pt x="335" y="0"/>
                  </a:moveTo>
                  <a:cubicBezTo>
                    <a:pt x="183" y="0"/>
                    <a:pt x="1" y="152"/>
                    <a:pt x="1" y="304"/>
                  </a:cubicBezTo>
                  <a:cubicBezTo>
                    <a:pt x="1" y="456"/>
                    <a:pt x="183" y="608"/>
                    <a:pt x="335" y="608"/>
                  </a:cubicBezTo>
                  <a:cubicBezTo>
                    <a:pt x="487" y="608"/>
                    <a:pt x="639" y="517"/>
                    <a:pt x="639" y="304"/>
                  </a:cubicBezTo>
                  <a:cubicBezTo>
                    <a:pt x="639" y="152"/>
                    <a:pt x="48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30"/>
            <p:cNvSpPr/>
            <p:nvPr/>
          </p:nvSpPr>
          <p:spPr>
            <a:xfrm>
              <a:off x="-2343250" y="4863575"/>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30"/>
            <p:cNvSpPr/>
            <p:nvPr/>
          </p:nvSpPr>
          <p:spPr>
            <a:xfrm>
              <a:off x="-2420750" y="48628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30"/>
            <p:cNvSpPr/>
            <p:nvPr/>
          </p:nvSpPr>
          <p:spPr>
            <a:xfrm>
              <a:off x="-2499025" y="4863575"/>
              <a:ext cx="11425" cy="11425"/>
            </a:xfrm>
            <a:custGeom>
              <a:rect b="b" l="l" r="r" t="t"/>
              <a:pathLst>
                <a:path extrusionOk="0" h="457" w="457">
                  <a:moveTo>
                    <a:pt x="244" y="1"/>
                  </a:moveTo>
                  <a:cubicBezTo>
                    <a:pt x="122" y="1"/>
                    <a:pt x="1" y="92"/>
                    <a:pt x="1" y="213"/>
                  </a:cubicBezTo>
                  <a:cubicBezTo>
                    <a:pt x="1" y="335"/>
                    <a:pt x="122" y="456"/>
                    <a:pt x="244" y="456"/>
                  </a:cubicBezTo>
                  <a:cubicBezTo>
                    <a:pt x="365" y="456"/>
                    <a:pt x="457" y="33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30"/>
            <p:cNvSpPr/>
            <p:nvPr/>
          </p:nvSpPr>
          <p:spPr>
            <a:xfrm>
              <a:off x="-2575775" y="4865100"/>
              <a:ext cx="10675" cy="9900"/>
            </a:xfrm>
            <a:custGeom>
              <a:rect b="b" l="l" r="r" t="t"/>
              <a:pathLst>
                <a:path extrusionOk="0" h="396" w="427">
                  <a:moveTo>
                    <a:pt x="183" y="0"/>
                  </a:moveTo>
                  <a:cubicBezTo>
                    <a:pt x="92" y="0"/>
                    <a:pt x="1" y="91"/>
                    <a:pt x="1" y="213"/>
                  </a:cubicBezTo>
                  <a:cubicBezTo>
                    <a:pt x="1" y="304"/>
                    <a:pt x="92" y="395"/>
                    <a:pt x="183" y="395"/>
                  </a:cubicBezTo>
                  <a:cubicBezTo>
                    <a:pt x="305" y="395"/>
                    <a:pt x="426" y="274"/>
                    <a:pt x="396" y="21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30"/>
            <p:cNvSpPr/>
            <p:nvPr/>
          </p:nvSpPr>
          <p:spPr>
            <a:xfrm>
              <a:off x="-2653275" y="48643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30"/>
            <p:cNvSpPr/>
            <p:nvPr/>
          </p:nvSpPr>
          <p:spPr>
            <a:xfrm>
              <a:off x="-2730800" y="486510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30"/>
            <p:cNvSpPr/>
            <p:nvPr/>
          </p:nvSpPr>
          <p:spPr>
            <a:xfrm>
              <a:off x="-2807550" y="48673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30"/>
            <p:cNvSpPr/>
            <p:nvPr/>
          </p:nvSpPr>
          <p:spPr>
            <a:xfrm>
              <a:off x="-2885800" y="4865850"/>
              <a:ext cx="6100" cy="6100"/>
            </a:xfrm>
            <a:custGeom>
              <a:rect b="b" l="l" r="r" t="t"/>
              <a:pathLst>
                <a:path extrusionOk="0" h="244" w="244">
                  <a:moveTo>
                    <a:pt x="122" y="1"/>
                  </a:moveTo>
                  <a:cubicBezTo>
                    <a:pt x="61" y="1"/>
                    <a:pt x="0" y="92"/>
                    <a:pt x="0" y="122"/>
                  </a:cubicBezTo>
                  <a:cubicBezTo>
                    <a:pt x="0" y="213"/>
                    <a:pt x="91" y="244"/>
                    <a:pt x="122" y="244"/>
                  </a:cubicBezTo>
                  <a:cubicBezTo>
                    <a:pt x="213" y="244"/>
                    <a:pt x="243" y="21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30"/>
            <p:cNvSpPr/>
            <p:nvPr/>
          </p:nvSpPr>
          <p:spPr>
            <a:xfrm>
              <a:off x="-2962550" y="4867375"/>
              <a:ext cx="3825" cy="3825"/>
            </a:xfrm>
            <a:custGeom>
              <a:rect b="b" l="l" r="r" t="t"/>
              <a:pathLst>
                <a:path extrusionOk="0" h="153" w="153">
                  <a:moveTo>
                    <a:pt x="91" y="0"/>
                  </a:moveTo>
                  <a:cubicBezTo>
                    <a:pt x="61" y="0"/>
                    <a:pt x="0" y="31"/>
                    <a:pt x="0" y="61"/>
                  </a:cubicBezTo>
                  <a:cubicBezTo>
                    <a:pt x="0" y="122"/>
                    <a:pt x="61" y="152"/>
                    <a:pt x="91" y="152"/>
                  </a:cubicBezTo>
                  <a:cubicBezTo>
                    <a:pt x="122" y="152"/>
                    <a:pt x="152" y="15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30"/>
            <p:cNvSpPr/>
            <p:nvPr/>
          </p:nvSpPr>
          <p:spPr>
            <a:xfrm>
              <a:off x="-3039300" y="4868900"/>
              <a:ext cx="3050" cy="2300"/>
            </a:xfrm>
            <a:custGeom>
              <a:rect b="b" l="l" r="r" t="t"/>
              <a:pathLst>
                <a:path extrusionOk="0" h="92" w="122">
                  <a:moveTo>
                    <a:pt x="31" y="0"/>
                  </a:moveTo>
                  <a:cubicBezTo>
                    <a:pt x="31" y="0"/>
                    <a:pt x="0" y="0"/>
                    <a:pt x="0" y="61"/>
                  </a:cubicBezTo>
                  <a:cubicBezTo>
                    <a:pt x="0" y="61"/>
                    <a:pt x="0" y="91"/>
                    <a:pt x="31" y="91"/>
                  </a:cubicBezTo>
                  <a:cubicBezTo>
                    <a:pt x="91" y="91"/>
                    <a:pt x="122" y="61"/>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30"/>
            <p:cNvSpPr/>
            <p:nvPr/>
          </p:nvSpPr>
          <p:spPr>
            <a:xfrm>
              <a:off x="-3116825" y="4868900"/>
              <a:ext cx="1550" cy="1550"/>
            </a:xfrm>
            <a:custGeom>
              <a:rect b="b" l="l" r="r" t="t"/>
              <a:pathLst>
                <a:path extrusionOk="0" h="62" w="62">
                  <a:moveTo>
                    <a:pt x="31" y="0"/>
                  </a:moveTo>
                  <a:cubicBezTo>
                    <a:pt x="31" y="0"/>
                    <a:pt x="1" y="0"/>
                    <a:pt x="31" y="6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30"/>
            <p:cNvSpPr/>
            <p:nvPr/>
          </p:nvSpPr>
          <p:spPr>
            <a:xfrm>
              <a:off x="-2033975" y="4928925"/>
              <a:ext cx="19025" cy="19025"/>
            </a:xfrm>
            <a:custGeom>
              <a:rect b="b" l="l" r="r" t="t"/>
              <a:pathLst>
                <a:path extrusionOk="0" h="761" w="761">
                  <a:moveTo>
                    <a:pt x="365" y="1"/>
                  </a:moveTo>
                  <a:cubicBezTo>
                    <a:pt x="153" y="1"/>
                    <a:pt x="1" y="183"/>
                    <a:pt x="1" y="365"/>
                  </a:cubicBezTo>
                  <a:cubicBezTo>
                    <a:pt x="1" y="578"/>
                    <a:pt x="153" y="760"/>
                    <a:pt x="365" y="760"/>
                  </a:cubicBezTo>
                  <a:cubicBezTo>
                    <a:pt x="578" y="760"/>
                    <a:pt x="761" y="578"/>
                    <a:pt x="761" y="365"/>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30"/>
            <p:cNvSpPr/>
            <p:nvPr/>
          </p:nvSpPr>
          <p:spPr>
            <a:xfrm>
              <a:off x="-2111475" y="4929675"/>
              <a:ext cx="17500" cy="17525"/>
            </a:xfrm>
            <a:custGeom>
              <a:rect b="b" l="l" r="r" t="t"/>
              <a:pathLst>
                <a:path extrusionOk="0" h="701"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30"/>
            <p:cNvSpPr/>
            <p:nvPr/>
          </p:nvSpPr>
          <p:spPr>
            <a:xfrm>
              <a:off x="-2188975" y="4928925"/>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7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30"/>
            <p:cNvSpPr/>
            <p:nvPr/>
          </p:nvSpPr>
          <p:spPr>
            <a:xfrm>
              <a:off x="-2266500" y="4930450"/>
              <a:ext cx="15225" cy="15225"/>
            </a:xfrm>
            <a:custGeom>
              <a:rect b="b" l="l" r="r" t="t"/>
              <a:pathLst>
                <a:path extrusionOk="0" h="609" w="609">
                  <a:moveTo>
                    <a:pt x="305" y="0"/>
                  </a:moveTo>
                  <a:cubicBezTo>
                    <a:pt x="153" y="0"/>
                    <a:pt x="1" y="152"/>
                    <a:pt x="1" y="304"/>
                  </a:cubicBezTo>
                  <a:cubicBezTo>
                    <a:pt x="1" y="487"/>
                    <a:pt x="153" y="608"/>
                    <a:pt x="305" y="608"/>
                  </a:cubicBezTo>
                  <a:cubicBezTo>
                    <a:pt x="487" y="608"/>
                    <a:pt x="609" y="487"/>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30"/>
            <p:cNvSpPr/>
            <p:nvPr/>
          </p:nvSpPr>
          <p:spPr>
            <a:xfrm>
              <a:off x="-2343250" y="4931975"/>
              <a:ext cx="13700" cy="12925"/>
            </a:xfrm>
            <a:custGeom>
              <a:rect b="b" l="l" r="r" t="t"/>
              <a:pathLst>
                <a:path extrusionOk="0" h="517" w="548">
                  <a:moveTo>
                    <a:pt x="274" y="0"/>
                  </a:moveTo>
                  <a:cubicBezTo>
                    <a:pt x="122" y="0"/>
                    <a:pt x="1" y="122"/>
                    <a:pt x="1" y="274"/>
                  </a:cubicBezTo>
                  <a:cubicBezTo>
                    <a:pt x="1" y="426"/>
                    <a:pt x="122" y="517"/>
                    <a:pt x="274" y="517"/>
                  </a:cubicBezTo>
                  <a:cubicBezTo>
                    <a:pt x="426" y="51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30"/>
            <p:cNvSpPr/>
            <p:nvPr/>
          </p:nvSpPr>
          <p:spPr>
            <a:xfrm>
              <a:off x="-2420750" y="4931200"/>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30"/>
            <p:cNvSpPr/>
            <p:nvPr/>
          </p:nvSpPr>
          <p:spPr>
            <a:xfrm>
              <a:off x="-2499025" y="4932725"/>
              <a:ext cx="11425" cy="11425"/>
            </a:xfrm>
            <a:custGeom>
              <a:rect b="b" l="l" r="r" t="t"/>
              <a:pathLst>
                <a:path extrusionOk="0" h="457" w="457">
                  <a:moveTo>
                    <a:pt x="244" y="1"/>
                  </a:moveTo>
                  <a:cubicBezTo>
                    <a:pt x="122" y="1"/>
                    <a:pt x="1" y="92"/>
                    <a:pt x="1" y="213"/>
                  </a:cubicBezTo>
                  <a:cubicBezTo>
                    <a:pt x="1" y="365"/>
                    <a:pt x="122" y="456"/>
                    <a:pt x="244" y="456"/>
                  </a:cubicBezTo>
                  <a:cubicBezTo>
                    <a:pt x="365" y="456"/>
                    <a:pt x="457" y="36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30"/>
            <p:cNvSpPr/>
            <p:nvPr/>
          </p:nvSpPr>
          <p:spPr>
            <a:xfrm>
              <a:off x="-2575775" y="4933475"/>
              <a:ext cx="10675" cy="9925"/>
            </a:xfrm>
            <a:custGeom>
              <a:rect b="b" l="l" r="r" t="t"/>
              <a:pathLst>
                <a:path extrusionOk="0" h="397"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30"/>
            <p:cNvSpPr/>
            <p:nvPr/>
          </p:nvSpPr>
          <p:spPr>
            <a:xfrm>
              <a:off x="-2653275" y="4932725"/>
              <a:ext cx="9125" cy="9900"/>
            </a:xfrm>
            <a:custGeom>
              <a:rect b="b" l="l" r="r" t="t"/>
              <a:pathLst>
                <a:path extrusionOk="0" h="396" w="365">
                  <a:moveTo>
                    <a:pt x="183" y="1"/>
                  </a:moveTo>
                  <a:cubicBezTo>
                    <a:pt x="61" y="1"/>
                    <a:pt x="0" y="61"/>
                    <a:pt x="0" y="183"/>
                  </a:cubicBezTo>
                  <a:cubicBezTo>
                    <a:pt x="0" y="304"/>
                    <a:pt x="61" y="396"/>
                    <a:pt x="183" y="396"/>
                  </a:cubicBezTo>
                  <a:cubicBezTo>
                    <a:pt x="304" y="396"/>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30"/>
            <p:cNvSpPr/>
            <p:nvPr/>
          </p:nvSpPr>
          <p:spPr>
            <a:xfrm>
              <a:off x="-2730800" y="4934250"/>
              <a:ext cx="7625" cy="7625"/>
            </a:xfrm>
            <a:custGeom>
              <a:rect b="b" l="l" r="r" t="t"/>
              <a:pathLst>
                <a:path extrusionOk="0" h="305" w="305">
                  <a:moveTo>
                    <a:pt x="153" y="0"/>
                  </a:moveTo>
                  <a:cubicBezTo>
                    <a:pt x="62" y="0"/>
                    <a:pt x="1" y="91"/>
                    <a:pt x="1" y="152"/>
                  </a:cubicBezTo>
                  <a:cubicBezTo>
                    <a:pt x="1" y="243"/>
                    <a:pt x="62" y="304"/>
                    <a:pt x="153" y="304"/>
                  </a:cubicBezTo>
                  <a:cubicBezTo>
                    <a:pt x="244" y="304"/>
                    <a:pt x="305" y="243"/>
                    <a:pt x="305" y="152"/>
                  </a:cubicBezTo>
                  <a:cubicBezTo>
                    <a:pt x="305" y="9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30"/>
            <p:cNvSpPr/>
            <p:nvPr/>
          </p:nvSpPr>
          <p:spPr>
            <a:xfrm>
              <a:off x="-2807550" y="4935775"/>
              <a:ext cx="6875" cy="5325"/>
            </a:xfrm>
            <a:custGeom>
              <a:rect b="b" l="l" r="r" t="t"/>
              <a:pathLst>
                <a:path extrusionOk="0" h="213" w="275">
                  <a:moveTo>
                    <a:pt x="123" y="0"/>
                  </a:moveTo>
                  <a:cubicBezTo>
                    <a:pt x="31" y="0"/>
                    <a:pt x="1" y="30"/>
                    <a:pt x="1" y="91"/>
                  </a:cubicBezTo>
                  <a:cubicBezTo>
                    <a:pt x="1" y="182"/>
                    <a:pt x="31" y="213"/>
                    <a:pt x="123" y="213"/>
                  </a:cubicBezTo>
                  <a:cubicBezTo>
                    <a:pt x="183" y="213"/>
                    <a:pt x="274" y="182"/>
                    <a:pt x="244" y="91"/>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30"/>
            <p:cNvSpPr/>
            <p:nvPr/>
          </p:nvSpPr>
          <p:spPr>
            <a:xfrm>
              <a:off x="-2885800" y="4934250"/>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30"/>
            <p:cNvSpPr/>
            <p:nvPr/>
          </p:nvSpPr>
          <p:spPr>
            <a:xfrm>
              <a:off x="-2962550" y="4936525"/>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30"/>
            <p:cNvSpPr/>
            <p:nvPr/>
          </p:nvSpPr>
          <p:spPr>
            <a:xfrm>
              <a:off x="-3039300" y="4937275"/>
              <a:ext cx="3050" cy="2325"/>
            </a:xfrm>
            <a:custGeom>
              <a:rect b="b" l="l" r="r" t="t"/>
              <a:pathLst>
                <a:path extrusionOk="0" h="93" w="122">
                  <a:moveTo>
                    <a:pt x="31" y="1"/>
                  </a:moveTo>
                  <a:cubicBezTo>
                    <a:pt x="31" y="1"/>
                    <a:pt x="0" y="1"/>
                    <a:pt x="0" y="62"/>
                  </a:cubicBezTo>
                  <a:cubicBezTo>
                    <a:pt x="0" y="62"/>
                    <a:pt x="0" y="92"/>
                    <a:pt x="31" y="92"/>
                  </a:cubicBezTo>
                  <a:cubicBezTo>
                    <a:pt x="91" y="92"/>
                    <a:pt x="122" y="92"/>
                    <a:pt x="61" y="62"/>
                  </a:cubicBezTo>
                  <a:cubicBezTo>
                    <a:pt x="61" y="62"/>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30"/>
            <p:cNvSpPr/>
            <p:nvPr/>
          </p:nvSpPr>
          <p:spPr>
            <a:xfrm>
              <a:off x="-3116825" y="49372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30"/>
            <p:cNvSpPr/>
            <p:nvPr/>
          </p:nvSpPr>
          <p:spPr>
            <a:xfrm>
              <a:off x="-2033975" y="4997325"/>
              <a:ext cx="19025" cy="19025"/>
            </a:xfrm>
            <a:custGeom>
              <a:rect b="b" l="l" r="r" t="t"/>
              <a:pathLst>
                <a:path extrusionOk="0" h="761" w="761">
                  <a:moveTo>
                    <a:pt x="365" y="0"/>
                  </a:moveTo>
                  <a:cubicBezTo>
                    <a:pt x="153" y="0"/>
                    <a:pt x="1" y="183"/>
                    <a:pt x="1" y="365"/>
                  </a:cubicBezTo>
                  <a:cubicBezTo>
                    <a:pt x="1" y="578"/>
                    <a:pt x="153" y="760"/>
                    <a:pt x="365" y="760"/>
                  </a:cubicBezTo>
                  <a:cubicBezTo>
                    <a:pt x="578" y="760"/>
                    <a:pt x="761" y="578"/>
                    <a:pt x="761" y="36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30"/>
            <p:cNvSpPr/>
            <p:nvPr/>
          </p:nvSpPr>
          <p:spPr>
            <a:xfrm>
              <a:off x="-2111475" y="4998075"/>
              <a:ext cx="17500" cy="17500"/>
            </a:xfrm>
            <a:custGeom>
              <a:rect b="b" l="l" r="r" t="t"/>
              <a:pathLst>
                <a:path extrusionOk="0" h="700" w="700">
                  <a:moveTo>
                    <a:pt x="365" y="1"/>
                  </a:moveTo>
                  <a:cubicBezTo>
                    <a:pt x="152" y="1"/>
                    <a:pt x="0" y="153"/>
                    <a:pt x="0" y="365"/>
                  </a:cubicBezTo>
                  <a:cubicBezTo>
                    <a:pt x="0" y="548"/>
                    <a:pt x="152" y="700"/>
                    <a:pt x="365" y="700"/>
                  </a:cubicBezTo>
                  <a:cubicBezTo>
                    <a:pt x="548" y="700"/>
                    <a:pt x="699" y="548"/>
                    <a:pt x="699" y="36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30"/>
            <p:cNvSpPr/>
            <p:nvPr/>
          </p:nvSpPr>
          <p:spPr>
            <a:xfrm>
              <a:off x="-2188975" y="49980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69"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30"/>
            <p:cNvSpPr/>
            <p:nvPr/>
          </p:nvSpPr>
          <p:spPr>
            <a:xfrm>
              <a:off x="-2266500" y="4998825"/>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30"/>
            <p:cNvSpPr/>
            <p:nvPr/>
          </p:nvSpPr>
          <p:spPr>
            <a:xfrm>
              <a:off x="-2343250" y="5000350"/>
              <a:ext cx="13700" cy="12950"/>
            </a:xfrm>
            <a:custGeom>
              <a:rect b="b" l="l" r="r" t="t"/>
              <a:pathLst>
                <a:path extrusionOk="0" h="518" w="548">
                  <a:moveTo>
                    <a:pt x="274" y="1"/>
                  </a:moveTo>
                  <a:cubicBezTo>
                    <a:pt x="122" y="1"/>
                    <a:pt x="1" y="122"/>
                    <a:pt x="1" y="244"/>
                  </a:cubicBezTo>
                  <a:cubicBezTo>
                    <a:pt x="1" y="396"/>
                    <a:pt x="122" y="517"/>
                    <a:pt x="274" y="517"/>
                  </a:cubicBezTo>
                  <a:cubicBezTo>
                    <a:pt x="426" y="517"/>
                    <a:pt x="548" y="396"/>
                    <a:pt x="548" y="24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30"/>
            <p:cNvSpPr/>
            <p:nvPr/>
          </p:nvSpPr>
          <p:spPr>
            <a:xfrm>
              <a:off x="-2420750" y="5000350"/>
              <a:ext cx="12950" cy="12950"/>
            </a:xfrm>
            <a:custGeom>
              <a:rect b="b" l="l" r="r" t="t"/>
              <a:pathLst>
                <a:path extrusionOk="0" h="518" w="518">
                  <a:moveTo>
                    <a:pt x="274" y="1"/>
                  </a:moveTo>
                  <a:cubicBezTo>
                    <a:pt x="122" y="1"/>
                    <a:pt x="0" y="122"/>
                    <a:pt x="0" y="274"/>
                  </a:cubicBezTo>
                  <a:cubicBezTo>
                    <a:pt x="0" y="396"/>
                    <a:pt x="122" y="517"/>
                    <a:pt x="274" y="517"/>
                  </a:cubicBezTo>
                  <a:cubicBezTo>
                    <a:pt x="365" y="517"/>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30"/>
            <p:cNvSpPr/>
            <p:nvPr/>
          </p:nvSpPr>
          <p:spPr>
            <a:xfrm>
              <a:off x="-2499025" y="5001125"/>
              <a:ext cx="11425" cy="11425"/>
            </a:xfrm>
            <a:custGeom>
              <a:rect b="b" l="l" r="r" t="t"/>
              <a:pathLst>
                <a:path extrusionOk="0" h="457" w="457">
                  <a:moveTo>
                    <a:pt x="244" y="0"/>
                  </a:moveTo>
                  <a:cubicBezTo>
                    <a:pt x="122" y="0"/>
                    <a:pt x="1" y="91"/>
                    <a:pt x="1" y="213"/>
                  </a:cubicBezTo>
                  <a:cubicBezTo>
                    <a:pt x="1" y="365"/>
                    <a:pt x="122" y="456"/>
                    <a:pt x="244" y="456"/>
                  </a:cubicBezTo>
                  <a:cubicBezTo>
                    <a:pt x="365" y="456"/>
                    <a:pt x="457" y="36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30"/>
            <p:cNvSpPr/>
            <p:nvPr/>
          </p:nvSpPr>
          <p:spPr>
            <a:xfrm>
              <a:off x="-2575775" y="5001875"/>
              <a:ext cx="10675" cy="9900"/>
            </a:xfrm>
            <a:custGeom>
              <a:rect b="b" l="l" r="r" t="t"/>
              <a:pathLst>
                <a:path extrusionOk="0" h="396" w="427">
                  <a:moveTo>
                    <a:pt x="183" y="1"/>
                  </a:moveTo>
                  <a:cubicBezTo>
                    <a:pt x="92" y="1"/>
                    <a:pt x="1" y="92"/>
                    <a:pt x="1" y="213"/>
                  </a:cubicBezTo>
                  <a:cubicBezTo>
                    <a:pt x="1" y="304"/>
                    <a:pt x="92" y="396"/>
                    <a:pt x="183" y="396"/>
                  </a:cubicBezTo>
                  <a:cubicBezTo>
                    <a:pt x="305" y="396"/>
                    <a:pt x="426" y="30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30"/>
            <p:cNvSpPr/>
            <p:nvPr/>
          </p:nvSpPr>
          <p:spPr>
            <a:xfrm>
              <a:off x="-2653275" y="5001875"/>
              <a:ext cx="9125" cy="9900"/>
            </a:xfrm>
            <a:custGeom>
              <a:rect b="b" l="l" r="r" t="t"/>
              <a:pathLst>
                <a:path extrusionOk="0" h="396" w="365">
                  <a:moveTo>
                    <a:pt x="183" y="1"/>
                  </a:moveTo>
                  <a:cubicBezTo>
                    <a:pt x="61" y="1"/>
                    <a:pt x="0" y="92"/>
                    <a:pt x="0" y="183"/>
                  </a:cubicBezTo>
                  <a:cubicBezTo>
                    <a:pt x="0" y="304"/>
                    <a:pt x="61" y="396"/>
                    <a:pt x="183" y="396"/>
                  </a:cubicBezTo>
                  <a:cubicBezTo>
                    <a:pt x="274" y="396"/>
                    <a:pt x="365" y="30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30"/>
            <p:cNvSpPr/>
            <p:nvPr/>
          </p:nvSpPr>
          <p:spPr>
            <a:xfrm>
              <a:off x="-2730800" y="5002625"/>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30"/>
            <p:cNvSpPr/>
            <p:nvPr/>
          </p:nvSpPr>
          <p:spPr>
            <a:xfrm>
              <a:off x="-2807550" y="5004150"/>
              <a:ext cx="6125" cy="5350"/>
            </a:xfrm>
            <a:custGeom>
              <a:rect b="b" l="l" r="r" t="t"/>
              <a:pathLst>
                <a:path extrusionOk="0" h="214" w="245">
                  <a:moveTo>
                    <a:pt x="123" y="1"/>
                  </a:moveTo>
                  <a:cubicBezTo>
                    <a:pt x="31" y="1"/>
                    <a:pt x="1" y="31"/>
                    <a:pt x="1" y="92"/>
                  </a:cubicBezTo>
                  <a:cubicBezTo>
                    <a:pt x="1" y="183"/>
                    <a:pt x="31" y="213"/>
                    <a:pt x="123" y="213"/>
                  </a:cubicBezTo>
                  <a:cubicBezTo>
                    <a:pt x="183" y="213"/>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30"/>
            <p:cNvSpPr/>
            <p:nvPr/>
          </p:nvSpPr>
          <p:spPr>
            <a:xfrm>
              <a:off x="-2885800" y="5004150"/>
              <a:ext cx="6100" cy="5350"/>
            </a:xfrm>
            <a:custGeom>
              <a:rect b="b" l="l" r="r" t="t"/>
              <a:pathLst>
                <a:path extrusionOk="0" h="214" w="244">
                  <a:moveTo>
                    <a:pt x="122" y="1"/>
                  </a:moveTo>
                  <a:cubicBezTo>
                    <a:pt x="61" y="1"/>
                    <a:pt x="0" y="61"/>
                    <a:pt x="0" y="92"/>
                  </a:cubicBezTo>
                  <a:cubicBezTo>
                    <a:pt x="0" y="183"/>
                    <a:pt x="91" y="213"/>
                    <a:pt x="122" y="213"/>
                  </a:cubicBezTo>
                  <a:cubicBezTo>
                    <a:pt x="213" y="213"/>
                    <a:pt x="243" y="18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30"/>
            <p:cNvSpPr/>
            <p:nvPr/>
          </p:nvSpPr>
          <p:spPr>
            <a:xfrm>
              <a:off x="-2962550" y="5004925"/>
              <a:ext cx="3825" cy="3825"/>
            </a:xfrm>
            <a:custGeom>
              <a:rect b="b" l="l" r="r" t="t"/>
              <a:pathLst>
                <a:path extrusionOk="0" h="153" w="153">
                  <a:moveTo>
                    <a:pt x="91" y="0"/>
                  </a:moveTo>
                  <a:cubicBezTo>
                    <a:pt x="31" y="0"/>
                    <a:pt x="0" y="30"/>
                    <a:pt x="0" y="61"/>
                  </a:cubicBezTo>
                  <a:cubicBezTo>
                    <a:pt x="0" y="122"/>
                    <a:pt x="31" y="152"/>
                    <a:pt x="91" y="152"/>
                  </a:cubicBezTo>
                  <a:cubicBezTo>
                    <a:pt x="122" y="152"/>
                    <a:pt x="152" y="122"/>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30"/>
            <p:cNvSpPr/>
            <p:nvPr/>
          </p:nvSpPr>
          <p:spPr>
            <a:xfrm>
              <a:off x="-3039300" y="5005675"/>
              <a:ext cx="1550" cy="2300"/>
            </a:xfrm>
            <a:custGeom>
              <a:rect b="b" l="l" r="r" t="t"/>
              <a:pathLst>
                <a:path extrusionOk="0" h="92" w="62">
                  <a:moveTo>
                    <a:pt x="31" y="0"/>
                  </a:moveTo>
                  <a:cubicBezTo>
                    <a:pt x="31" y="0"/>
                    <a:pt x="0" y="31"/>
                    <a:pt x="0" y="31"/>
                  </a:cubicBezTo>
                  <a:cubicBezTo>
                    <a:pt x="0" y="61"/>
                    <a:pt x="31" y="92"/>
                    <a:pt x="31" y="92"/>
                  </a:cubicBezTo>
                  <a:cubicBezTo>
                    <a:pt x="61" y="92"/>
                    <a:pt x="61"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30"/>
            <p:cNvSpPr/>
            <p:nvPr/>
          </p:nvSpPr>
          <p:spPr>
            <a:xfrm>
              <a:off x="-3116825" y="5006550"/>
              <a:ext cx="1475" cy="1425"/>
            </a:xfrm>
            <a:custGeom>
              <a:rect b="b" l="l" r="r" t="t"/>
              <a:pathLst>
                <a:path extrusionOk="0" h="57" w="59">
                  <a:moveTo>
                    <a:pt x="51" y="0"/>
                  </a:moveTo>
                  <a:cubicBezTo>
                    <a:pt x="47" y="0"/>
                    <a:pt x="41" y="7"/>
                    <a:pt x="31" y="26"/>
                  </a:cubicBezTo>
                  <a:cubicBezTo>
                    <a:pt x="31" y="26"/>
                    <a:pt x="1" y="26"/>
                    <a:pt x="31" y="57"/>
                  </a:cubicBezTo>
                  <a:cubicBezTo>
                    <a:pt x="52" y="36"/>
                    <a:pt x="59" y="0"/>
                    <a:pt x="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30"/>
            <p:cNvSpPr/>
            <p:nvPr/>
          </p:nvSpPr>
          <p:spPr>
            <a:xfrm>
              <a:off x="-2033975" y="50664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30"/>
            <p:cNvSpPr/>
            <p:nvPr/>
          </p:nvSpPr>
          <p:spPr>
            <a:xfrm>
              <a:off x="-2111475" y="50679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30"/>
            <p:cNvSpPr/>
            <p:nvPr/>
          </p:nvSpPr>
          <p:spPr>
            <a:xfrm>
              <a:off x="-2188975" y="5066475"/>
              <a:ext cx="16725" cy="17500"/>
            </a:xfrm>
            <a:custGeom>
              <a:rect b="b" l="l" r="r" t="t"/>
              <a:pathLst>
                <a:path extrusionOk="0" h="700" w="669">
                  <a:moveTo>
                    <a:pt x="334" y="0"/>
                  </a:moveTo>
                  <a:cubicBezTo>
                    <a:pt x="152" y="0"/>
                    <a:pt x="0" y="152"/>
                    <a:pt x="0" y="365"/>
                  </a:cubicBezTo>
                  <a:cubicBezTo>
                    <a:pt x="0" y="547"/>
                    <a:pt x="152" y="699"/>
                    <a:pt x="334" y="699"/>
                  </a:cubicBezTo>
                  <a:cubicBezTo>
                    <a:pt x="486" y="699"/>
                    <a:pt x="638" y="547"/>
                    <a:pt x="669" y="36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30"/>
            <p:cNvSpPr/>
            <p:nvPr/>
          </p:nvSpPr>
          <p:spPr>
            <a:xfrm>
              <a:off x="-2266500" y="50687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30"/>
            <p:cNvSpPr/>
            <p:nvPr/>
          </p:nvSpPr>
          <p:spPr>
            <a:xfrm>
              <a:off x="-2343250" y="50695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30"/>
            <p:cNvSpPr/>
            <p:nvPr/>
          </p:nvSpPr>
          <p:spPr>
            <a:xfrm>
              <a:off x="-2420750" y="5068750"/>
              <a:ext cx="12950" cy="12950"/>
            </a:xfrm>
            <a:custGeom>
              <a:rect b="b" l="l" r="r" t="t"/>
              <a:pathLst>
                <a:path extrusionOk="0" h="518" w="518">
                  <a:moveTo>
                    <a:pt x="274" y="0"/>
                  </a:moveTo>
                  <a:cubicBezTo>
                    <a:pt x="122" y="0"/>
                    <a:pt x="0" y="122"/>
                    <a:pt x="0" y="274"/>
                  </a:cubicBezTo>
                  <a:cubicBezTo>
                    <a:pt x="0" y="426"/>
                    <a:pt x="122" y="517"/>
                    <a:pt x="274" y="517"/>
                  </a:cubicBezTo>
                  <a:cubicBezTo>
                    <a:pt x="365" y="51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30"/>
            <p:cNvSpPr/>
            <p:nvPr/>
          </p:nvSpPr>
          <p:spPr>
            <a:xfrm>
              <a:off x="-2499025" y="50702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30"/>
            <p:cNvSpPr/>
            <p:nvPr/>
          </p:nvSpPr>
          <p:spPr>
            <a:xfrm>
              <a:off x="-2575775" y="50717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244"/>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30"/>
            <p:cNvSpPr/>
            <p:nvPr/>
          </p:nvSpPr>
          <p:spPr>
            <a:xfrm>
              <a:off x="-2653275" y="50702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30"/>
            <p:cNvSpPr/>
            <p:nvPr/>
          </p:nvSpPr>
          <p:spPr>
            <a:xfrm>
              <a:off x="-2730800" y="50725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30"/>
            <p:cNvSpPr/>
            <p:nvPr/>
          </p:nvSpPr>
          <p:spPr>
            <a:xfrm>
              <a:off x="-2807550" y="5073300"/>
              <a:ext cx="6125" cy="6100"/>
            </a:xfrm>
            <a:custGeom>
              <a:rect b="b" l="l" r="r" t="t"/>
              <a:pathLst>
                <a:path extrusionOk="0" h="244" w="245">
                  <a:moveTo>
                    <a:pt x="123" y="1"/>
                  </a:moveTo>
                  <a:cubicBezTo>
                    <a:pt x="31" y="1"/>
                    <a:pt x="1" y="31"/>
                    <a:pt x="1" y="122"/>
                  </a:cubicBezTo>
                  <a:cubicBezTo>
                    <a:pt x="1" y="183"/>
                    <a:pt x="31" y="244"/>
                    <a:pt x="123" y="244"/>
                  </a:cubicBezTo>
                  <a:cubicBezTo>
                    <a:pt x="183" y="244"/>
                    <a:pt x="24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30"/>
            <p:cNvSpPr/>
            <p:nvPr/>
          </p:nvSpPr>
          <p:spPr>
            <a:xfrm>
              <a:off x="-2885800" y="50725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30"/>
            <p:cNvSpPr/>
            <p:nvPr/>
          </p:nvSpPr>
          <p:spPr>
            <a:xfrm>
              <a:off x="-2962550" y="50740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30"/>
            <p:cNvSpPr/>
            <p:nvPr/>
          </p:nvSpPr>
          <p:spPr>
            <a:xfrm>
              <a:off x="-3039300" y="5075575"/>
              <a:ext cx="3050" cy="1550"/>
            </a:xfrm>
            <a:custGeom>
              <a:rect b="b" l="l" r="r" t="t"/>
              <a:pathLst>
                <a:path extrusionOk="0" h="62" w="122">
                  <a:moveTo>
                    <a:pt x="31" y="1"/>
                  </a:moveTo>
                  <a:cubicBezTo>
                    <a:pt x="31" y="1"/>
                    <a:pt x="0" y="1"/>
                    <a:pt x="0" y="31"/>
                  </a:cubicBezTo>
                  <a:cubicBezTo>
                    <a:pt x="0" y="31"/>
                    <a:pt x="0" y="62"/>
                    <a:pt x="31" y="62"/>
                  </a:cubicBezTo>
                  <a:cubicBezTo>
                    <a:pt x="91" y="6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30"/>
            <p:cNvSpPr/>
            <p:nvPr/>
          </p:nvSpPr>
          <p:spPr>
            <a:xfrm>
              <a:off x="-3116825" y="50755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30"/>
            <p:cNvSpPr/>
            <p:nvPr/>
          </p:nvSpPr>
          <p:spPr>
            <a:xfrm>
              <a:off x="-2033975" y="51348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30"/>
            <p:cNvSpPr/>
            <p:nvPr/>
          </p:nvSpPr>
          <p:spPr>
            <a:xfrm>
              <a:off x="-2111475" y="513637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30"/>
            <p:cNvSpPr/>
            <p:nvPr/>
          </p:nvSpPr>
          <p:spPr>
            <a:xfrm>
              <a:off x="-2188975" y="5136375"/>
              <a:ext cx="16725" cy="16750"/>
            </a:xfrm>
            <a:custGeom>
              <a:rect b="b" l="l" r="r" t="t"/>
              <a:pathLst>
                <a:path extrusionOk="0" h="670" w="669">
                  <a:moveTo>
                    <a:pt x="334" y="1"/>
                  </a:moveTo>
                  <a:cubicBezTo>
                    <a:pt x="152" y="1"/>
                    <a:pt x="0" y="152"/>
                    <a:pt x="0" y="335"/>
                  </a:cubicBezTo>
                  <a:cubicBezTo>
                    <a:pt x="0" y="517"/>
                    <a:pt x="152" y="669"/>
                    <a:pt x="334" y="669"/>
                  </a:cubicBezTo>
                  <a:cubicBezTo>
                    <a:pt x="486" y="669"/>
                    <a:pt x="638" y="517"/>
                    <a:pt x="669" y="335"/>
                  </a:cubicBezTo>
                  <a:cubicBezTo>
                    <a:pt x="669" y="152"/>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30"/>
            <p:cNvSpPr/>
            <p:nvPr/>
          </p:nvSpPr>
          <p:spPr>
            <a:xfrm>
              <a:off x="-2266500" y="5137125"/>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30"/>
            <p:cNvSpPr/>
            <p:nvPr/>
          </p:nvSpPr>
          <p:spPr>
            <a:xfrm>
              <a:off x="-2343250" y="51379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30"/>
            <p:cNvSpPr/>
            <p:nvPr/>
          </p:nvSpPr>
          <p:spPr>
            <a:xfrm>
              <a:off x="-2420750" y="5137900"/>
              <a:ext cx="12950" cy="13700"/>
            </a:xfrm>
            <a:custGeom>
              <a:rect b="b" l="l" r="r" t="t"/>
              <a:pathLst>
                <a:path extrusionOk="0" h="548" w="518">
                  <a:moveTo>
                    <a:pt x="274" y="0"/>
                  </a:moveTo>
                  <a:cubicBezTo>
                    <a:pt x="122" y="0"/>
                    <a:pt x="0" y="122"/>
                    <a:pt x="0" y="274"/>
                  </a:cubicBezTo>
                  <a:cubicBezTo>
                    <a:pt x="0" y="426"/>
                    <a:pt x="122" y="547"/>
                    <a:pt x="274" y="547"/>
                  </a:cubicBezTo>
                  <a:cubicBezTo>
                    <a:pt x="365" y="54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30"/>
            <p:cNvSpPr/>
            <p:nvPr/>
          </p:nvSpPr>
          <p:spPr>
            <a:xfrm>
              <a:off x="-2499025" y="5138650"/>
              <a:ext cx="11425" cy="11425"/>
            </a:xfrm>
            <a:custGeom>
              <a:rect b="b" l="l" r="r" t="t"/>
              <a:pathLst>
                <a:path extrusionOk="0" h="457" w="457">
                  <a:moveTo>
                    <a:pt x="244" y="1"/>
                  </a:moveTo>
                  <a:cubicBezTo>
                    <a:pt x="122" y="1"/>
                    <a:pt x="1" y="122"/>
                    <a:pt x="1" y="244"/>
                  </a:cubicBezTo>
                  <a:cubicBezTo>
                    <a:pt x="1" y="365"/>
                    <a:pt x="122" y="457"/>
                    <a:pt x="244" y="457"/>
                  </a:cubicBezTo>
                  <a:cubicBezTo>
                    <a:pt x="365"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30"/>
            <p:cNvSpPr/>
            <p:nvPr/>
          </p:nvSpPr>
          <p:spPr>
            <a:xfrm>
              <a:off x="-2575775" y="5140175"/>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30"/>
            <p:cNvSpPr/>
            <p:nvPr/>
          </p:nvSpPr>
          <p:spPr>
            <a:xfrm>
              <a:off x="-2653275" y="5140175"/>
              <a:ext cx="9125" cy="9150"/>
            </a:xfrm>
            <a:custGeom>
              <a:rect b="b" l="l" r="r" t="t"/>
              <a:pathLst>
                <a:path extrusionOk="0" h="366" w="365">
                  <a:moveTo>
                    <a:pt x="183" y="0"/>
                  </a:moveTo>
                  <a:cubicBezTo>
                    <a:pt x="61" y="0"/>
                    <a:pt x="0" y="61"/>
                    <a:pt x="0" y="183"/>
                  </a:cubicBezTo>
                  <a:cubicBezTo>
                    <a:pt x="0" y="304"/>
                    <a:pt x="61" y="365"/>
                    <a:pt x="183" y="365"/>
                  </a:cubicBezTo>
                  <a:cubicBezTo>
                    <a:pt x="304" y="365"/>
                    <a:pt x="365" y="24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30"/>
            <p:cNvSpPr/>
            <p:nvPr/>
          </p:nvSpPr>
          <p:spPr>
            <a:xfrm>
              <a:off x="-2730800" y="514092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30"/>
            <p:cNvSpPr/>
            <p:nvPr/>
          </p:nvSpPr>
          <p:spPr>
            <a:xfrm>
              <a:off x="-2807550" y="5141700"/>
              <a:ext cx="6125" cy="6100"/>
            </a:xfrm>
            <a:custGeom>
              <a:rect b="b" l="l" r="r" t="t"/>
              <a:pathLst>
                <a:path extrusionOk="0" h="244" w="245">
                  <a:moveTo>
                    <a:pt x="123" y="0"/>
                  </a:moveTo>
                  <a:cubicBezTo>
                    <a:pt x="31" y="0"/>
                    <a:pt x="1" y="31"/>
                    <a:pt x="1" y="122"/>
                  </a:cubicBezTo>
                  <a:cubicBezTo>
                    <a:pt x="1" y="183"/>
                    <a:pt x="31" y="243"/>
                    <a:pt x="123" y="243"/>
                  </a:cubicBezTo>
                  <a:cubicBezTo>
                    <a:pt x="183" y="243"/>
                    <a:pt x="24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30"/>
            <p:cNvSpPr/>
            <p:nvPr/>
          </p:nvSpPr>
          <p:spPr>
            <a:xfrm>
              <a:off x="-2885800" y="51417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52"/>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30"/>
            <p:cNvSpPr/>
            <p:nvPr/>
          </p:nvSpPr>
          <p:spPr>
            <a:xfrm>
              <a:off x="-2962550" y="5142450"/>
              <a:ext cx="3825" cy="3825"/>
            </a:xfrm>
            <a:custGeom>
              <a:rect b="b" l="l" r="r" t="t"/>
              <a:pathLst>
                <a:path extrusionOk="0" h="153" w="153">
                  <a:moveTo>
                    <a:pt x="91" y="1"/>
                  </a:moveTo>
                  <a:cubicBezTo>
                    <a:pt x="31" y="1"/>
                    <a:pt x="0" y="31"/>
                    <a:pt x="0" y="92"/>
                  </a:cubicBezTo>
                  <a:cubicBezTo>
                    <a:pt x="0" y="122"/>
                    <a:pt x="31" y="153"/>
                    <a:pt x="91" y="153"/>
                  </a:cubicBezTo>
                  <a:cubicBezTo>
                    <a:pt x="122" y="153"/>
                    <a:pt x="152" y="122"/>
                    <a:pt x="152" y="9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30"/>
            <p:cNvSpPr/>
            <p:nvPr/>
          </p:nvSpPr>
          <p:spPr>
            <a:xfrm>
              <a:off x="-3039300" y="51439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30"/>
            <p:cNvSpPr/>
            <p:nvPr/>
          </p:nvSpPr>
          <p:spPr>
            <a:xfrm>
              <a:off x="-3116825" y="51444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moveTo>
                    <a:pt x="52" y="30"/>
                  </a:moveTo>
                  <a:cubicBezTo>
                    <a:pt x="48" y="30"/>
                    <a:pt x="41" y="33"/>
                    <a:pt x="31" y="43"/>
                  </a:cubicBezTo>
                  <a:cubicBezTo>
                    <a:pt x="52" y="43"/>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30"/>
            <p:cNvSpPr/>
            <p:nvPr/>
          </p:nvSpPr>
          <p:spPr>
            <a:xfrm>
              <a:off x="-2033975" y="5203250"/>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30"/>
            <p:cNvSpPr/>
            <p:nvPr/>
          </p:nvSpPr>
          <p:spPr>
            <a:xfrm>
              <a:off x="-2111475" y="52055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48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30"/>
            <p:cNvSpPr/>
            <p:nvPr/>
          </p:nvSpPr>
          <p:spPr>
            <a:xfrm>
              <a:off x="-2188975" y="520477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30"/>
            <p:cNvSpPr/>
            <p:nvPr/>
          </p:nvSpPr>
          <p:spPr>
            <a:xfrm>
              <a:off x="-2266500" y="5205525"/>
              <a:ext cx="15975" cy="15225"/>
            </a:xfrm>
            <a:custGeom>
              <a:rect b="b" l="l" r="r" t="t"/>
              <a:pathLst>
                <a:path extrusionOk="0" h="609" w="639">
                  <a:moveTo>
                    <a:pt x="335" y="1"/>
                  </a:moveTo>
                  <a:cubicBezTo>
                    <a:pt x="183" y="1"/>
                    <a:pt x="1" y="152"/>
                    <a:pt x="1" y="304"/>
                  </a:cubicBezTo>
                  <a:cubicBezTo>
                    <a:pt x="1" y="456"/>
                    <a:pt x="183" y="608"/>
                    <a:pt x="335" y="608"/>
                  </a:cubicBezTo>
                  <a:cubicBezTo>
                    <a:pt x="487" y="608"/>
                    <a:pt x="639" y="487"/>
                    <a:pt x="639" y="304"/>
                  </a:cubicBezTo>
                  <a:cubicBezTo>
                    <a:pt x="639" y="152"/>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30"/>
            <p:cNvSpPr/>
            <p:nvPr/>
          </p:nvSpPr>
          <p:spPr>
            <a:xfrm>
              <a:off x="-2343250" y="52070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395"/>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30"/>
            <p:cNvSpPr/>
            <p:nvPr/>
          </p:nvSpPr>
          <p:spPr>
            <a:xfrm>
              <a:off x="-2420750" y="52062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30"/>
            <p:cNvSpPr/>
            <p:nvPr/>
          </p:nvSpPr>
          <p:spPr>
            <a:xfrm>
              <a:off x="-2499025" y="5207050"/>
              <a:ext cx="11425" cy="11425"/>
            </a:xfrm>
            <a:custGeom>
              <a:rect b="b" l="l" r="r" t="t"/>
              <a:pathLst>
                <a:path extrusionOk="0" h="457" w="457">
                  <a:moveTo>
                    <a:pt x="244" y="0"/>
                  </a:moveTo>
                  <a:cubicBezTo>
                    <a:pt x="122" y="0"/>
                    <a:pt x="1" y="122"/>
                    <a:pt x="1" y="243"/>
                  </a:cubicBezTo>
                  <a:cubicBezTo>
                    <a:pt x="1" y="335"/>
                    <a:pt x="122" y="456"/>
                    <a:pt x="244" y="456"/>
                  </a:cubicBezTo>
                  <a:cubicBezTo>
                    <a:pt x="396" y="456"/>
                    <a:pt x="457" y="39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30"/>
            <p:cNvSpPr/>
            <p:nvPr/>
          </p:nvSpPr>
          <p:spPr>
            <a:xfrm>
              <a:off x="-2575775" y="52093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30"/>
            <p:cNvSpPr/>
            <p:nvPr/>
          </p:nvSpPr>
          <p:spPr>
            <a:xfrm>
              <a:off x="-2653275" y="52085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30"/>
            <p:cNvSpPr/>
            <p:nvPr/>
          </p:nvSpPr>
          <p:spPr>
            <a:xfrm>
              <a:off x="-2730800" y="5209325"/>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30"/>
            <p:cNvSpPr/>
            <p:nvPr/>
          </p:nvSpPr>
          <p:spPr>
            <a:xfrm>
              <a:off x="-2807550" y="52108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30"/>
            <p:cNvSpPr/>
            <p:nvPr/>
          </p:nvSpPr>
          <p:spPr>
            <a:xfrm>
              <a:off x="-2885800" y="52100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30"/>
            <p:cNvSpPr/>
            <p:nvPr/>
          </p:nvSpPr>
          <p:spPr>
            <a:xfrm>
              <a:off x="-2962550" y="5210850"/>
              <a:ext cx="3825" cy="3825"/>
            </a:xfrm>
            <a:custGeom>
              <a:rect b="b" l="l" r="r" t="t"/>
              <a:pathLst>
                <a:path extrusionOk="0" h="153" w="153">
                  <a:moveTo>
                    <a:pt x="91" y="0"/>
                  </a:moveTo>
                  <a:cubicBezTo>
                    <a:pt x="61" y="0"/>
                    <a:pt x="0" y="61"/>
                    <a:pt x="0" y="91"/>
                  </a:cubicBezTo>
                  <a:cubicBezTo>
                    <a:pt x="0" y="122"/>
                    <a:pt x="61" y="152"/>
                    <a:pt x="91" y="152"/>
                  </a:cubicBezTo>
                  <a:cubicBezTo>
                    <a:pt x="122" y="152"/>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30"/>
            <p:cNvSpPr/>
            <p:nvPr/>
          </p:nvSpPr>
          <p:spPr>
            <a:xfrm>
              <a:off x="-3039300" y="52131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30"/>
            <p:cNvSpPr/>
            <p:nvPr/>
          </p:nvSpPr>
          <p:spPr>
            <a:xfrm>
              <a:off x="-3116825" y="52131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7" name="Google Shape;5837;p30"/>
          <p:cNvSpPr/>
          <p:nvPr/>
        </p:nvSpPr>
        <p:spPr>
          <a:xfrm>
            <a:off x="5846200" y="2076873"/>
            <a:ext cx="4935502" cy="3066637"/>
          </a:xfrm>
          <a:custGeom>
            <a:rect b="b" l="l" r="r" t="t"/>
            <a:pathLst>
              <a:path extrusionOk="0" h="58903" w="94795">
                <a:moveTo>
                  <a:pt x="32627" y="1"/>
                </a:moveTo>
                <a:cubicBezTo>
                  <a:pt x="28737" y="1"/>
                  <a:pt x="24890" y="1139"/>
                  <a:pt x="21845" y="3546"/>
                </a:cubicBezTo>
                <a:cubicBezTo>
                  <a:pt x="16017" y="8157"/>
                  <a:pt x="14109" y="16463"/>
                  <a:pt x="15442" y="23775"/>
                </a:cubicBezTo>
                <a:cubicBezTo>
                  <a:pt x="15914" y="26366"/>
                  <a:pt x="16736" y="28913"/>
                  <a:pt x="16820" y="31547"/>
                </a:cubicBezTo>
                <a:cubicBezTo>
                  <a:pt x="16900" y="34182"/>
                  <a:pt x="16074" y="37039"/>
                  <a:pt x="13919" y="38554"/>
                </a:cubicBezTo>
                <a:cubicBezTo>
                  <a:pt x="10996" y="40609"/>
                  <a:pt x="6740" y="39550"/>
                  <a:pt x="3703" y="41431"/>
                </a:cubicBezTo>
                <a:cubicBezTo>
                  <a:pt x="876" y="43179"/>
                  <a:pt x="1" y="47052"/>
                  <a:pt x="769" y="50285"/>
                </a:cubicBezTo>
                <a:cubicBezTo>
                  <a:pt x="1542" y="53516"/>
                  <a:pt x="3606" y="56262"/>
                  <a:pt x="5621" y="58903"/>
                </a:cubicBezTo>
                <a:lnTo>
                  <a:pt x="84991" y="58903"/>
                </a:lnTo>
                <a:lnTo>
                  <a:pt x="88994" y="55080"/>
                </a:lnTo>
                <a:cubicBezTo>
                  <a:pt x="93136" y="51251"/>
                  <a:pt x="94794" y="44951"/>
                  <a:pt x="93073" y="39582"/>
                </a:cubicBezTo>
                <a:cubicBezTo>
                  <a:pt x="91348" y="34211"/>
                  <a:pt x="86336" y="30052"/>
                  <a:pt x="80742" y="29350"/>
                </a:cubicBezTo>
                <a:cubicBezTo>
                  <a:pt x="80023" y="29259"/>
                  <a:pt x="79304" y="29221"/>
                  <a:pt x="78584" y="29221"/>
                </a:cubicBezTo>
                <a:cubicBezTo>
                  <a:pt x="75805" y="29221"/>
                  <a:pt x="73018" y="29784"/>
                  <a:pt x="70236" y="30046"/>
                </a:cubicBezTo>
                <a:cubicBezTo>
                  <a:pt x="69439" y="30121"/>
                  <a:pt x="68626" y="30166"/>
                  <a:pt x="67813" y="30166"/>
                </a:cubicBezTo>
                <a:cubicBezTo>
                  <a:pt x="65050" y="30166"/>
                  <a:pt x="62288" y="29641"/>
                  <a:pt x="60149" y="27961"/>
                </a:cubicBezTo>
                <a:cubicBezTo>
                  <a:pt x="56986" y="25470"/>
                  <a:pt x="56030" y="21184"/>
                  <a:pt x="54622" y="17412"/>
                </a:cubicBezTo>
                <a:cubicBezTo>
                  <a:pt x="52201" y="10935"/>
                  <a:pt x="47682" y="5048"/>
                  <a:pt x="41462" y="2024"/>
                </a:cubicBezTo>
                <a:cubicBezTo>
                  <a:pt x="38733" y="696"/>
                  <a:pt x="35667" y="1"/>
                  <a:pt x="326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30"/>
          <p:cNvSpPr/>
          <p:nvPr/>
        </p:nvSpPr>
        <p:spPr>
          <a:xfrm flipH="1" rot="10800000">
            <a:off x="0" y="9"/>
            <a:ext cx="2823670" cy="857544"/>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30"/>
          <p:cNvSpPr/>
          <p:nvPr/>
        </p:nvSpPr>
        <p:spPr>
          <a:xfrm>
            <a:off x="490725" y="197106"/>
            <a:ext cx="757928" cy="757928"/>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0" name="Google Shape;5840;p30"/>
          <p:cNvGrpSpPr/>
          <p:nvPr/>
        </p:nvGrpSpPr>
        <p:grpSpPr>
          <a:xfrm flipH="1">
            <a:off x="214013" y="403225"/>
            <a:ext cx="544125" cy="750025"/>
            <a:chOff x="2551975" y="1324025"/>
            <a:chExt cx="544125" cy="750025"/>
          </a:xfrm>
        </p:grpSpPr>
        <p:sp>
          <p:nvSpPr>
            <p:cNvPr id="5841" name="Google Shape;5841;p30"/>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30"/>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30"/>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30"/>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30"/>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30"/>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30"/>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30"/>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30"/>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30"/>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30"/>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30"/>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30"/>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30"/>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30"/>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30"/>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7" name="Google Shape;5857;p30"/>
          <p:cNvGrpSpPr/>
          <p:nvPr/>
        </p:nvGrpSpPr>
        <p:grpSpPr>
          <a:xfrm flipH="1">
            <a:off x="5460825" y="4476950"/>
            <a:ext cx="669475" cy="486350"/>
            <a:chOff x="5710525" y="4183150"/>
            <a:chExt cx="669475" cy="486350"/>
          </a:xfrm>
        </p:grpSpPr>
        <p:sp>
          <p:nvSpPr>
            <p:cNvPr id="5858" name="Google Shape;5858;p30"/>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30"/>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30"/>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30"/>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30"/>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30"/>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30"/>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30"/>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30"/>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30"/>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30"/>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30"/>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30"/>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30"/>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30"/>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30"/>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4" name="Google Shape;5874;p30"/>
          <p:cNvSpPr txBox="1"/>
          <p:nvPr>
            <p:ph type="title"/>
          </p:nvPr>
        </p:nvSpPr>
        <p:spPr>
          <a:xfrm>
            <a:off x="717425" y="404125"/>
            <a:ext cx="7709100" cy="61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3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875" name="Google Shape;5875;p30"/>
          <p:cNvSpPr txBox="1"/>
          <p:nvPr>
            <p:ph idx="1" type="subTitle"/>
          </p:nvPr>
        </p:nvSpPr>
        <p:spPr>
          <a:xfrm>
            <a:off x="1782976" y="1613850"/>
            <a:ext cx="4118700" cy="613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876" name="Google Shape;5876;p30"/>
          <p:cNvSpPr txBox="1"/>
          <p:nvPr>
            <p:ph idx="2" type="title"/>
          </p:nvPr>
        </p:nvSpPr>
        <p:spPr>
          <a:xfrm>
            <a:off x="1782984" y="1229450"/>
            <a:ext cx="4118700" cy="401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4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877" name="Google Shape;5877;p30"/>
          <p:cNvSpPr txBox="1"/>
          <p:nvPr>
            <p:ph idx="3" type="subTitle"/>
          </p:nvPr>
        </p:nvSpPr>
        <p:spPr>
          <a:xfrm>
            <a:off x="1782976" y="2747150"/>
            <a:ext cx="4118700" cy="613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878" name="Google Shape;5878;p30"/>
          <p:cNvSpPr txBox="1"/>
          <p:nvPr>
            <p:ph idx="4" type="title"/>
          </p:nvPr>
        </p:nvSpPr>
        <p:spPr>
          <a:xfrm>
            <a:off x="1782984" y="2362750"/>
            <a:ext cx="4118700" cy="401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4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879" name="Google Shape;5879;p30"/>
          <p:cNvSpPr txBox="1"/>
          <p:nvPr>
            <p:ph idx="5" type="subTitle"/>
          </p:nvPr>
        </p:nvSpPr>
        <p:spPr>
          <a:xfrm>
            <a:off x="1779000" y="3880450"/>
            <a:ext cx="4118700" cy="613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880" name="Google Shape;5880;p30"/>
          <p:cNvSpPr txBox="1"/>
          <p:nvPr>
            <p:ph idx="6" type="title"/>
          </p:nvPr>
        </p:nvSpPr>
        <p:spPr>
          <a:xfrm>
            <a:off x="1779008" y="3496050"/>
            <a:ext cx="4118700" cy="401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4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32" name="Shape 432"/>
        <p:cNvGrpSpPr/>
        <p:nvPr/>
      </p:nvGrpSpPr>
      <p:grpSpPr>
        <a:xfrm>
          <a:off x="0" y="0"/>
          <a:ext cx="0" cy="0"/>
          <a:chOff x="0" y="0"/>
          <a:chExt cx="0" cy="0"/>
        </a:xfrm>
      </p:grpSpPr>
      <p:sp>
        <p:nvSpPr>
          <p:cNvPr id="433" name="Google Shape;433;p4"/>
          <p:cNvSpPr txBox="1"/>
          <p:nvPr>
            <p:ph idx="1" type="body"/>
          </p:nvPr>
        </p:nvSpPr>
        <p:spPr>
          <a:xfrm>
            <a:off x="713225" y="1076275"/>
            <a:ext cx="77175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accent4"/>
              </a:buClr>
              <a:buSzPts val="1200"/>
              <a:buAutoNum type="arabicPeriod"/>
              <a:defRPr sz="1200"/>
            </a:lvl1pPr>
            <a:lvl2pPr indent="-304800" lvl="1" marL="914400">
              <a:spcBef>
                <a:spcPts val="0"/>
              </a:spcBef>
              <a:spcAft>
                <a:spcPts val="0"/>
              </a:spcAft>
              <a:buClr>
                <a:srgbClr val="434343"/>
              </a:buClr>
              <a:buSzPts val="1200"/>
              <a:buFont typeface="Roboto Condensed Light"/>
              <a:buAutoNum type="alphaLcPeriod"/>
              <a:defRPr/>
            </a:lvl2pPr>
            <a:lvl3pPr indent="-304800" lvl="2" marL="1371600">
              <a:spcBef>
                <a:spcPts val="0"/>
              </a:spcBef>
              <a:spcAft>
                <a:spcPts val="0"/>
              </a:spcAft>
              <a:buClr>
                <a:srgbClr val="434343"/>
              </a:buClr>
              <a:buSzPts val="1200"/>
              <a:buFont typeface="Roboto Condensed Light"/>
              <a:buAutoNum type="romanLcPeriod"/>
              <a:defRPr/>
            </a:lvl3pPr>
            <a:lvl4pPr indent="-304800" lvl="3" marL="1828800">
              <a:spcBef>
                <a:spcPts val="0"/>
              </a:spcBef>
              <a:spcAft>
                <a:spcPts val="0"/>
              </a:spcAft>
              <a:buClr>
                <a:srgbClr val="434343"/>
              </a:buClr>
              <a:buSzPts val="1200"/>
              <a:buFont typeface="Roboto Condensed Light"/>
              <a:buAutoNum type="arabicPeriod"/>
              <a:defRPr/>
            </a:lvl4pPr>
            <a:lvl5pPr indent="-304800" lvl="4" marL="2286000">
              <a:spcBef>
                <a:spcPts val="0"/>
              </a:spcBef>
              <a:spcAft>
                <a:spcPts val="0"/>
              </a:spcAft>
              <a:buClr>
                <a:srgbClr val="434343"/>
              </a:buClr>
              <a:buSzPts val="1200"/>
              <a:buFont typeface="Roboto Condensed Light"/>
              <a:buAutoNum type="alphaLcPeriod"/>
              <a:defRPr/>
            </a:lvl5pPr>
            <a:lvl6pPr indent="-304800" lvl="5" marL="2743200">
              <a:spcBef>
                <a:spcPts val="0"/>
              </a:spcBef>
              <a:spcAft>
                <a:spcPts val="0"/>
              </a:spcAft>
              <a:buClr>
                <a:srgbClr val="434343"/>
              </a:buClr>
              <a:buSzPts val="1200"/>
              <a:buFont typeface="Roboto Condensed Light"/>
              <a:buAutoNum type="romanLcPeriod"/>
              <a:defRPr/>
            </a:lvl6pPr>
            <a:lvl7pPr indent="-304800" lvl="6" marL="3200400">
              <a:spcBef>
                <a:spcPts val="0"/>
              </a:spcBef>
              <a:spcAft>
                <a:spcPts val="0"/>
              </a:spcAft>
              <a:buClr>
                <a:srgbClr val="434343"/>
              </a:buClr>
              <a:buSzPts val="1200"/>
              <a:buFont typeface="Roboto Condensed Light"/>
              <a:buAutoNum type="arabicPeriod"/>
              <a:defRPr/>
            </a:lvl7pPr>
            <a:lvl8pPr indent="-304800" lvl="7" marL="3657600">
              <a:spcBef>
                <a:spcPts val="0"/>
              </a:spcBef>
              <a:spcAft>
                <a:spcPts val="0"/>
              </a:spcAft>
              <a:buClr>
                <a:srgbClr val="434343"/>
              </a:buClr>
              <a:buSzPts val="1200"/>
              <a:buFont typeface="Roboto Condensed Light"/>
              <a:buAutoNum type="alphaLcPeriod"/>
              <a:defRPr/>
            </a:lvl8pPr>
            <a:lvl9pPr indent="-304800" lvl="8" marL="4114800">
              <a:spcBef>
                <a:spcPts val="0"/>
              </a:spcBef>
              <a:spcAft>
                <a:spcPts val="0"/>
              </a:spcAft>
              <a:buClr>
                <a:srgbClr val="434343"/>
              </a:buClr>
              <a:buSzPts val="1200"/>
              <a:buFont typeface="Roboto Condensed Light"/>
              <a:buAutoNum type="romanLcPeriod"/>
              <a:defRPr/>
            </a:lvl9pPr>
          </a:lstStyle>
          <a:p/>
        </p:txBody>
      </p:sp>
      <p:sp>
        <p:nvSpPr>
          <p:cNvPr id="434" name="Google Shape;434;p4"/>
          <p:cNvSpPr txBox="1"/>
          <p:nvPr>
            <p:ph type="title"/>
          </p:nvPr>
        </p:nvSpPr>
        <p:spPr>
          <a:xfrm>
            <a:off x="717425" y="404125"/>
            <a:ext cx="7709100" cy="61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3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35" name="Google Shape;435;p4"/>
          <p:cNvSpPr/>
          <p:nvPr/>
        </p:nvSpPr>
        <p:spPr>
          <a:xfrm>
            <a:off x="8393151" y="1047145"/>
            <a:ext cx="502153" cy="502153"/>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
          <p:cNvSpPr/>
          <p:nvPr/>
        </p:nvSpPr>
        <p:spPr>
          <a:xfrm flipH="1" rot="-1090152">
            <a:off x="6708487" y="3883698"/>
            <a:ext cx="2927000" cy="1578568"/>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
          <p:cNvSpPr/>
          <p:nvPr/>
        </p:nvSpPr>
        <p:spPr>
          <a:xfrm>
            <a:off x="222570" y="3107178"/>
            <a:ext cx="971697" cy="971697"/>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 name="Google Shape;438;p4"/>
          <p:cNvGrpSpPr/>
          <p:nvPr/>
        </p:nvGrpSpPr>
        <p:grpSpPr>
          <a:xfrm>
            <a:off x="-367" y="-88"/>
            <a:ext cx="611786" cy="1983735"/>
            <a:chOff x="9295275" y="2826313"/>
            <a:chExt cx="363250" cy="1177850"/>
          </a:xfrm>
        </p:grpSpPr>
        <p:sp>
          <p:nvSpPr>
            <p:cNvPr id="439" name="Google Shape;439;p4"/>
            <p:cNvSpPr/>
            <p:nvPr/>
          </p:nvSpPr>
          <p:spPr>
            <a:xfrm>
              <a:off x="9295275" y="2826313"/>
              <a:ext cx="19000" cy="19025"/>
            </a:xfrm>
            <a:custGeom>
              <a:rect b="b" l="l" r="r" t="t"/>
              <a:pathLst>
                <a:path extrusionOk="0" h="761" w="760">
                  <a:moveTo>
                    <a:pt x="395" y="0"/>
                  </a:moveTo>
                  <a:cubicBezTo>
                    <a:pt x="182" y="0"/>
                    <a:pt x="0" y="152"/>
                    <a:pt x="0" y="365"/>
                  </a:cubicBezTo>
                  <a:cubicBezTo>
                    <a:pt x="0" y="578"/>
                    <a:pt x="182" y="760"/>
                    <a:pt x="395" y="760"/>
                  </a:cubicBezTo>
                  <a:cubicBezTo>
                    <a:pt x="608" y="760"/>
                    <a:pt x="760" y="578"/>
                    <a:pt x="760" y="365"/>
                  </a:cubicBezTo>
                  <a:cubicBezTo>
                    <a:pt x="760" y="152"/>
                    <a:pt x="60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
            <p:cNvSpPr/>
            <p:nvPr/>
          </p:nvSpPr>
          <p:spPr>
            <a:xfrm>
              <a:off x="9296775" y="2905338"/>
              <a:ext cx="16750" cy="16750"/>
            </a:xfrm>
            <a:custGeom>
              <a:rect b="b" l="l" r="r" t="t"/>
              <a:pathLst>
                <a:path extrusionOk="0" h="670" w="670">
                  <a:moveTo>
                    <a:pt x="335" y="0"/>
                  </a:moveTo>
                  <a:cubicBezTo>
                    <a:pt x="153" y="0"/>
                    <a:pt x="1" y="152"/>
                    <a:pt x="1" y="335"/>
                  </a:cubicBezTo>
                  <a:cubicBezTo>
                    <a:pt x="1" y="517"/>
                    <a:pt x="153" y="669"/>
                    <a:pt x="335" y="669"/>
                  </a:cubicBezTo>
                  <a:cubicBezTo>
                    <a:pt x="518" y="669"/>
                    <a:pt x="670" y="517"/>
                    <a:pt x="670" y="335"/>
                  </a:cubicBezTo>
                  <a:cubicBezTo>
                    <a:pt x="670" y="152"/>
                    <a:pt x="51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
            <p:cNvSpPr/>
            <p:nvPr/>
          </p:nvSpPr>
          <p:spPr>
            <a:xfrm>
              <a:off x="9296775" y="2982838"/>
              <a:ext cx="16750" cy="17500"/>
            </a:xfrm>
            <a:custGeom>
              <a:rect b="b" l="l" r="r" t="t"/>
              <a:pathLst>
                <a:path extrusionOk="0" h="700" w="670">
                  <a:moveTo>
                    <a:pt x="335" y="1"/>
                  </a:moveTo>
                  <a:cubicBezTo>
                    <a:pt x="153" y="1"/>
                    <a:pt x="1" y="153"/>
                    <a:pt x="1" y="335"/>
                  </a:cubicBezTo>
                  <a:cubicBezTo>
                    <a:pt x="1" y="517"/>
                    <a:pt x="153" y="700"/>
                    <a:pt x="335" y="700"/>
                  </a:cubicBezTo>
                  <a:cubicBezTo>
                    <a:pt x="518" y="700"/>
                    <a:pt x="670" y="517"/>
                    <a:pt x="670" y="335"/>
                  </a:cubicBezTo>
                  <a:cubicBezTo>
                    <a:pt x="670" y="153"/>
                    <a:pt x="518"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
            <p:cNvSpPr/>
            <p:nvPr/>
          </p:nvSpPr>
          <p:spPr>
            <a:xfrm>
              <a:off x="9297550" y="3061863"/>
              <a:ext cx="15225" cy="15225"/>
            </a:xfrm>
            <a:custGeom>
              <a:rect b="b" l="l" r="r" t="t"/>
              <a:pathLst>
                <a:path extrusionOk="0" h="609" w="609">
                  <a:moveTo>
                    <a:pt x="304" y="1"/>
                  </a:moveTo>
                  <a:cubicBezTo>
                    <a:pt x="152" y="1"/>
                    <a:pt x="0" y="153"/>
                    <a:pt x="0" y="305"/>
                  </a:cubicBezTo>
                  <a:cubicBezTo>
                    <a:pt x="0" y="457"/>
                    <a:pt x="152" y="609"/>
                    <a:pt x="304" y="609"/>
                  </a:cubicBezTo>
                  <a:cubicBezTo>
                    <a:pt x="456"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
            <p:cNvSpPr/>
            <p:nvPr/>
          </p:nvSpPr>
          <p:spPr>
            <a:xfrm>
              <a:off x="9298300" y="3140888"/>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
            <p:cNvSpPr/>
            <p:nvPr/>
          </p:nvSpPr>
          <p:spPr>
            <a:xfrm>
              <a:off x="9298300" y="3218413"/>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
            <p:cNvSpPr/>
            <p:nvPr/>
          </p:nvSpPr>
          <p:spPr>
            <a:xfrm>
              <a:off x="9299075" y="3297438"/>
              <a:ext cx="11400" cy="11425"/>
            </a:xfrm>
            <a:custGeom>
              <a:rect b="b" l="l" r="r" t="t"/>
              <a:pathLst>
                <a:path extrusionOk="0" h="457" w="456">
                  <a:moveTo>
                    <a:pt x="243" y="0"/>
                  </a:moveTo>
                  <a:cubicBezTo>
                    <a:pt x="122" y="0"/>
                    <a:pt x="0" y="92"/>
                    <a:pt x="0" y="213"/>
                  </a:cubicBezTo>
                  <a:cubicBezTo>
                    <a:pt x="0" y="335"/>
                    <a:pt x="122" y="456"/>
                    <a:pt x="243" y="456"/>
                  </a:cubicBezTo>
                  <a:cubicBezTo>
                    <a:pt x="365" y="456"/>
                    <a:pt x="456" y="335"/>
                    <a:pt x="456" y="213"/>
                  </a:cubicBezTo>
                  <a:cubicBezTo>
                    <a:pt x="456" y="92"/>
                    <a:pt x="36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
            <p:cNvSpPr/>
            <p:nvPr/>
          </p:nvSpPr>
          <p:spPr>
            <a:xfrm>
              <a:off x="9300575" y="3376463"/>
              <a:ext cx="9150" cy="9150"/>
            </a:xfrm>
            <a:custGeom>
              <a:rect b="b" l="l" r="r" t="t"/>
              <a:pathLst>
                <a:path extrusionOk="0" h="366" w="366">
                  <a:moveTo>
                    <a:pt x="183" y="1"/>
                  </a:moveTo>
                  <a:cubicBezTo>
                    <a:pt x="62" y="1"/>
                    <a:pt x="1" y="61"/>
                    <a:pt x="1" y="183"/>
                  </a:cubicBezTo>
                  <a:cubicBezTo>
                    <a:pt x="1" y="305"/>
                    <a:pt x="62" y="365"/>
                    <a:pt x="183" y="365"/>
                  </a:cubicBezTo>
                  <a:cubicBezTo>
                    <a:pt x="305" y="365"/>
                    <a:pt x="366" y="305"/>
                    <a:pt x="366" y="183"/>
                  </a:cubicBezTo>
                  <a:cubicBezTo>
                    <a:pt x="36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
            <p:cNvSpPr/>
            <p:nvPr/>
          </p:nvSpPr>
          <p:spPr>
            <a:xfrm>
              <a:off x="9300575" y="3453963"/>
              <a:ext cx="9150" cy="9925"/>
            </a:xfrm>
            <a:custGeom>
              <a:rect b="b" l="l" r="r" t="t"/>
              <a:pathLst>
                <a:path extrusionOk="0" h="397" w="366">
                  <a:moveTo>
                    <a:pt x="183" y="1"/>
                  </a:moveTo>
                  <a:cubicBezTo>
                    <a:pt x="62" y="1"/>
                    <a:pt x="1" y="92"/>
                    <a:pt x="1" y="183"/>
                  </a:cubicBezTo>
                  <a:cubicBezTo>
                    <a:pt x="1" y="305"/>
                    <a:pt x="62" y="396"/>
                    <a:pt x="183" y="396"/>
                  </a:cubicBezTo>
                  <a:cubicBezTo>
                    <a:pt x="305" y="396"/>
                    <a:pt x="366" y="305"/>
                    <a:pt x="366" y="183"/>
                  </a:cubicBezTo>
                  <a:cubicBezTo>
                    <a:pt x="36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
            <p:cNvSpPr/>
            <p:nvPr/>
          </p:nvSpPr>
          <p:spPr>
            <a:xfrm>
              <a:off x="9301350" y="3533013"/>
              <a:ext cx="7625" cy="7625"/>
            </a:xfrm>
            <a:custGeom>
              <a:rect b="b" l="l" r="r" t="t"/>
              <a:pathLst>
                <a:path extrusionOk="0" h="305" w="305">
                  <a:moveTo>
                    <a:pt x="152" y="0"/>
                  </a:moveTo>
                  <a:cubicBezTo>
                    <a:pt x="91" y="0"/>
                    <a:pt x="0" y="61"/>
                    <a:pt x="0" y="152"/>
                  </a:cubicBezTo>
                  <a:cubicBezTo>
                    <a:pt x="0" y="213"/>
                    <a:pt x="61" y="304"/>
                    <a:pt x="152" y="304"/>
                  </a:cubicBezTo>
                  <a:cubicBezTo>
                    <a:pt x="243" y="304"/>
                    <a:pt x="304" y="213"/>
                    <a:pt x="304" y="152"/>
                  </a:cubicBezTo>
                  <a:cubicBezTo>
                    <a:pt x="304" y="61"/>
                    <a:pt x="24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
            <p:cNvSpPr/>
            <p:nvPr/>
          </p:nvSpPr>
          <p:spPr>
            <a:xfrm>
              <a:off x="9302100" y="3612788"/>
              <a:ext cx="6100" cy="5350"/>
            </a:xfrm>
            <a:custGeom>
              <a:rect b="b" l="l" r="r" t="t"/>
              <a:pathLst>
                <a:path extrusionOk="0" h="214" w="244">
                  <a:moveTo>
                    <a:pt x="122" y="1"/>
                  </a:moveTo>
                  <a:cubicBezTo>
                    <a:pt x="61" y="1"/>
                    <a:pt x="1" y="31"/>
                    <a:pt x="1" y="122"/>
                  </a:cubicBezTo>
                  <a:cubicBezTo>
                    <a:pt x="1" y="183"/>
                    <a:pt x="31" y="213"/>
                    <a:pt x="122" y="213"/>
                  </a:cubicBezTo>
                  <a:cubicBezTo>
                    <a:pt x="213" y="213"/>
                    <a:pt x="244" y="153"/>
                    <a:pt x="244" y="122"/>
                  </a:cubicBezTo>
                  <a:cubicBezTo>
                    <a:pt x="244" y="31"/>
                    <a:pt x="21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
            <p:cNvSpPr/>
            <p:nvPr/>
          </p:nvSpPr>
          <p:spPr>
            <a:xfrm>
              <a:off x="9302100" y="3689538"/>
              <a:ext cx="6100" cy="6100"/>
            </a:xfrm>
            <a:custGeom>
              <a:rect b="b" l="l" r="r" t="t"/>
              <a:pathLst>
                <a:path extrusionOk="0" h="244" w="244">
                  <a:moveTo>
                    <a:pt x="122" y="1"/>
                  </a:moveTo>
                  <a:cubicBezTo>
                    <a:pt x="61" y="1"/>
                    <a:pt x="1" y="92"/>
                    <a:pt x="1" y="122"/>
                  </a:cubicBezTo>
                  <a:cubicBezTo>
                    <a:pt x="1" y="183"/>
                    <a:pt x="92" y="244"/>
                    <a:pt x="122" y="244"/>
                  </a:cubicBezTo>
                  <a:cubicBezTo>
                    <a:pt x="153" y="244"/>
                    <a:pt x="244" y="183"/>
                    <a:pt x="244" y="122"/>
                  </a:cubicBezTo>
                  <a:cubicBezTo>
                    <a:pt x="24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
            <p:cNvSpPr/>
            <p:nvPr/>
          </p:nvSpPr>
          <p:spPr>
            <a:xfrm>
              <a:off x="9302875" y="3768563"/>
              <a:ext cx="4575" cy="3825"/>
            </a:xfrm>
            <a:custGeom>
              <a:rect b="b" l="l" r="r" t="t"/>
              <a:pathLst>
                <a:path extrusionOk="0" h="153" w="183">
                  <a:moveTo>
                    <a:pt x="91" y="1"/>
                  </a:moveTo>
                  <a:cubicBezTo>
                    <a:pt x="61" y="1"/>
                    <a:pt x="0" y="31"/>
                    <a:pt x="0" y="62"/>
                  </a:cubicBezTo>
                  <a:cubicBezTo>
                    <a:pt x="0" y="92"/>
                    <a:pt x="61" y="153"/>
                    <a:pt x="91" y="153"/>
                  </a:cubicBezTo>
                  <a:cubicBezTo>
                    <a:pt x="122" y="153"/>
                    <a:pt x="182" y="122"/>
                    <a:pt x="182" y="62"/>
                  </a:cubicBezTo>
                  <a:cubicBezTo>
                    <a:pt x="18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
            <p:cNvSpPr/>
            <p:nvPr/>
          </p:nvSpPr>
          <p:spPr>
            <a:xfrm>
              <a:off x="9304375" y="3846838"/>
              <a:ext cx="1550" cy="2300"/>
            </a:xfrm>
            <a:custGeom>
              <a:rect b="b" l="l" r="r" t="t"/>
              <a:pathLst>
                <a:path extrusionOk="0" h="92" w="62">
                  <a:moveTo>
                    <a:pt x="31" y="0"/>
                  </a:moveTo>
                  <a:cubicBezTo>
                    <a:pt x="1" y="0"/>
                    <a:pt x="1" y="31"/>
                    <a:pt x="1" y="61"/>
                  </a:cubicBezTo>
                  <a:cubicBezTo>
                    <a:pt x="1" y="61"/>
                    <a:pt x="1" y="92"/>
                    <a:pt x="31" y="92"/>
                  </a:cubicBezTo>
                  <a:cubicBezTo>
                    <a:pt x="62" y="92"/>
                    <a:pt x="62" y="61"/>
                    <a:pt x="62" y="61"/>
                  </a:cubicBezTo>
                  <a:cubicBezTo>
                    <a:pt x="62" y="31"/>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
            <p:cNvSpPr/>
            <p:nvPr/>
          </p:nvSpPr>
          <p:spPr>
            <a:xfrm>
              <a:off x="9304375" y="3925863"/>
              <a:ext cx="1550" cy="1550"/>
            </a:xfrm>
            <a:custGeom>
              <a:rect b="b" l="l" r="r" t="t"/>
              <a:pathLst>
                <a:path extrusionOk="0" h="62" w="62">
                  <a:moveTo>
                    <a:pt x="31" y="1"/>
                  </a:moveTo>
                  <a:cubicBezTo>
                    <a:pt x="31" y="1"/>
                    <a:pt x="1" y="1"/>
                    <a:pt x="31" y="61"/>
                  </a:cubicBezTo>
                  <a:cubicBezTo>
                    <a:pt x="62" y="1"/>
                    <a:pt x="3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
            <p:cNvSpPr/>
            <p:nvPr/>
          </p:nvSpPr>
          <p:spPr>
            <a:xfrm>
              <a:off x="9305150"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
            <p:cNvSpPr/>
            <p:nvPr/>
          </p:nvSpPr>
          <p:spPr>
            <a:xfrm>
              <a:off x="936442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
            <p:cNvSpPr/>
            <p:nvPr/>
          </p:nvSpPr>
          <p:spPr>
            <a:xfrm>
              <a:off x="9365175" y="2905338"/>
              <a:ext cx="18250" cy="16750"/>
            </a:xfrm>
            <a:custGeom>
              <a:rect b="b" l="l" r="r" t="t"/>
              <a:pathLst>
                <a:path extrusionOk="0" h="670" w="730">
                  <a:moveTo>
                    <a:pt x="335" y="0"/>
                  </a:moveTo>
                  <a:cubicBezTo>
                    <a:pt x="152" y="0"/>
                    <a:pt x="0" y="152"/>
                    <a:pt x="0" y="335"/>
                  </a:cubicBezTo>
                  <a:cubicBezTo>
                    <a:pt x="0" y="517"/>
                    <a:pt x="152" y="669"/>
                    <a:pt x="335" y="669"/>
                  </a:cubicBezTo>
                  <a:cubicBezTo>
                    <a:pt x="578" y="669"/>
                    <a:pt x="730" y="517"/>
                    <a:pt x="669" y="335"/>
                  </a:cubicBezTo>
                  <a:cubicBezTo>
                    <a:pt x="669" y="152"/>
                    <a:pt x="51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
            <p:cNvSpPr/>
            <p:nvPr/>
          </p:nvSpPr>
          <p:spPr>
            <a:xfrm>
              <a:off x="936517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
            <p:cNvSpPr/>
            <p:nvPr/>
          </p:nvSpPr>
          <p:spPr>
            <a:xfrm>
              <a:off x="9365925" y="3061863"/>
              <a:ext cx="15225" cy="15225"/>
            </a:xfrm>
            <a:custGeom>
              <a:rect b="b" l="l" r="r" t="t"/>
              <a:pathLst>
                <a:path extrusionOk="0" h="609" w="609">
                  <a:moveTo>
                    <a:pt x="305" y="1"/>
                  </a:moveTo>
                  <a:cubicBezTo>
                    <a:pt x="122" y="1"/>
                    <a:pt x="1" y="122"/>
                    <a:pt x="1" y="305"/>
                  </a:cubicBezTo>
                  <a:cubicBezTo>
                    <a:pt x="1" y="457"/>
                    <a:pt x="122"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
            <p:cNvSpPr/>
            <p:nvPr/>
          </p:nvSpPr>
          <p:spPr>
            <a:xfrm>
              <a:off x="9366700" y="3140888"/>
              <a:ext cx="14450" cy="12950"/>
            </a:xfrm>
            <a:custGeom>
              <a:rect b="b" l="l" r="r" t="t"/>
              <a:pathLst>
                <a:path extrusionOk="0" h="518" w="578">
                  <a:moveTo>
                    <a:pt x="274" y="1"/>
                  </a:moveTo>
                  <a:cubicBezTo>
                    <a:pt x="122" y="1"/>
                    <a:pt x="0" y="92"/>
                    <a:pt x="0" y="244"/>
                  </a:cubicBezTo>
                  <a:cubicBezTo>
                    <a:pt x="0" y="396"/>
                    <a:pt x="122" y="518"/>
                    <a:pt x="274" y="518"/>
                  </a:cubicBezTo>
                  <a:cubicBezTo>
                    <a:pt x="426" y="518"/>
                    <a:pt x="578"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
            <p:cNvSpPr/>
            <p:nvPr/>
          </p:nvSpPr>
          <p:spPr>
            <a:xfrm>
              <a:off x="9366700" y="3218413"/>
              <a:ext cx="13700" cy="13700"/>
            </a:xfrm>
            <a:custGeom>
              <a:rect b="b" l="l" r="r" t="t"/>
              <a:pathLst>
                <a:path extrusionOk="0" h="548" w="548">
                  <a:moveTo>
                    <a:pt x="274" y="0"/>
                  </a:moveTo>
                  <a:cubicBezTo>
                    <a:pt x="122" y="0"/>
                    <a:pt x="0" y="122"/>
                    <a:pt x="0" y="274"/>
                  </a:cubicBezTo>
                  <a:cubicBezTo>
                    <a:pt x="0" y="426"/>
                    <a:pt x="122" y="547"/>
                    <a:pt x="274" y="547"/>
                  </a:cubicBezTo>
                  <a:cubicBezTo>
                    <a:pt x="426" y="547"/>
                    <a:pt x="54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
            <p:cNvSpPr/>
            <p:nvPr/>
          </p:nvSpPr>
          <p:spPr>
            <a:xfrm>
              <a:off x="9367450" y="3297438"/>
              <a:ext cx="12175" cy="11425"/>
            </a:xfrm>
            <a:custGeom>
              <a:rect b="b" l="l" r="r" t="t"/>
              <a:pathLst>
                <a:path extrusionOk="0" h="457" w="487">
                  <a:moveTo>
                    <a:pt x="244" y="0"/>
                  </a:moveTo>
                  <a:cubicBezTo>
                    <a:pt x="122" y="0"/>
                    <a:pt x="1" y="92"/>
                    <a:pt x="1" y="213"/>
                  </a:cubicBezTo>
                  <a:cubicBezTo>
                    <a:pt x="1" y="335"/>
                    <a:pt x="122" y="456"/>
                    <a:pt x="244" y="456"/>
                  </a:cubicBezTo>
                  <a:cubicBezTo>
                    <a:pt x="365" y="456"/>
                    <a:pt x="487" y="335"/>
                    <a:pt x="487" y="213"/>
                  </a:cubicBezTo>
                  <a:cubicBezTo>
                    <a:pt x="487" y="9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
            <p:cNvSpPr/>
            <p:nvPr/>
          </p:nvSpPr>
          <p:spPr>
            <a:xfrm>
              <a:off x="9368975" y="3376463"/>
              <a:ext cx="10650" cy="9150"/>
            </a:xfrm>
            <a:custGeom>
              <a:rect b="b" l="l" r="r" t="t"/>
              <a:pathLst>
                <a:path extrusionOk="0" h="366" w="426">
                  <a:moveTo>
                    <a:pt x="183" y="1"/>
                  </a:moveTo>
                  <a:cubicBezTo>
                    <a:pt x="61" y="1"/>
                    <a:pt x="0" y="61"/>
                    <a:pt x="0" y="183"/>
                  </a:cubicBezTo>
                  <a:cubicBezTo>
                    <a:pt x="0" y="305"/>
                    <a:pt x="61" y="365"/>
                    <a:pt x="183" y="365"/>
                  </a:cubicBezTo>
                  <a:cubicBezTo>
                    <a:pt x="304" y="365"/>
                    <a:pt x="426" y="305"/>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
            <p:cNvSpPr/>
            <p:nvPr/>
          </p:nvSpPr>
          <p:spPr>
            <a:xfrm>
              <a:off x="9368975" y="3453963"/>
              <a:ext cx="9150" cy="9925"/>
            </a:xfrm>
            <a:custGeom>
              <a:rect b="b" l="l" r="r" t="t"/>
              <a:pathLst>
                <a:path extrusionOk="0" h="397" w="366">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
            <p:cNvSpPr/>
            <p:nvPr/>
          </p:nvSpPr>
          <p:spPr>
            <a:xfrm>
              <a:off x="9369725" y="3533013"/>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
            <p:cNvSpPr/>
            <p:nvPr/>
          </p:nvSpPr>
          <p:spPr>
            <a:xfrm>
              <a:off x="9370500" y="3611263"/>
              <a:ext cx="6100" cy="6100"/>
            </a:xfrm>
            <a:custGeom>
              <a:rect b="b" l="l" r="r" t="t"/>
              <a:pathLst>
                <a:path extrusionOk="0" h="244" w="244">
                  <a:moveTo>
                    <a:pt x="122" y="1"/>
                  </a:moveTo>
                  <a:cubicBezTo>
                    <a:pt x="61" y="1"/>
                    <a:pt x="0" y="62"/>
                    <a:pt x="0" y="122"/>
                  </a:cubicBezTo>
                  <a:cubicBezTo>
                    <a:pt x="0" y="183"/>
                    <a:pt x="61" y="244"/>
                    <a:pt x="122" y="244"/>
                  </a:cubicBezTo>
                  <a:cubicBezTo>
                    <a:pt x="183" y="244"/>
                    <a:pt x="243" y="183"/>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
            <p:cNvSpPr/>
            <p:nvPr/>
          </p:nvSpPr>
          <p:spPr>
            <a:xfrm>
              <a:off x="9370500" y="3689538"/>
              <a:ext cx="6100" cy="6100"/>
            </a:xfrm>
            <a:custGeom>
              <a:rect b="b" l="l" r="r" t="t"/>
              <a:pathLst>
                <a:path extrusionOk="0" h="244" w="244">
                  <a:moveTo>
                    <a:pt x="122" y="1"/>
                  </a:moveTo>
                  <a:cubicBezTo>
                    <a:pt x="61" y="1"/>
                    <a:pt x="0" y="92"/>
                    <a:pt x="0" y="122"/>
                  </a:cubicBezTo>
                  <a:cubicBezTo>
                    <a:pt x="0" y="183"/>
                    <a:pt x="91" y="244"/>
                    <a:pt x="122" y="244"/>
                  </a:cubicBezTo>
                  <a:cubicBezTo>
                    <a:pt x="213" y="244"/>
                    <a:pt x="243" y="183"/>
                    <a:pt x="243" y="122"/>
                  </a:cubicBezTo>
                  <a:cubicBezTo>
                    <a:pt x="24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
            <p:cNvSpPr/>
            <p:nvPr/>
          </p:nvSpPr>
          <p:spPr>
            <a:xfrm>
              <a:off x="9371250" y="3768563"/>
              <a:ext cx="4575" cy="3825"/>
            </a:xfrm>
            <a:custGeom>
              <a:rect b="b" l="l" r="r" t="t"/>
              <a:pathLst>
                <a:path extrusionOk="0" h="153" w="183">
                  <a:moveTo>
                    <a:pt x="92" y="1"/>
                  </a:moveTo>
                  <a:cubicBezTo>
                    <a:pt x="61" y="1"/>
                    <a:pt x="1" y="31"/>
                    <a:pt x="1" y="62"/>
                  </a:cubicBezTo>
                  <a:cubicBezTo>
                    <a:pt x="1" y="122"/>
                    <a:pt x="61" y="153"/>
                    <a:pt x="92" y="153"/>
                  </a:cubicBezTo>
                  <a:cubicBezTo>
                    <a:pt x="122" y="153"/>
                    <a:pt x="183" y="122"/>
                    <a:pt x="183" y="62"/>
                  </a:cubicBezTo>
                  <a:cubicBezTo>
                    <a:pt x="18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
            <p:cNvSpPr/>
            <p:nvPr/>
          </p:nvSpPr>
          <p:spPr>
            <a:xfrm>
              <a:off x="9372775" y="3846838"/>
              <a:ext cx="1550" cy="2300"/>
            </a:xfrm>
            <a:custGeom>
              <a:rect b="b" l="l" r="r" t="t"/>
              <a:pathLst>
                <a:path extrusionOk="0" h="92" w="62">
                  <a:moveTo>
                    <a:pt x="31" y="0"/>
                  </a:moveTo>
                  <a:cubicBezTo>
                    <a:pt x="0" y="0"/>
                    <a:pt x="0" y="31"/>
                    <a:pt x="0" y="61"/>
                  </a:cubicBezTo>
                  <a:cubicBezTo>
                    <a:pt x="0" y="61"/>
                    <a:pt x="0"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
            <p:cNvSpPr/>
            <p:nvPr/>
          </p:nvSpPr>
          <p:spPr>
            <a:xfrm>
              <a:off x="9372775" y="3925863"/>
              <a:ext cx="1550" cy="1550"/>
            </a:xfrm>
            <a:custGeom>
              <a:rect b="b" l="l" r="r" t="t"/>
              <a:pathLst>
                <a:path extrusionOk="0" h="62" w="62">
                  <a:moveTo>
                    <a:pt x="31" y="1"/>
                  </a:moveTo>
                  <a:cubicBezTo>
                    <a:pt x="31" y="1"/>
                    <a:pt x="0" y="1"/>
                    <a:pt x="31" y="6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
            <p:cNvSpPr/>
            <p:nvPr/>
          </p:nvSpPr>
          <p:spPr>
            <a:xfrm>
              <a:off x="937352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
            <p:cNvSpPr/>
            <p:nvPr/>
          </p:nvSpPr>
          <p:spPr>
            <a:xfrm>
              <a:off x="943357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
            <p:cNvSpPr/>
            <p:nvPr/>
          </p:nvSpPr>
          <p:spPr>
            <a:xfrm>
              <a:off x="9434325" y="2905338"/>
              <a:ext cx="17500" cy="16750"/>
            </a:xfrm>
            <a:custGeom>
              <a:rect b="b" l="l" r="r" t="t"/>
              <a:pathLst>
                <a:path extrusionOk="0" h="670" w="700">
                  <a:moveTo>
                    <a:pt x="335" y="0"/>
                  </a:moveTo>
                  <a:cubicBezTo>
                    <a:pt x="152" y="0"/>
                    <a:pt x="0" y="152"/>
                    <a:pt x="0" y="335"/>
                  </a:cubicBezTo>
                  <a:cubicBezTo>
                    <a:pt x="0" y="517"/>
                    <a:pt x="152" y="669"/>
                    <a:pt x="335" y="669"/>
                  </a:cubicBezTo>
                  <a:cubicBezTo>
                    <a:pt x="548" y="669"/>
                    <a:pt x="700" y="517"/>
                    <a:pt x="700" y="335"/>
                  </a:cubicBezTo>
                  <a:cubicBezTo>
                    <a:pt x="700" y="152"/>
                    <a:pt x="54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
            <p:cNvSpPr/>
            <p:nvPr/>
          </p:nvSpPr>
          <p:spPr>
            <a:xfrm>
              <a:off x="943432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
            <p:cNvSpPr/>
            <p:nvPr/>
          </p:nvSpPr>
          <p:spPr>
            <a:xfrm>
              <a:off x="9435075" y="3061863"/>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
            <p:cNvSpPr/>
            <p:nvPr/>
          </p:nvSpPr>
          <p:spPr>
            <a:xfrm>
              <a:off x="9435850" y="3140888"/>
              <a:ext cx="13700" cy="12950"/>
            </a:xfrm>
            <a:custGeom>
              <a:rect b="b" l="l" r="r" t="t"/>
              <a:pathLst>
                <a:path extrusionOk="0" h="518" w="548">
                  <a:moveTo>
                    <a:pt x="274" y="1"/>
                  </a:moveTo>
                  <a:cubicBezTo>
                    <a:pt x="122" y="1"/>
                    <a:pt x="0" y="92"/>
                    <a:pt x="0" y="244"/>
                  </a:cubicBezTo>
                  <a:cubicBezTo>
                    <a:pt x="0" y="396"/>
                    <a:pt x="122" y="518"/>
                    <a:pt x="274" y="518"/>
                  </a:cubicBezTo>
                  <a:cubicBezTo>
                    <a:pt x="426" y="518"/>
                    <a:pt x="547"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
            <p:cNvSpPr/>
            <p:nvPr/>
          </p:nvSpPr>
          <p:spPr>
            <a:xfrm>
              <a:off x="9435850" y="3218413"/>
              <a:ext cx="13700" cy="13700"/>
            </a:xfrm>
            <a:custGeom>
              <a:rect b="b" l="l" r="r" t="t"/>
              <a:pathLst>
                <a:path extrusionOk="0" h="548" w="548">
                  <a:moveTo>
                    <a:pt x="274" y="0"/>
                  </a:moveTo>
                  <a:cubicBezTo>
                    <a:pt x="122" y="0"/>
                    <a:pt x="0" y="122"/>
                    <a:pt x="0" y="274"/>
                  </a:cubicBezTo>
                  <a:cubicBezTo>
                    <a:pt x="0" y="426"/>
                    <a:pt x="122" y="547"/>
                    <a:pt x="274" y="547"/>
                  </a:cubicBezTo>
                  <a:cubicBezTo>
                    <a:pt x="395" y="547"/>
                    <a:pt x="51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
            <p:cNvSpPr/>
            <p:nvPr/>
          </p:nvSpPr>
          <p:spPr>
            <a:xfrm>
              <a:off x="9437375" y="3297438"/>
              <a:ext cx="11400" cy="11425"/>
            </a:xfrm>
            <a:custGeom>
              <a:rect b="b" l="l" r="r" t="t"/>
              <a:pathLst>
                <a:path extrusionOk="0" h="457" w="456">
                  <a:moveTo>
                    <a:pt x="213" y="0"/>
                  </a:moveTo>
                  <a:cubicBezTo>
                    <a:pt x="91" y="0"/>
                    <a:pt x="0" y="92"/>
                    <a:pt x="0" y="213"/>
                  </a:cubicBezTo>
                  <a:cubicBezTo>
                    <a:pt x="0" y="335"/>
                    <a:pt x="91" y="456"/>
                    <a:pt x="213" y="456"/>
                  </a:cubicBezTo>
                  <a:cubicBezTo>
                    <a:pt x="334" y="456"/>
                    <a:pt x="456" y="335"/>
                    <a:pt x="456" y="213"/>
                  </a:cubicBezTo>
                  <a:cubicBezTo>
                    <a:pt x="456" y="92"/>
                    <a:pt x="334"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
            <p:cNvSpPr/>
            <p:nvPr/>
          </p:nvSpPr>
          <p:spPr>
            <a:xfrm>
              <a:off x="9438125" y="3376463"/>
              <a:ext cx="9900" cy="9150"/>
            </a:xfrm>
            <a:custGeom>
              <a:rect b="b" l="l" r="r" t="t"/>
              <a:pathLst>
                <a:path extrusionOk="0" h="366" w="396">
                  <a:moveTo>
                    <a:pt x="183" y="1"/>
                  </a:moveTo>
                  <a:cubicBezTo>
                    <a:pt x="92" y="1"/>
                    <a:pt x="0" y="61"/>
                    <a:pt x="0" y="183"/>
                  </a:cubicBezTo>
                  <a:cubicBezTo>
                    <a:pt x="0" y="305"/>
                    <a:pt x="92" y="365"/>
                    <a:pt x="183" y="365"/>
                  </a:cubicBezTo>
                  <a:cubicBezTo>
                    <a:pt x="304" y="365"/>
                    <a:pt x="396" y="305"/>
                    <a:pt x="396" y="183"/>
                  </a:cubicBezTo>
                  <a:cubicBezTo>
                    <a:pt x="396"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
            <p:cNvSpPr/>
            <p:nvPr/>
          </p:nvSpPr>
          <p:spPr>
            <a:xfrm>
              <a:off x="9438125" y="3453963"/>
              <a:ext cx="9900" cy="9925"/>
            </a:xfrm>
            <a:custGeom>
              <a:rect b="b" l="l" r="r" t="t"/>
              <a:pathLst>
                <a:path extrusionOk="0" h="397" w="396">
                  <a:moveTo>
                    <a:pt x="183" y="1"/>
                  </a:moveTo>
                  <a:cubicBezTo>
                    <a:pt x="92" y="1"/>
                    <a:pt x="0" y="92"/>
                    <a:pt x="0" y="183"/>
                  </a:cubicBezTo>
                  <a:cubicBezTo>
                    <a:pt x="0" y="305"/>
                    <a:pt x="92" y="396"/>
                    <a:pt x="183" y="396"/>
                  </a:cubicBezTo>
                  <a:cubicBezTo>
                    <a:pt x="274" y="396"/>
                    <a:pt x="335" y="305"/>
                    <a:pt x="396" y="183"/>
                  </a:cubicBezTo>
                  <a:cubicBezTo>
                    <a:pt x="396"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
            <p:cNvSpPr/>
            <p:nvPr/>
          </p:nvSpPr>
          <p:spPr>
            <a:xfrm>
              <a:off x="9438875" y="3533013"/>
              <a:ext cx="7625" cy="7625"/>
            </a:xfrm>
            <a:custGeom>
              <a:rect b="b" l="l" r="r" t="t"/>
              <a:pathLst>
                <a:path extrusionOk="0" h="305" w="305">
                  <a:moveTo>
                    <a:pt x="153" y="0"/>
                  </a:moveTo>
                  <a:cubicBezTo>
                    <a:pt x="92" y="0"/>
                    <a:pt x="1" y="61"/>
                    <a:pt x="1" y="152"/>
                  </a:cubicBezTo>
                  <a:cubicBezTo>
                    <a:pt x="1" y="213"/>
                    <a:pt x="92" y="304"/>
                    <a:pt x="153" y="304"/>
                  </a:cubicBezTo>
                  <a:cubicBezTo>
                    <a:pt x="24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
            <p:cNvSpPr/>
            <p:nvPr/>
          </p:nvSpPr>
          <p:spPr>
            <a:xfrm>
              <a:off x="9440400" y="3612788"/>
              <a:ext cx="5350" cy="5350"/>
            </a:xfrm>
            <a:custGeom>
              <a:rect b="b" l="l" r="r" t="t"/>
              <a:pathLst>
                <a:path extrusionOk="0" h="214" w="214">
                  <a:moveTo>
                    <a:pt x="92" y="1"/>
                  </a:moveTo>
                  <a:cubicBezTo>
                    <a:pt x="31" y="1"/>
                    <a:pt x="1" y="31"/>
                    <a:pt x="1" y="122"/>
                  </a:cubicBezTo>
                  <a:cubicBezTo>
                    <a:pt x="1" y="183"/>
                    <a:pt x="31" y="213"/>
                    <a:pt x="92" y="213"/>
                  </a:cubicBezTo>
                  <a:cubicBezTo>
                    <a:pt x="183" y="213"/>
                    <a:pt x="213" y="153"/>
                    <a:pt x="213" y="122"/>
                  </a:cubicBezTo>
                  <a:cubicBezTo>
                    <a:pt x="213" y="31"/>
                    <a:pt x="183"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
            <p:cNvSpPr/>
            <p:nvPr/>
          </p:nvSpPr>
          <p:spPr>
            <a:xfrm>
              <a:off x="9439650" y="3689538"/>
              <a:ext cx="6100" cy="6100"/>
            </a:xfrm>
            <a:custGeom>
              <a:rect b="b" l="l" r="r" t="t"/>
              <a:pathLst>
                <a:path extrusionOk="0" h="244" w="244">
                  <a:moveTo>
                    <a:pt x="122" y="1"/>
                  </a:moveTo>
                  <a:cubicBezTo>
                    <a:pt x="61" y="1"/>
                    <a:pt x="0" y="61"/>
                    <a:pt x="0" y="122"/>
                  </a:cubicBezTo>
                  <a:cubicBezTo>
                    <a:pt x="0" y="183"/>
                    <a:pt x="61" y="244"/>
                    <a:pt x="122" y="244"/>
                  </a:cubicBezTo>
                  <a:cubicBezTo>
                    <a:pt x="183" y="244"/>
                    <a:pt x="243" y="18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
            <p:cNvSpPr/>
            <p:nvPr/>
          </p:nvSpPr>
          <p:spPr>
            <a:xfrm>
              <a:off x="9441175" y="3768563"/>
              <a:ext cx="3800" cy="3825"/>
            </a:xfrm>
            <a:custGeom>
              <a:rect b="b" l="l" r="r" t="t"/>
              <a:pathLst>
                <a:path extrusionOk="0" h="153" w="152">
                  <a:moveTo>
                    <a:pt x="61" y="1"/>
                  </a:moveTo>
                  <a:cubicBezTo>
                    <a:pt x="30" y="1"/>
                    <a:pt x="0" y="31"/>
                    <a:pt x="0" y="62"/>
                  </a:cubicBezTo>
                  <a:cubicBezTo>
                    <a:pt x="0" y="122"/>
                    <a:pt x="30" y="153"/>
                    <a:pt x="61" y="153"/>
                  </a:cubicBezTo>
                  <a:cubicBezTo>
                    <a:pt x="122" y="153"/>
                    <a:pt x="152" y="122"/>
                    <a:pt x="152" y="62"/>
                  </a:cubicBezTo>
                  <a:cubicBezTo>
                    <a:pt x="152"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
            <p:cNvSpPr/>
            <p:nvPr/>
          </p:nvSpPr>
          <p:spPr>
            <a:xfrm>
              <a:off x="9441925" y="3846838"/>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
            <p:cNvSpPr/>
            <p:nvPr/>
          </p:nvSpPr>
          <p:spPr>
            <a:xfrm>
              <a:off x="9441925" y="3925863"/>
              <a:ext cx="775" cy="1550"/>
            </a:xfrm>
            <a:custGeom>
              <a:rect b="b" l="l" r="r" t="t"/>
              <a:pathLst>
                <a:path extrusionOk="0" h="62" w="31">
                  <a:moveTo>
                    <a:pt x="31" y="1"/>
                  </a:moveTo>
                  <a:cubicBezTo>
                    <a:pt x="31" y="1"/>
                    <a:pt x="0" y="1"/>
                    <a:pt x="31" y="61"/>
                  </a:cubicBezTo>
                  <a:lnTo>
                    <a:pt x="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
            <p:cNvSpPr/>
            <p:nvPr/>
          </p:nvSpPr>
          <p:spPr>
            <a:xfrm>
              <a:off x="94426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
            <p:cNvSpPr/>
            <p:nvPr/>
          </p:nvSpPr>
          <p:spPr>
            <a:xfrm>
              <a:off x="9501950" y="2826313"/>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
            <p:cNvSpPr/>
            <p:nvPr/>
          </p:nvSpPr>
          <p:spPr>
            <a:xfrm>
              <a:off x="9502725" y="2905338"/>
              <a:ext cx="17500" cy="16750"/>
            </a:xfrm>
            <a:custGeom>
              <a:rect b="b" l="l" r="r" t="t"/>
              <a:pathLst>
                <a:path extrusionOk="0" h="670" w="700">
                  <a:moveTo>
                    <a:pt x="334" y="0"/>
                  </a:moveTo>
                  <a:cubicBezTo>
                    <a:pt x="152" y="0"/>
                    <a:pt x="0" y="152"/>
                    <a:pt x="0" y="335"/>
                  </a:cubicBezTo>
                  <a:cubicBezTo>
                    <a:pt x="0" y="517"/>
                    <a:pt x="152" y="669"/>
                    <a:pt x="334" y="669"/>
                  </a:cubicBezTo>
                  <a:cubicBezTo>
                    <a:pt x="547" y="669"/>
                    <a:pt x="699" y="517"/>
                    <a:pt x="699" y="335"/>
                  </a:cubicBezTo>
                  <a:cubicBezTo>
                    <a:pt x="699" y="152"/>
                    <a:pt x="54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
            <p:cNvSpPr/>
            <p:nvPr/>
          </p:nvSpPr>
          <p:spPr>
            <a:xfrm>
              <a:off x="9502725" y="2982838"/>
              <a:ext cx="17500" cy="17500"/>
            </a:xfrm>
            <a:custGeom>
              <a:rect b="b" l="l" r="r" t="t"/>
              <a:pathLst>
                <a:path extrusionOk="0" h="700" w="700">
                  <a:moveTo>
                    <a:pt x="334" y="1"/>
                  </a:moveTo>
                  <a:cubicBezTo>
                    <a:pt x="152" y="1"/>
                    <a:pt x="0" y="153"/>
                    <a:pt x="0" y="335"/>
                  </a:cubicBezTo>
                  <a:cubicBezTo>
                    <a:pt x="0" y="548"/>
                    <a:pt x="152" y="700"/>
                    <a:pt x="334" y="700"/>
                  </a:cubicBezTo>
                  <a:cubicBezTo>
                    <a:pt x="547" y="700"/>
                    <a:pt x="699" y="548"/>
                    <a:pt x="699" y="335"/>
                  </a:cubicBezTo>
                  <a:cubicBezTo>
                    <a:pt x="699" y="153"/>
                    <a:pt x="54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
            <p:cNvSpPr/>
            <p:nvPr/>
          </p:nvSpPr>
          <p:spPr>
            <a:xfrm>
              <a:off x="9503475" y="3061863"/>
              <a:ext cx="15225" cy="15225"/>
            </a:xfrm>
            <a:custGeom>
              <a:rect b="b" l="l" r="r" t="t"/>
              <a:pathLst>
                <a:path extrusionOk="0" h="609" w="609">
                  <a:moveTo>
                    <a:pt x="304" y="1"/>
                  </a:moveTo>
                  <a:cubicBezTo>
                    <a:pt x="152" y="1"/>
                    <a:pt x="0" y="153"/>
                    <a:pt x="0" y="305"/>
                  </a:cubicBezTo>
                  <a:cubicBezTo>
                    <a:pt x="0" y="457"/>
                    <a:pt x="152" y="609"/>
                    <a:pt x="304" y="609"/>
                  </a:cubicBezTo>
                  <a:cubicBezTo>
                    <a:pt x="517"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
            <p:cNvSpPr/>
            <p:nvPr/>
          </p:nvSpPr>
          <p:spPr>
            <a:xfrm>
              <a:off x="9505000" y="3140888"/>
              <a:ext cx="12925" cy="12950"/>
            </a:xfrm>
            <a:custGeom>
              <a:rect b="b" l="l" r="r" t="t"/>
              <a:pathLst>
                <a:path extrusionOk="0" h="518" w="517">
                  <a:moveTo>
                    <a:pt x="243" y="1"/>
                  </a:moveTo>
                  <a:cubicBezTo>
                    <a:pt x="91" y="1"/>
                    <a:pt x="0" y="92"/>
                    <a:pt x="0" y="244"/>
                  </a:cubicBezTo>
                  <a:cubicBezTo>
                    <a:pt x="0" y="396"/>
                    <a:pt x="91" y="518"/>
                    <a:pt x="243" y="518"/>
                  </a:cubicBezTo>
                  <a:cubicBezTo>
                    <a:pt x="395" y="518"/>
                    <a:pt x="517" y="396"/>
                    <a:pt x="517" y="244"/>
                  </a:cubicBezTo>
                  <a:cubicBezTo>
                    <a:pt x="517" y="92"/>
                    <a:pt x="395" y="1"/>
                    <a:pt x="2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
            <p:cNvSpPr/>
            <p:nvPr/>
          </p:nvSpPr>
          <p:spPr>
            <a:xfrm>
              <a:off x="9505000" y="3218413"/>
              <a:ext cx="12925" cy="13700"/>
            </a:xfrm>
            <a:custGeom>
              <a:rect b="b" l="l" r="r" t="t"/>
              <a:pathLst>
                <a:path extrusionOk="0" h="548" w="517">
                  <a:moveTo>
                    <a:pt x="243" y="0"/>
                  </a:moveTo>
                  <a:cubicBezTo>
                    <a:pt x="91" y="0"/>
                    <a:pt x="0" y="122"/>
                    <a:pt x="0" y="274"/>
                  </a:cubicBezTo>
                  <a:cubicBezTo>
                    <a:pt x="0" y="426"/>
                    <a:pt x="91" y="547"/>
                    <a:pt x="243" y="547"/>
                  </a:cubicBezTo>
                  <a:cubicBezTo>
                    <a:pt x="395" y="547"/>
                    <a:pt x="517" y="426"/>
                    <a:pt x="517" y="274"/>
                  </a:cubicBezTo>
                  <a:cubicBezTo>
                    <a:pt x="517" y="122"/>
                    <a:pt x="39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
            <p:cNvSpPr/>
            <p:nvPr/>
          </p:nvSpPr>
          <p:spPr>
            <a:xfrm>
              <a:off x="9505750" y="3297438"/>
              <a:ext cx="11425" cy="11425"/>
            </a:xfrm>
            <a:custGeom>
              <a:rect b="b" l="l" r="r" t="t"/>
              <a:pathLst>
                <a:path extrusionOk="0" h="457" w="457">
                  <a:moveTo>
                    <a:pt x="213" y="0"/>
                  </a:moveTo>
                  <a:cubicBezTo>
                    <a:pt x="122" y="0"/>
                    <a:pt x="1" y="122"/>
                    <a:pt x="1" y="213"/>
                  </a:cubicBezTo>
                  <a:cubicBezTo>
                    <a:pt x="1" y="335"/>
                    <a:pt x="122" y="456"/>
                    <a:pt x="213" y="456"/>
                  </a:cubicBezTo>
                  <a:cubicBezTo>
                    <a:pt x="335" y="456"/>
                    <a:pt x="457" y="335"/>
                    <a:pt x="457" y="213"/>
                  </a:cubicBezTo>
                  <a:cubicBezTo>
                    <a:pt x="457" y="122"/>
                    <a:pt x="335"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
            <p:cNvSpPr/>
            <p:nvPr/>
          </p:nvSpPr>
          <p:spPr>
            <a:xfrm>
              <a:off x="9506525" y="3376463"/>
              <a:ext cx="9900" cy="9150"/>
            </a:xfrm>
            <a:custGeom>
              <a:rect b="b" l="l" r="r" t="t"/>
              <a:pathLst>
                <a:path extrusionOk="0" h="366" w="396">
                  <a:moveTo>
                    <a:pt x="182" y="1"/>
                  </a:moveTo>
                  <a:cubicBezTo>
                    <a:pt x="91" y="1"/>
                    <a:pt x="0" y="61"/>
                    <a:pt x="0" y="183"/>
                  </a:cubicBezTo>
                  <a:cubicBezTo>
                    <a:pt x="0" y="305"/>
                    <a:pt x="91" y="365"/>
                    <a:pt x="182" y="365"/>
                  </a:cubicBezTo>
                  <a:cubicBezTo>
                    <a:pt x="304" y="365"/>
                    <a:pt x="395" y="305"/>
                    <a:pt x="395" y="183"/>
                  </a:cubicBezTo>
                  <a:cubicBezTo>
                    <a:pt x="395" y="61"/>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
            <p:cNvSpPr/>
            <p:nvPr/>
          </p:nvSpPr>
          <p:spPr>
            <a:xfrm>
              <a:off x="9506525" y="3453963"/>
              <a:ext cx="9900" cy="9925"/>
            </a:xfrm>
            <a:custGeom>
              <a:rect b="b" l="l" r="r" t="t"/>
              <a:pathLst>
                <a:path extrusionOk="0" h="397" w="396">
                  <a:moveTo>
                    <a:pt x="182" y="1"/>
                  </a:moveTo>
                  <a:cubicBezTo>
                    <a:pt x="91" y="1"/>
                    <a:pt x="0" y="92"/>
                    <a:pt x="0" y="183"/>
                  </a:cubicBezTo>
                  <a:cubicBezTo>
                    <a:pt x="0" y="305"/>
                    <a:pt x="91" y="396"/>
                    <a:pt x="182" y="396"/>
                  </a:cubicBezTo>
                  <a:cubicBezTo>
                    <a:pt x="304" y="396"/>
                    <a:pt x="395" y="305"/>
                    <a:pt x="395" y="183"/>
                  </a:cubicBezTo>
                  <a:cubicBezTo>
                    <a:pt x="395" y="92"/>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
            <p:cNvSpPr/>
            <p:nvPr/>
          </p:nvSpPr>
          <p:spPr>
            <a:xfrm>
              <a:off x="9507275" y="3533013"/>
              <a:ext cx="7625" cy="7625"/>
            </a:xfrm>
            <a:custGeom>
              <a:rect b="b" l="l" r="r" t="t"/>
              <a:pathLst>
                <a:path extrusionOk="0" h="305" w="305">
                  <a:moveTo>
                    <a:pt x="152" y="0"/>
                  </a:moveTo>
                  <a:cubicBezTo>
                    <a:pt x="92" y="0"/>
                    <a:pt x="0" y="61"/>
                    <a:pt x="0" y="152"/>
                  </a:cubicBezTo>
                  <a:cubicBezTo>
                    <a:pt x="0" y="213"/>
                    <a:pt x="92" y="304"/>
                    <a:pt x="152" y="304"/>
                  </a:cubicBezTo>
                  <a:cubicBezTo>
                    <a:pt x="244" y="304"/>
                    <a:pt x="304" y="213"/>
                    <a:pt x="304" y="152"/>
                  </a:cubicBezTo>
                  <a:cubicBezTo>
                    <a:pt x="304" y="61"/>
                    <a:pt x="244"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
            <p:cNvSpPr/>
            <p:nvPr/>
          </p:nvSpPr>
          <p:spPr>
            <a:xfrm>
              <a:off x="9508800" y="3612788"/>
              <a:ext cx="5325" cy="5350"/>
            </a:xfrm>
            <a:custGeom>
              <a:rect b="b" l="l" r="r" t="t"/>
              <a:pathLst>
                <a:path extrusionOk="0" h="214" w="213">
                  <a:moveTo>
                    <a:pt x="91" y="1"/>
                  </a:moveTo>
                  <a:cubicBezTo>
                    <a:pt x="31" y="1"/>
                    <a:pt x="0" y="31"/>
                    <a:pt x="0" y="122"/>
                  </a:cubicBezTo>
                  <a:cubicBezTo>
                    <a:pt x="0" y="183"/>
                    <a:pt x="31" y="213"/>
                    <a:pt x="91" y="213"/>
                  </a:cubicBezTo>
                  <a:cubicBezTo>
                    <a:pt x="183" y="213"/>
                    <a:pt x="213" y="153"/>
                    <a:pt x="213" y="122"/>
                  </a:cubicBezTo>
                  <a:cubicBezTo>
                    <a:pt x="213" y="31"/>
                    <a:pt x="183"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
            <p:cNvSpPr/>
            <p:nvPr/>
          </p:nvSpPr>
          <p:spPr>
            <a:xfrm>
              <a:off x="9508800" y="3689538"/>
              <a:ext cx="5325" cy="6100"/>
            </a:xfrm>
            <a:custGeom>
              <a:rect b="b" l="l" r="r" t="t"/>
              <a:pathLst>
                <a:path extrusionOk="0" h="244" w="213">
                  <a:moveTo>
                    <a:pt x="91" y="1"/>
                  </a:moveTo>
                  <a:cubicBezTo>
                    <a:pt x="31" y="1"/>
                    <a:pt x="0" y="92"/>
                    <a:pt x="0" y="122"/>
                  </a:cubicBezTo>
                  <a:cubicBezTo>
                    <a:pt x="0" y="183"/>
                    <a:pt x="61" y="244"/>
                    <a:pt x="91" y="244"/>
                  </a:cubicBezTo>
                  <a:cubicBezTo>
                    <a:pt x="183" y="244"/>
                    <a:pt x="213" y="183"/>
                    <a:pt x="213" y="122"/>
                  </a:cubicBezTo>
                  <a:cubicBezTo>
                    <a:pt x="213" y="31"/>
                    <a:pt x="15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
            <p:cNvSpPr/>
            <p:nvPr/>
          </p:nvSpPr>
          <p:spPr>
            <a:xfrm>
              <a:off x="9509550" y="3768563"/>
              <a:ext cx="3825" cy="3825"/>
            </a:xfrm>
            <a:custGeom>
              <a:rect b="b" l="l" r="r" t="t"/>
              <a:pathLst>
                <a:path extrusionOk="0" h="153" w="153">
                  <a:moveTo>
                    <a:pt x="61" y="1"/>
                  </a:moveTo>
                  <a:cubicBezTo>
                    <a:pt x="31" y="1"/>
                    <a:pt x="1" y="31"/>
                    <a:pt x="1" y="62"/>
                  </a:cubicBezTo>
                  <a:cubicBezTo>
                    <a:pt x="1" y="92"/>
                    <a:pt x="31" y="153"/>
                    <a:pt x="61" y="153"/>
                  </a:cubicBezTo>
                  <a:cubicBezTo>
                    <a:pt x="122" y="153"/>
                    <a:pt x="153" y="122"/>
                    <a:pt x="153" y="62"/>
                  </a:cubicBezTo>
                  <a:cubicBezTo>
                    <a:pt x="153"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
            <p:cNvSpPr/>
            <p:nvPr/>
          </p:nvSpPr>
          <p:spPr>
            <a:xfrm>
              <a:off x="9510325" y="3848363"/>
              <a:ext cx="2300" cy="1550"/>
            </a:xfrm>
            <a:custGeom>
              <a:rect b="b" l="l" r="r" t="t"/>
              <a:pathLst>
                <a:path extrusionOk="0" h="62" w="92">
                  <a:moveTo>
                    <a:pt x="30" y="0"/>
                  </a:moveTo>
                  <a:cubicBezTo>
                    <a:pt x="30" y="0"/>
                    <a:pt x="0" y="0"/>
                    <a:pt x="0" y="31"/>
                  </a:cubicBezTo>
                  <a:cubicBezTo>
                    <a:pt x="0" y="31"/>
                    <a:pt x="0" y="61"/>
                    <a:pt x="30" y="61"/>
                  </a:cubicBezTo>
                  <a:cubicBezTo>
                    <a:pt x="91" y="61"/>
                    <a:pt x="91" y="31"/>
                    <a:pt x="91" y="31"/>
                  </a:cubicBezTo>
                  <a:cubicBezTo>
                    <a:pt x="91" y="31"/>
                    <a:pt x="91" y="0"/>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
            <p:cNvSpPr/>
            <p:nvPr/>
          </p:nvSpPr>
          <p:spPr>
            <a:xfrm>
              <a:off x="9510325" y="3925863"/>
              <a:ext cx="2300" cy="1550"/>
            </a:xfrm>
            <a:custGeom>
              <a:rect b="b" l="l" r="r" t="t"/>
              <a:pathLst>
                <a:path extrusionOk="0" h="62" w="92">
                  <a:moveTo>
                    <a:pt x="30" y="1"/>
                  </a:moveTo>
                  <a:cubicBezTo>
                    <a:pt x="30" y="1"/>
                    <a:pt x="0" y="1"/>
                    <a:pt x="30" y="61"/>
                  </a:cubicBezTo>
                  <a:cubicBezTo>
                    <a:pt x="91" y="1"/>
                    <a:pt x="91" y="1"/>
                    <a:pt x="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
            <p:cNvSpPr/>
            <p:nvPr/>
          </p:nvSpPr>
          <p:spPr>
            <a:xfrm>
              <a:off x="95110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
            <p:cNvSpPr/>
            <p:nvPr/>
          </p:nvSpPr>
          <p:spPr>
            <a:xfrm>
              <a:off x="9571100" y="2826313"/>
              <a:ext cx="19025" cy="19025"/>
            </a:xfrm>
            <a:custGeom>
              <a:rect b="b" l="l" r="r" t="t"/>
              <a:pathLst>
                <a:path extrusionOk="0" h="761" w="761">
                  <a:moveTo>
                    <a:pt x="365" y="0"/>
                  </a:moveTo>
                  <a:cubicBezTo>
                    <a:pt x="183" y="0"/>
                    <a:pt x="1" y="152"/>
                    <a:pt x="1" y="365"/>
                  </a:cubicBezTo>
                  <a:cubicBezTo>
                    <a:pt x="1" y="578"/>
                    <a:pt x="18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
            <p:cNvSpPr/>
            <p:nvPr/>
          </p:nvSpPr>
          <p:spPr>
            <a:xfrm>
              <a:off x="9571875" y="2905338"/>
              <a:ext cx="17500" cy="16750"/>
            </a:xfrm>
            <a:custGeom>
              <a:rect b="b" l="l" r="r" t="t"/>
              <a:pathLst>
                <a:path extrusionOk="0" h="670" w="700">
                  <a:moveTo>
                    <a:pt x="365" y="0"/>
                  </a:moveTo>
                  <a:cubicBezTo>
                    <a:pt x="152" y="0"/>
                    <a:pt x="0" y="152"/>
                    <a:pt x="0" y="335"/>
                  </a:cubicBezTo>
                  <a:cubicBezTo>
                    <a:pt x="0" y="517"/>
                    <a:pt x="152" y="669"/>
                    <a:pt x="365" y="669"/>
                  </a:cubicBezTo>
                  <a:cubicBezTo>
                    <a:pt x="547" y="669"/>
                    <a:pt x="699" y="517"/>
                    <a:pt x="699" y="335"/>
                  </a:cubicBezTo>
                  <a:cubicBezTo>
                    <a:pt x="699" y="152"/>
                    <a:pt x="547"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
            <p:cNvSpPr/>
            <p:nvPr/>
          </p:nvSpPr>
          <p:spPr>
            <a:xfrm>
              <a:off x="9571875" y="2982838"/>
              <a:ext cx="17500" cy="17500"/>
            </a:xfrm>
            <a:custGeom>
              <a:rect b="b" l="l" r="r" t="t"/>
              <a:pathLst>
                <a:path extrusionOk="0" h="700" w="700">
                  <a:moveTo>
                    <a:pt x="365" y="1"/>
                  </a:moveTo>
                  <a:cubicBezTo>
                    <a:pt x="152" y="1"/>
                    <a:pt x="0" y="153"/>
                    <a:pt x="0" y="335"/>
                  </a:cubicBezTo>
                  <a:cubicBezTo>
                    <a:pt x="0" y="548"/>
                    <a:pt x="152" y="700"/>
                    <a:pt x="365" y="700"/>
                  </a:cubicBezTo>
                  <a:cubicBezTo>
                    <a:pt x="517" y="700"/>
                    <a:pt x="669" y="548"/>
                    <a:pt x="699" y="335"/>
                  </a:cubicBezTo>
                  <a:cubicBezTo>
                    <a:pt x="699" y="153"/>
                    <a:pt x="547"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
            <p:cNvSpPr/>
            <p:nvPr/>
          </p:nvSpPr>
          <p:spPr>
            <a:xfrm>
              <a:off x="9573375" y="3061863"/>
              <a:ext cx="15225" cy="15225"/>
            </a:xfrm>
            <a:custGeom>
              <a:rect b="b" l="l" r="r" t="t"/>
              <a:pathLst>
                <a:path extrusionOk="0" h="609" w="609">
                  <a:moveTo>
                    <a:pt x="305" y="1"/>
                  </a:moveTo>
                  <a:cubicBezTo>
                    <a:pt x="153" y="1"/>
                    <a:pt x="1" y="153"/>
                    <a:pt x="1" y="305"/>
                  </a:cubicBezTo>
                  <a:cubicBezTo>
                    <a:pt x="1" y="457"/>
                    <a:pt x="153" y="609"/>
                    <a:pt x="305" y="609"/>
                  </a:cubicBezTo>
                  <a:cubicBezTo>
                    <a:pt x="457" y="609"/>
                    <a:pt x="609" y="457"/>
                    <a:pt x="578" y="305"/>
                  </a:cubicBezTo>
                  <a:cubicBezTo>
                    <a:pt x="578" y="153"/>
                    <a:pt x="45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
            <p:cNvSpPr/>
            <p:nvPr/>
          </p:nvSpPr>
          <p:spPr>
            <a:xfrm>
              <a:off x="9574150" y="3140888"/>
              <a:ext cx="12925" cy="12950"/>
            </a:xfrm>
            <a:custGeom>
              <a:rect b="b" l="l" r="r" t="t"/>
              <a:pathLst>
                <a:path extrusionOk="0" h="518" w="517">
                  <a:moveTo>
                    <a:pt x="274" y="1"/>
                  </a:moveTo>
                  <a:cubicBezTo>
                    <a:pt x="91" y="1"/>
                    <a:pt x="0" y="92"/>
                    <a:pt x="0" y="244"/>
                  </a:cubicBezTo>
                  <a:cubicBezTo>
                    <a:pt x="0" y="396"/>
                    <a:pt x="122" y="518"/>
                    <a:pt x="274" y="518"/>
                  </a:cubicBezTo>
                  <a:cubicBezTo>
                    <a:pt x="426" y="518"/>
                    <a:pt x="51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
            <p:cNvSpPr/>
            <p:nvPr/>
          </p:nvSpPr>
          <p:spPr>
            <a:xfrm>
              <a:off x="9574150" y="3218413"/>
              <a:ext cx="12925" cy="13700"/>
            </a:xfrm>
            <a:custGeom>
              <a:rect b="b" l="l" r="r" t="t"/>
              <a:pathLst>
                <a:path extrusionOk="0" h="548" w="517">
                  <a:moveTo>
                    <a:pt x="274" y="0"/>
                  </a:moveTo>
                  <a:cubicBezTo>
                    <a:pt x="91"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
            <p:cNvSpPr/>
            <p:nvPr/>
          </p:nvSpPr>
          <p:spPr>
            <a:xfrm>
              <a:off x="9574900" y="3297438"/>
              <a:ext cx="11425" cy="11425"/>
            </a:xfrm>
            <a:custGeom>
              <a:rect b="b" l="l" r="r" t="t"/>
              <a:pathLst>
                <a:path extrusionOk="0" h="457" w="457">
                  <a:moveTo>
                    <a:pt x="244" y="0"/>
                  </a:moveTo>
                  <a:cubicBezTo>
                    <a:pt x="122" y="0"/>
                    <a:pt x="1" y="122"/>
                    <a:pt x="1" y="213"/>
                  </a:cubicBezTo>
                  <a:cubicBezTo>
                    <a:pt x="1" y="335"/>
                    <a:pt x="122" y="456"/>
                    <a:pt x="244" y="456"/>
                  </a:cubicBezTo>
                  <a:cubicBezTo>
                    <a:pt x="335" y="456"/>
                    <a:pt x="457" y="335"/>
                    <a:pt x="457" y="213"/>
                  </a:cubicBezTo>
                  <a:cubicBezTo>
                    <a:pt x="457" y="122"/>
                    <a:pt x="33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
            <p:cNvSpPr/>
            <p:nvPr/>
          </p:nvSpPr>
          <p:spPr>
            <a:xfrm>
              <a:off x="9575675" y="3376463"/>
              <a:ext cx="9900" cy="9150"/>
            </a:xfrm>
            <a:custGeom>
              <a:rect b="b" l="l" r="r" t="t"/>
              <a:pathLst>
                <a:path extrusionOk="0" h="366" w="396">
                  <a:moveTo>
                    <a:pt x="213" y="1"/>
                  </a:moveTo>
                  <a:cubicBezTo>
                    <a:pt x="91" y="1"/>
                    <a:pt x="0" y="61"/>
                    <a:pt x="0" y="183"/>
                  </a:cubicBezTo>
                  <a:cubicBezTo>
                    <a:pt x="0" y="305"/>
                    <a:pt x="91" y="365"/>
                    <a:pt x="213" y="365"/>
                  </a:cubicBezTo>
                  <a:cubicBezTo>
                    <a:pt x="274" y="365"/>
                    <a:pt x="395" y="305"/>
                    <a:pt x="395" y="183"/>
                  </a:cubicBezTo>
                  <a:cubicBezTo>
                    <a:pt x="395" y="61"/>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
            <p:cNvSpPr/>
            <p:nvPr/>
          </p:nvSpPr>
          <p:spPr>
            <a:xfrm>
              <a:off x="9575675" y="3453963"/>
              <a:ext cx="9900" cy="9925"/>
            </a:xfrm>
            <a:custGeom>
              <a:rect b="b" l="l" r="r" t="t"/>
              <a:pathLst>
                <a:path extrusionOk="0" h="397" w="396">
                  <a:moveTo>
                    <a:pt x="213" y="1"/>
                  </a:moveTo>
                  <a:cubicBezTo>
                    <a:pt x="91" y="1"/>
                    <a:pt x="0" y="92"/>
                    <a:pt x="0" y="183"/>
                  </a:cubicBezTo>
                  <a:cubicBezTo>
                    <a:pt x="0" y="305"/>
                    <a:pt x="91" y="396"/>
                    <a:pt x="213" y="396"/>
                  </a:cubicBezTo>
                  <a:cubicBezTo>
                    <a:pt x="274" y="396"/>
                    <a:pt x="365" y="305"/>
                    <a:pt x="395" y="183"/>
                  </a:cubicBezTo>
                  <a:cubicBezTo>
                    <a:pt x="395" y="92"/>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
            <p:cNvSpPr/>
            <p:nvPr/>
          </p:nvSpPr>
          <p:spPr>
            <a:xfrm>
              <a:off x="9577175" y="3533013"/>
              <a:ext cx="7625" cy="7625"/>
            </a:xfrm>
            <a:custGeom>
              <a:rect b="b" l="l" r="r" t="t"/>
              <a:pathLst>
                <a:path extrusionOk="0" h="305" w="305">
                  <a:moveTo>
                    <a:pt x="153" y="0"/>
                  </a:moveTo>
                  <a:cubicBezTo>
                    <a:pt x="62" y="0"/>
                    <a:pt x="1" y="61"/>
                    <a:pt x="1" y="152"/>
                  </a:cubicBezTo>
                  <a:cubicBezTo>
                    <a:pt x="1" y="213"/>
                    <a:pt x="62" y="304"/>
                    <a:pt x="153" y="304"/>
                  </a:cubicBezTo>
                  <a:cubicBezTo>
                    <a:pt x="214" y="304"/>
                    <a:pt x="305" y="213"/>
                    <a:pt x="305" y="152"/>
                  </a:cubicBezTo>
                  <a:cubicBezTo>
                    <a:pt x="305" y="61"/>
                    <a:pt x="21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
            <p:cNvSpPr/>
            <p:nvPr/>
          </p:nvSpPr>
          <p:spPr>
            <a:xfrm>
              <a:off x="9577950" y="3612788"/>
              <a:ext cx="5325" cy="5350"/>
            </a:xfrm>
            <a:custGeom>
              <a:rect b="b" l="l" r="r" t="t"/>
              <a:pathLst>
                <a:path extrusionOk="0" h="214" w="213">
                  <a:moveTo>
                    <a:pt x="122" y="1"/>
                  </a:moveTo>
                  <a:cubicBezTo>
                    <a:pt x="31" y="1"/>
                    <a:pt x="0" y="31"/>
                    <a:pt x="0" y="122"/>
                  </a:cubicBezTo>
                  <a:cubicBezTo>
                    <a:pt x="0" y="183"/>
                    <a:pt x="31" y="213"/>
                    <a:pt x="122" y="213"/>
                  </a:cubicBezTo>
                  <a:cubicBezTo>
                    <a:pt x="152" y="213"/>
                    <a:pt x="213" y="153"/>
                    <a:pt x="213" y="122"/>
                  </a:cubicBezTo>
                  <a:cubicBezTo>
                    <a:pt x="21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
            <p:cNvSpPr/>
            <p:nvPr/>
          </p:nvSpPr>
          <p:spPr>
            <a:xfrm>
              <a:off x="9577950" y="3689538"/>
              <a:ext cx="5325" cy="6100"/>
            </a:xfrm>
            <a:custGeom>
              <a:rect b="b" l="l" r="r" t="t"/>
              <a:pathLst>
                <a:path extrusionOk="0" h="244" w="213">
                  <a:moveTo>
                    <a:pt x="122" y="1"/>
                  </a:moveTo>
                  <a:cubicBezTo>
                    <a:pt x="31" y="1"/>
                    <a:pt x="0" y="92"/>
                    <a:pt x="0" y="122"/>
                  </a:cubicBezTo>
                  <a:cubicBezTo>
                    <a:pt x="0" y="183"/>
                    <a:pt x="61" y="244"/>
                    <a:pt x="122" y="244"/>
                  </a:cubicBezTo>
                  <a:cubicBezTo>
                    <a:pt x="152" y="244"/>
                    <a:pt x="183" y="183"/>
                    <a:pt x="213" y="122"/>
                  </a:cubicBezTo>
                  <a:cubicBezTo>
                    <a:pt x="21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
            <p:cNvSpPr/>
            <p:nvPr/>
          </p:nvSpPr>
          <p:spPr>
            <a:xfrm>
              <a:off x="9578700" y="3768563"/>
              <a:ext cx="3825" cy="3825"/>
            </a:xfrm>
            <a:custGeom>
              <a:rect b="b" l="l" r="r" t="t"/>
              <a:pathLst>
                <a:path extrusionOk="0" h="153" w="153">
                  <a:moveTo>
                    <a:pt x="92" y="1"/>
                  </a:moveTo>
                  <a:cubicBezTo>
                    <a:pt x="31" y="1"/>
                    <a:pt x="1" y="31"/>
                    <a:pt x="1" y="62"/>
                  </a:cubicBezTo>
                  <a:cubicBezTo>
                    <a:pt x="1" y="92"/>
                    <a:pt x="31" y="153"/>
                    <a:pt x="92" y="153"/>
                  </a:cubicBezTo>
                  <a:cubicBezTo>
                    <a:pt x="122" y="153"/>
                    <a:pt x="153" y="122"/>
                    <a:pt x="153" y="62"/>
                  </a:cubicBezTo>
                  <a:cubicBezTo>
                    <a:pt x="15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
            <p:cNvSpPr/>
            <p:nvPr/>
          </p:nvSpPr>
          <p:spPr>
            <a:xfrm>
              <a:off x="9579475" y="3848363"/>
              <a:ext cx="2300" cy="1550"/>
            </a:xfrm>
            <a:custGeom>
              <a:rect b="b" l="l" r="r" t="t"/>
              <a:pathLst>
                <a:path extrusionOk="0" h="62" w="92">
                  <a:moveTo>
                    <a:pt x="61" y="0"/>
                  </a:moveTo>
                  <a:cubicBezTo>
                    <a:pt x="61" y="0"/>
                    <a:pt x="0" y="0"/>
                    <a:pt x="0" y="31"/>
                  </a:cubicBezTo>
                  <a:cubicBezTo>
                    <a:pt x="0" y="31"/>
                    <a:pt x="0" y="61"/>
                    <a:pt x="61" y="61"/>
                  </a:cubicBezTo>
                  <a:lnTo>
                    <a:pt x="91" y="31"/>
                  </a:lnTo>
                  <a:cubicBezTo>
                    <a:pt x="91" y="31"/>
                    <a:pt x="91"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
            <p:cNvSpPr/>
            <p:nvPr/>
          </p:nvSpPr>
          <p:spPr>
            <a:xfrm>
              <a:off x="9579475" y="3925863"/>
              <a:ext cx="1525" cy="1550"/>
            </a:xfrm>
            <a:custGeom>
              <a:rect b="b" l="l" r="r" t="t"/>
              <a:pathLst>
                <a:path extrusionOk="0" h="62" w="61">
                  <a:moveTo>
                    <a:pt x="61" y="1"/>
                  </a:moveTo>
                  <a:cubicBezTo>
                    <a:pt x="61" y="1"/>
                    <a:pt x="0" y="1"/>
                    <a:pt x="61" y="61"/>
                  </a:cubicBezTo>
                  <a:lnTo>
                    <a:pt x="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
            <p:cNvSpPr/>
            <p:nvPr/>
          </p:nvSpPr>
          <p:spPr>
            <a:xfrm>
              <a:off x="95809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
            <p:cNvSpPr/>
            <p:nvPr/>
          </p:nvSpPr>
          <p:spPr>
            <a:xfrm>
              <a:off x="9639500" y="2826313"/>
              <a:ext cx="19025" cy="19025"/>
            </a:xfrm>
            <a:custGeom>
              <a:rect b="b" l="l" r="r" t="t"/>
              <a:pathLst>
                <a:path extrusionOk="0" h="761" w="761">
                  <a:moveTo>
                    <a:pt x="395" y="0"/>
                  </a:moveTo>
                  <a:cubicBezTo>
                    <a:pt x="183" y="0"/>
                    <a:pt x="0" y="152"/>
                    <a:pt x="0" y="365"/>
                  </a:cubicBezTo>
                  <a:cubicBezTo>
                    <a:pt x="0" y="578"/>
                    <a:pt x="183" y="760"/>
                    <a:pt x="395" y="760"/>
                  </a:cubicBezTo>
                  <a:cubicBezTo>
                    <a:pt x="578" y="760"/>
                    <a:pt x="760" y="578"/>
                    <a:pt x="760" y="365"/>
                  </a:cubicBezTo>
                  <a:cubicBezTo>
                    <a:pt x="760" y="152"/>
                    <a:pt x="57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
            <p:cNvSpPr/>
            <p:nvPr/>
          </p:nvSpPr>
          <p:spPr>
            <a:xfrm>
              <a:off x="9640250" y="2905338"/>
              <a:ext cx="17500" cy="16750"/>
            </a:xfrm>
            <a:custGeom>
              <a:rect b="b" l="l" r="r" t="t"/>
              <a:pathLst>
                <a:path extrusionOk="0" h="670" w="700">
                  <a:moveTo>
                    <a:pt x="365" y="0"/>
                  </a:moveTo>
                  <a:cubicBezTo>
                    <a:pt x="153" y="0"/>
                    <a:pt x="1" y="152"/>
                    <a:pt x="1" y="335"/>
                  </a:cubicBezTo>
                  <a:cubicBezTo>
                    <a:pt x="1" y="517"/>
                    <a:pt x="153" y="669"/>
                    <a:pt x="365" y="669"/>
                  </a:cubicBezTo>
                  <a:cubicBezTo>
                    <a:pt x="548" y="669"/>
                    <a:pt x="700" y="517"/>
                    <a:pt x="700" y="335"/>
                  </a:cubicBezTo>
                  <a:cubicBezTo>
                    <a:pt x="700"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
            <p:cNvSpPr/>
            <p:nvPr/>
          </p:nvSpPr>
          <p:spPr>
            <a:xfrm>
              <a:off x="9640250" y="2982838"/>
              <a:ext cx="17500" cy="17500"/>
            </a:xfrm>
            <a:custGeom>
              <a:rect b="b" l="l" r="r" t="t"/>
              <a:pathLst>
                <a:path extrusionOk="0" h="700" w="700">
                  <a:moveTo>
                    <a:pt x="365" y="1"/>
                  </a:moveTo>
                  <a:cubicBezTo>
                    <a:pt x="153" y="1"/>
                    <a:pt x="1" y="153"/>
                    <a:pt x="1" y="335"/>
                  </a:cubicBezTo>
                  <a:cubicBezTo>
                    <a:pt x="1" y="548"/>
                    <a:pt x="153" y="700"/>
                    <a:pt x="365" y="700"/>
                  </a:cubicBezTo>
                  <a:cubicBezTo>
                    <a:pt x="548" y="700"/>
                    <a:pt x="700" y="548"/>
                    <a:pt x="700" y="335"/>
                  </a:cubicBezTo>
                  <a:cubicBezTo>
                    <a:pt x="700"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
            <p:cNvSpPr/>
            <p:nvPr/>
          </p:nvSpPr>
          <p:spPr>
            <a:xfrm>
              <a:off x="9641025" y="3061863"/>
              <a:ext cx="15975" cy="15225"/>
            </a:xfrm>
            <a:custGeom>
              <a:rect b="b" l="l" r="r" t="t"/>
              <a:pathLst>
                <a:path extrusionOk="0" h="609" w="639">
                  <a:moveTo>
                    <a:pt x="334" y="1"/>
                  </a:moveTo>
                  <a:cubicBezTo>
                    <a:pt x="152" y="1"/>
                    <a:pt x="0" y="122"/>
                    <a:pt x="0" y="305"/>
                  </a:cubicBezTo>
                  <a:cubicBezTo>
                    <a:pt x="0" y="457"/>
                    <a:pt x="152" y="609"/>
                    <a:pt x="334" y="609"/>
                  </a:cubicBezTo>
                  <a:cubicBezTo>
                    <a:pt x="486" y="609"/>
                    <a:pt x="638" y="457"/>
                    <a:pt x="638" y="305"/>
                  </a:cubicBezTo>
                  <a:cubicBezTo>
                    <a:pt x="638" y="122"/>
                    <a:pt x="486"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
            <p:cNvSpPr/>
            <p:nvPr/>
          </p:nvSpPr>
          <p:spPr>
            <a:xfrm>
              <a:off x="9642525" y="3140888"/>
              <a:ext cx="12950" cy="12950"/>
            </a:xfrm>
            <a:custGeom>
              <a:rect b="b" l="l" r="r" t="t"/>
              <a:pathLst>
                <a:path extrusionOk="0" h="518" w="518">
                  <a:moveTo>
                    <a:pt x="274" y="1"/>
                  </a:moveTo>
                  <a:cubicBezTo>
                    <a:pt x="92" y="1"/>
                    <a:pt x="1" y="92"/>
                    <a:pt x="1" y="244"/>
                  </a:cubicBezTo>
                  <a:cubicBezTo>
                    <a:pt x="1" y="396"/>
                    <a:pt x="122" y="518"/>
                    <a:pt x="274" y="518"/>
                  </a:cubicBezTo>
                  <a:cubicBezTo>
                    <a:pt x="426" y="518"/>
                    <a:pt x="518" y="396"/>
                    <a:pt x="518" y="244"/>
                  </a:cubicBezTo>
                  <a:cubicBezTo>
                    <a:pt x="51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
            <p:cNvSpPr/>
            <p:nvPr/>
          </p:nvSpPr>
          <p:spPr>
            <a:xfrm>
              <a:off x="9642525" y="3218413"/>
              <a:ext cx="12950" cy="13700"/>
            </a:xfrm>
            <a:custGeom>
              <a:rect b="b" l="l" r="r" t="t"/>
              <a:pathLst>
                <a:path extrusionOk="0" h="548" w="518">
                  <a:moveTo>
                    <a:pt x="274" y="0"/>
                  </a:moveTo>
                  <a:cubicBezTo>
                    <a:pt x="92" y="0"/>
                    <a:pt x="1" y="122"/>
                    <a:pt x="1" y="274"/>
                  </a:cubicBezTo>
                  <a:cubicBezTo>
                    <a:pt x="1" y="426"/>
                    <a:pt x="122" y="547"/>
                    <a:pt x="274" y="547"/>
                  </a:cubicBezTo>
                  <a:cubicBezTo>
                    <a:pt x="426" y="547"/>
                    <a:pt x="518" y="426"/>
                    <a:pt x="518" y="274"/>
                  </a:cubicBezTo>
                  <a:cubicBezTo>
                    <a:pt x="51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
            <p:cNvSpPr/>
            <p:nvPr/>
          </p:nvSpPr>
          <p:spPr>
            <a:xfrm>
              <a:off x="9643300" y="3297438"/>
              <a:ext cx="11425" cy="11425"/>
            </a:xfrm>
            <a:custGeom>
              <a:rect b="b" l="l" r="r" t="t"/>
              <a:pathLst>
                <a:path extrusionOk="0" h="457" w="457">
                  <a:moveTo>
                    <a:pt x="243" y="0"/>
                  </a:moveTo>
                  <a:cubicBezTo>
                    <a:pt x="122" y="0"/>
                    <a:pt x="0" y="122"/>
                    <a:pt x="0" y="213"/>
                  </a:cubicBezTo>
                  <a:cubicBezTo>
                    <a:pt x="0" y="335"/>
                    <a:pt x="122" y="456"/>
                    <a:pt x="243" y="456"/>
                  </a:cubicBezTo>
                  <a:cubicBezTo>
                    <a:pt x="335" y="456"/>
                    <a:pt x="456" y="335"/>
                    <a:pt x="456" y="213"/>
                  </a:cubicBezTo>
                  <a:cubicBezTo>
                    <a:pt x="456" y="122"/>
                    <a:pt x="33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
            <p:cNvSpPr/>
            <p:nvPr/>
          </p:nvSpPr>
          <p:spPr>
            <a:xfrm>
              <a:off x="9644050" y="3376463"/>
              <a:ext cx="9900" cy="9150"/>
            </a:xfrm>
            <a:custGeom>
              <a:rect b="b" l="l" r="r" t="t"/>
              <a:pathLst>
                <a:path extrusionOk="0" h="366" w="396">
                  <a:moveTo>
                    <a:pt x="213" y="1"/>
                  </a:moveTo>
                  <a:cubicBezTo>
                    <a:pt x="92" y="1"/>
                    <a:pt x="1" y="61"/>
                    <a:pt x="1" y="183"/>
                  </a:cubicBezTo>
                  <a:cubicBezTo>
                    <a:pt x="1" y="305"/>
                    <a:pt x="92" y="365"/>
                    <a:pt x="213" y="365"/>
                  </a:cubicBezTo>
                  <a:cubicBezTo>
                    <a:pt x="305" y="365"/>
                    <a:pt x="396" y="305"/>
                    <a:pt x="396" y="183"/>
                  </a:cubicBezTo>
                  <a:cubicBezTo>
                    <a:pt x="396" y="61"/>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
            <p:cNvSpPr/>
            <p:nvPr/>
          </p:nvSpPr>
          <p:spPr>
            <a:xfrm>
              <a:off x="9644050" y="3453963"/>
              <a:ext cx="9900" cy="9925"/>
            </a:xfrm>
            <a:custGeom>
              <a:rect b="b" l="l" r="r" t="t"/>
              <a:pathLst>
                <a:path extrusionOk="0" h="397" w="396">
                  <a:moveTo>
                    <a:pt x="213" y="1"/>
                  </a:moveTo>
                  <a:cubicBezTo>
                    <a:pt x="92" y="1"/>
                    <a:pt x="1" y="92"/>
                    <a:pt x="1" y="183"/>
                  </a:cubicBezTo>
                  <a:cubicBezTo>
                    <a:pt x="1" y="305"/>
                    <a:pt x="92" y="396"/>
                    <a:pt x="213" y="396"/>
                  </a:cubicBezTo>
                  <a:cubicBezTo>
                    <a:pt x="274" y="396"/>
                    <a:pt x="396" y="305"/>
                    <a:pt x="396" y="183"/>
                  </a:cubicBezTo>
                  <a:cubicBezTo>
                    <a:pt x="396" y="92"/>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
            <p:cNvSpPr/>
            <p:nvPr/>
          </p:nvSpPr>
          <p:spPr>
            <a:xfrm>
              <a:off x="9645575" y="3533013"/>
              <a:ext cx="7625" cy="7625"/>
            </a:xfrm>
            <a:custGeom>
              <a:rect b="b" l="l" r="r" t="t"/>
              <a:pathLst>
                <a:path extrusionOk="0" h="305" w="305">
                  <a:moveTo>
                    <a:pt x="152" y="0"/>
                  </a:moveTo>
                  <a:cubicBezTo>
                    <a:pt x="61" y="0"/>
                    <a:pt x="0" y="61"/>
                    <a:pt x="0" y="152"/>
                  </a:cubicBezTo>
                  <a:cubicBezTo>
                    <a:pt x="0" y="213"/>
                    <a:pt x="61" y="304"/>
                    <a:pt x="152" y="304"/>
                  </a:cubicBezTo>
                  <a:cubicBezTo>
                    <a:pt x="213" y="304"/>
                    <a:pt x="304" y="213"/>
                    <a:pt x="304" y="152"/>
                  </a:cubicBezTo>
                  <a:cubicBezTo>
                    <a:pt x="304" y="61"/>
                    <a:pt x="21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
            <p:cNvSpPr/>
            <p:nvPr/>
          </p:nvSpPr>
          <p:spPr>
            <a:xfrm>
              <a:off x="9646325" y="3612788"/>
              <a:ext cx="5350" cy="5350"/>
            </a:xfrm>
            <a:custGeom>
              <a:rect b="b" l="l" r="r" t="t"/>
              <a:pathLst>
                <a:path extrusionOk="0" h="214" w="214">
                  <a:moveTo>
                    <a:pt x="122" y="1"/>
                  </a:moveTo>
                  <a:cubicBezTo>
                    <a:pt x="31" y="1"/>
                    <a:pt x="1" y="31"/>
                    <a:pt x="1" y="122"/>
                  </a:cubicBezTo>
                  <a:cubicBezTo>
                    <a:pt x="1" y="183"/>
                    <a:pt x="31" y="213"/>
                    <a:pt x="122" y="213"/>
                  </a:cubicBezTo>
                  <a:cubicBezTo>
                    <a:pt x="183" y="213"/>
                    <a:pt x="214" y="153"/>
                    <a:pt x="214" y="122"/>
                  </a:cubicBezTo>
                  <a:cubicBezTo>
                    <a:pt x="214"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
            <p:cNvSpPr/>
            <p:nvPr/>
          </p:nvSpPr>
          <p:spPr>
            <a:xfrm>
              <a:off x="9646325" y="3689538"/>
              <a:ext cx="5350" cy="6100"/>
            </a:xfrm>
            <a:custGeom>
              <a:rect b="b" l="l" r="r" t="t"/>
              <a:pathLst>
                <a:path extrusionOk="0" h="244" w="214">
                  <a:moveTo>
                    <a:pt x="122" y="1"/>
                  </a:moveTo>
                  <a:cubicBezTo>
                    <a:pt x="31" y="1"/>
                    <a:pt x="1" y="92"/>
                    <a:pt x="1" y="122"/>
                  </a:cubicBezTo>
                  <a:cubicBezTo>
                    <a:pt x="1" y="183"/>
                    <a:pt x="62" y="244"/>
                    <a:pt x="122" y="244"/>
                  </a:cubicBezTo>
                  <a:cubicBezTo>
                    <a:pt x="153" y="244"/>
                    <a:pt x="214" y="183"/>
                    <a:pt x="214" y="122"/>
                  </a:cubicBezTo>
                  <a:cubicBezTo>
                    <a:pt x="21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
            <p:cNvSpPr/>
            <p:nvPr/>
          </p:nvSpPr>
          <p:spPr>
            <a:xfrm>
              <a:off x="9647100" y="3768563"/>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
            <p:cNvSpPr/>
            <p:nvPr/>
          </p:nvSpPr>
          <p:spPr>
            <a:xfrm>
              <a:off x="9647850" y="3848363"/>
              <a:ext cx="2300" cy="1550"/>
            </a:xfrm>
            <a:custGeom>
              <a:rect b="b" l="l" r="r" t="t"/>
              <a:pathLst>
                <a:path extrusionOk="0" h="62" w="92">
                  <a:moveTo>
                    <a:pt x="61" y="0"/>
                  </a:moveTo>
                  <a:cubicBezTo>
                    <a:pt x="61" y="0"/>
                    <a:pt x="1" y="0"/>
                    <a:pt x="1" y="31"/>
                  </a:cubicBezTo>
                  <a:cubicBezTo>
                    <a:pt x="1" y="31"/>
                    <a:pt x="1" y="61"/>
                    <a:pt x="61" y="61"/>
                  </a:cubicBezTo>
                  <a:cubicBezTo>
                    <a:pt x="92" y="61"/>
                    <a:pt x="92" y="31"/>
                    <a:pt x="92" y="31"/>
                  </a:cubicBezTo>
                  <a:cubicBezTo>
                    <a:pt x="92" y="31"/>
                    <a:pt x="92"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
            <p:cNvSpPr/>
            <p:nvPr/>
          </p:nvSpPr>
          <p:spPr>
            <a:xfrm>
              <a:off x="9647850" y="3925863"/>
              <a:ext cx="2300" cy="1550"/>
            </a:xfrm>
            <a:custGeom>
              <a:rect b="b" l="l" r="r" t="t"/>
              <a:pathLst>
                <a:path extrusionOk="0" h="62" w="92">
                  <a:moveTo>
                    <a:pt x="61" y="1"/>
                  </a:moveTo>
                  <a:cubicBezTo>
                    <a:pt x="61" y="1"/>
                    <a:pt x="1" y="1"/>
                    <a:pt x="61" y="61"/>
                  </a:cubicBezTo>
                  <a:cubicBezTo>
                    <a:pt x="92" y="1"/>
                    <a:pt x="61"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
            <p:cNvSpPr/>
            <p:nvPr/>
          </p:nvSpPr>
          <p:spPr>
            <a:xfrm>
              <a:off x="96493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5881" name="Shape 5881"/>
        <p:cNvGrpSpPr/>
        <p:nvPr/>
      </p:nvGrpSpPr>
      <p:grpSpPr>
        <a:xfrm>
          <a:off x="0" y="0"/>
          <a:ext cx="0" cy="0"/>
          <a:chOff x="0" y="0"/>
          <a:chExt cx="0" cy="0"/>
        </a:xfrm>
      </p:grpSpPr>
      <p:sp>
        <p:nvSpPr>
          <p:cNvPr id="5882" name="Google Shape;5882;p31"/>
          <p:cNvSpPr/>
          <p:nvPr/>
        </p:nvSpPr>
        <p:spPr>
          <a:xfrm>
            <a:off x="6756248" y="283562"/>
            <a:ext cx="585034" cy="585034"/>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3" name="Google Shape;5883;p31"/>
          <p:cNvGrpSpPr/>
          <p:nvPr/>
        </p:nvGrpSpPr>
        <p:grpSpPr>
          <a:xfrm flipH="1">
            <a:off x="7207447" y="199"/>
            <a:ext cx="1936545" cy="2086109"/>
            <a:chOff x="-3116825" y="4035300"/>
            <a:chExt cx="1101875" cy="1186975"/>
          </a:xfrm>
        </p:grpSpPr>
        <p:sp>
          <p:nvSpPr>
            <p:cNvPr id="5884" name="Google Shape;5884;p31"/>
            <p:cNvSpPr/>
            <p:nvPr/>
          </p:nvSpPr>
          <p:spPr>
            <a:xfrm>
              <a:off x="-2033975" y="40353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31"/>
            <p:cNvSpPr/>
            <p:nvPr/>
          </p:nvSpPr>
          <p:spPr>
            <a:xfrm>
              <a:off x="-2111475" y="40360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31"/>
            <p:cNvSpPr/>
            <p:nvPr/>
          </p:nvSpPr>
          <p:spPr>
            <a:xfrm>
              <a:off x="-2188975" y="4036050"/>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31"/>
            <p:cNvSpPr/>
            <p:nvPr/>
          </p:nvSpPr>
          <p:spPr>
            <a:xfrm>
              <a:off x="-2266500" y="40368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31"/>
            <p:cNvSpPr/>
            <p:nvPr/>
          </p:nvSpPr>
          <p:spPr>
            <a:xfrm>
              <a:off x="-2343250" y="403757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31"/>
            <p:cNvSpPr/>
            <p:nvPr/>
          </p:nvSpPr>
          <p:spPr>
            <a:xfrm>
              <a:off x="-2420750" y="403757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31"/>
            <p:cNvSpPr/>
            <p:nvPr/>
          </p:nvSpPr>
          <p:spPr>
            <a:xfrm>
              <a:off x="-2499025" y="40391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31"/>
            <p:cNvSpPr/>
            <p:nvPr/>
          </p:nvSpPr>
          <p:spPr>
            <a:xfrm>
              <a:off x="-2575775" y="4039850"/>
              <a:ext cx="10675" cy="9900"/>
            </a:xfrm>
            <a:custGeom>
              <a:rect b="b" l="l" r="r" t="t"/>
              <a:pathLst>
                <a:path extrusionOk="0" h="396"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31"/>
            <p:cNvSpPr/>
            <p:nvPr/>
          </p:nvSpPr>
          <p:spPr>
            <a:xfrm>
              <a:off x="-2653275" y="4039850"/>
              <a:ext cx="9125" cy="9900"/>
            </a:xfrm>
            <a:custGeom>
              <a:rect b="b" l="l" r="r" t="t"/>
              <a:pathLst>
                <a:path extrusionOk="0" h="396" w="365">
                  <a:moveTo>
                    <a:pt x="183" y="1"/>
                  </a:moveTo>
                  <a:cubicBezTo>
                    <a:pt x="61" y="1"/>
                    <a:pt x="0" y="92"/>
                    <a:pt x="0" y="183"/>
                  </a:cubicBezTo>
                  <a:cubicBezTo>
                    <a:pt x="0" y="305"/>
                    <a:pt x="61" y="396"/>
                    <a:pt x="183" y="396"/>
                  </a:cubicBezTo>
                  <a:cubicBezTo>
                    <a:pt x="304" y="396"/>
                    <a:pt x="365" y="274"/>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31"/>
            <p:cNvSpPr/>
            <p:nvPr/>
          </p:nvSpPr>
          <p:spPr>
            <a:xfrm>
              <a:off x="-2730800" y="40406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31"/>
            <p:cNvSpPr/>
            <p:nvPr/>
          </p:nvSpPr>
          <p:spPr>
            <a:xfrm>
              <a:off x="-2807550" y="4042125"/>
              <a:ext cx="6125" cy="5350"/>
            </a:xfrm>
            <a:custGeom>
              <a:rect b="b" l="l" r="r" t="t"/>
              <a:pathLst>
                <a:path extrusionOk="0" h="214" w="245">
                  <a:moveTo>
                    <a:pt x="123" y="1"/>
                  </a:moveTo>
                  <a:cubicBezTo>
                    <a:pt x="31" y="1"/>
                    <a:pt x="1" y="31"/>
                    <a:pt x="1" y="92"/>
                  </a:cubicBezTo>
                  <a:cubicBezTo>
                    <a:pt x="1" y="183"/>
                    <a:pt x="31" y="214"/>
                    <a:pt x="123" y="214"/>
                  </a:cubicBezTo>
                  <a:cubicBezTo>
                    <a:pt x="183" y="214"/>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31"/>
            <p:cNvSpPr/>
            <p:nvPr/>
          </p:nvSpPr>
          <p:spPr>
            <a:xfrm>
              <a:off x="-2885800" y="4042125"/>
              <a:ext cx="6100" cy="5350"/>
            </a:xfrm>
            <a:custGeom>
              <a:rect b="b" l="l" r="r" t="t"/>
              <a:pathLst>
                <a:path extrusionOk="0" h="214" w="244">
                  <a:moveTo>
                    <a:pt x="122" y="1"/>
                  </a:moveTo>
                  <a:cubicBezTo>
                    <a:pt x="61" y="1"/>
                    <a:pt x="0" y="62"/>
                    <a:pt x="0" y="92"/>
                  </a:cubicBezTo>
                  <a:cubicBezTo>
                    <a:pt x="0" y="183"/>
                    <a:pt x="91" y="214"/>
                    <a:pt x="122" y="214"/>
                  </a:cubicBezTo>
                  <a:cubicBezTo>
                    <a:pt x="213" y="214"/>
                    <a:pt x="243" y="15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31"/>
            <p:cNvSpPr/>
            <p:nvPr/>
          </p:nvSpPr>
          <p:spPr>
            <a:xfrm>
              <a:off x="-2962550" y="40429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31"/>
            <p:cNvSpPr/>
            <p:nvPr/>
          </p:nvSpPr>
          <p:spPr>
            <a:xfrm>
              <a:off x="-3039300" y="4043650"/>
              <a:ext cx="3050" cy="2300"/>
            </a:xfrm>
            <a:custGeom>
              <a:rect b="b" l="l" r="r" t="t"/>
              <a:pathLst>
                <a:path extrusionOk="0" h="92" w="122">
                  <a:moveTo>
                    <a:pt x="31" y="1"/>
                  </a:moveTo>
                  <a:cubicBezTo>
                    <a:pt x="31" y="1"/>
                    <a:pt x="0" y="1"/>
                    <a:pt x="0" y="31"/>
                  </a:cubicBezTo>
                  <a:cubicBezTo>
                    <a:pt x="0" y="31"/>
                    <a:pt x="0" y="92"/>
                    <a:pt x="31" y="92"/>
                  </a:cubicBezTo>
                  <a:cubicBezTo>
                    <a:pt x="91" y="92"/>
                    <a:pt x="122" y="9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31"/>
            <p:cNvSpPr/>
            <p:nvPr/>
          </p:nvSpPr>
          <p:spPr>
            <a:xfrm>
              <a:off x="-3116825" y="4044125"/>
              <a:ext cx="1500" cy="1825"/>
            </a:xfrm>
            <a:custGeom>
              <a:rect b="b" l="l" r="r" t="t"/>
              <a:pathLst>
                <a:path extrusionOk="0" h="73" w="60">
                  <a:moveTo>
                    <a:pt x="49" y="0"/>
                  </a:moveTo>
                  <a:cubicBezTo>
                    <a:pt x="45" y="0"/>
                    <a:pt x="39" y="4"/>
                    <a:pt x="31" y="12"/>
                  </a:cubicBezTo>
                  <a:cubicBezTo>
                    <a:pt x="31" y="12"/>
                    <a:pt x="1" y="12"/>
                    <a:pt x="31" y="73"/>
                  </a:cubicBezTo>
                  <a:cubicBezTo>
                    <a:pt x="54" y="28"/>
                    <a:pt x="59" y="0"/>
                    <a:pt x="49" y="0"/>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31"/>
            <p:cNvSpPr/>
            <p:nvPr/>
          </p:nvSpPr>
          <p:spPr>
            <a:xfrm>
              <a:off x="-2033975" y="41036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31"/>
            <p:cNvSpPr/>
            <p:nvPr/>
          </p:nvSpPr>
          <p:spPr>
            <a:xfrm>
              <a:off x="-2111475" y="410520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31"/>
            <p:cNvSpPr/>
            <p:nvPr/>
          </p:nvSpPr>
          <p:spPr>
            <a:xfrm>
              <a:off x="-2188975" y="4104450"/>
              <a:ext cx="16725" cy="17500"/>
            </a:xfrm>
            <a:custGeom>
              <a:rect b="b" l="l" r="r" t="t"/>
              <a:pathLst>
                <a:path extrusionOk="0" h="700" w="669">
                  <a:moveTo>
                    <a:pt x="334" y="0"/>
                  </a:moveTo>
                  <a:cubicBezTo>
                    <a:pt x="152" y="0"/>
                    <a:pt x="0" y="152"/>
                    <a:pt x="0" y="335"/>
                  </a:cubicBezTo>
                  <a:cubicBezTo>
                    <a:pt x="0" y="547"/>
                    <a:pt x="152" y="699"/>
                    <a:pt x="334" y="699"/>
                  </a:cubicBezTo>
                  <a:cubicBezTo>
                    <a:pt x="486" y="699"/>
                    <a:pt x="638" y="54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31"/>
            <p:cNvSpPr/>
            <p:nvPr/>
          </p:nvSpPr>
          <p:spPr>
            <a:xfrm>
              <a:off x="-2266500" y="4105200"/>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51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31"/>
            <p:cNvSpPr/>
            <p:nvPr/>
          </p:nvSpPr>
          <p:spPr>
            <a:xfrm>
              <a:off x="-2343250" y="4107475"/>
              <a:ext cx="13700" cy="12950"/>
            </a:xfrm>
            <a:custGeom>
              <a:rect b="b" l="l" r="r" t="t"/>
              <a:pathLst>
                <a:path extrusionOk="0" h="518" w="548">
                  <a:moveTo>
                    <a:pt x="274" y="1"/>
                  </a:moveTo>
                  <a:cubicBezTo>
                    <a:pt x="122" y="1"/>
                    <a:pt x="1" y="92"/>
                    <a:pt x="1" y="244"/>
                  </a:cubicBezTo>
                  <a:cubicBezTo>
                    <a:pt x="1" y="426"/>
                    <a:pt x="122" y="518"/>
                    <a:pt x="274" y="518"/>
                  </a:cubicBezTo>
                  <a:cubicBezTo>
                    <a:pt x="426" y="518"/>
                    <a:pt x="548" y="36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31"/>
            <p:cNvSpPr/>
            <p:nvPr/>
          </p:nvSpPr>
          <p:spPr>
            <a:xfrm>
              <a:off x="-2420750" y="410597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31"/>
            <p:cNvSpPr/>
            <p:nvPr/>
          </p:nvSpPr>
          <p:spPr>
            <a:xfrm>
              <a:off x="-2499025" y="41074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66"/>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31"/>
            <p:cNvSpPr/>
            <p:nvPr/>
          </p:nvSpPr>
          <p:spPr>
            <a:xfrm>
              <a:off x="-2575775" y="4109000"/>
              <a:ext cx="10675" cy="9900"/>
            </a:xfrm>
            <a:custGeom>
              <a:rect b="b" l="l" r="r" t="t"/>
              <a:pathLst>
                <a:path extrusionOk="0" h="396" w="427">
                  <a:moveTo>
                    <a:pt x="183" y="1"/>
                  </a:moveTo>
                  <a:cubicBezTo>
                    <a:pt x="92" y="1"/>
                    <a:pt x="1" y="92"/>
                    <a:pt x="1" y="213"/>
                  </a:cubicBezTo>
                  <a:cubicBezTo>
                    <a:pt x="1" y="305"/>
                    <a:pt x="92" y="396"/>
                    <a:pt x="183" y="396"/>
                  </a:cubicBezTo>
                  <a:cubicBezTo>
                    <a:pt x="305" y="396"/>
                    <a:pt x="426" y="27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31"/>
            <p:cNvSpPr/>
            <p:nvPr/>
          </p:nvSpPr>
          <p:spPr>
            <a:xfrm>
              <a:off x="-2653275" y="4108250"/>
              <a:ext cx="9125" cy="9900"/>
            </a:xfrm>
            <a:custGeom>
              <a:rect b="b" l="l" r="r" t="t"/>
              <a:pathLst>
                <a:path extrusionOk="0" h="396" w="365">
                  <a:moveTo>
                    <a:pt x="183" y="0"/>
                  </a:moveTo>
                  <a:cubicBezTo>
                    <a:pt x="61" y="0"/>
                    <a:pt x="0" y="91"/>
                    <a:pt x="0" y="183"/>
                  </a:cubicBezTo>
                  <a:cubicBezTo>
                    <a:pt x="0" y="304"/>
                    <a:pt x="61" y="395"/>
                    <a:pt x="183" y="395"/>
                  </a:cubicBezTo>
                  <a:cubicBezTo>
                    <a:pt x="304" y="395"/>
                    <a:pt x="365" y="304"/>
                    <a:pt x="365" y="18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31"/>
            <p:cNvSpPr/>
            <p:nvPr/>
          </p:nvSpPr>
          <p:spPr>
            <a:xfrm>
              <a:off x="-2730800" y="41090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31"/>
            <p:cNvSpPr/>
            <p:nvPr/>
          </p:nvSpPr>
          <p:spPr>
            <a:xfrm>
              <a:off x="-2807550" y="4111275"/>
              <a:ext cx="6875" cy="5350"/>
            </a:xfrm>
            <a:custGeom>
              <a:rect b="b" l="l" r="r" t="t"/>
              <a:pathLst>
                <a:path extrusionOk="0" h="214" w="275">
                  <a:moveTo>
                    <a:pt x="123" y="1"/>
                  </a:moveTo>
                  <a:cubicBezTo>
                    <a:pt x="31" y="1"/>
                    <a:pt x="1" y="31"/>
                    <a:pt x="1" y="122"/>
                  </a:cubicBezTo>
                  <a:cubicBezTo>
                    <a:pt x="1" y="183"/>
                    <a:pt x="31" y="214"/>
                    <a:pt x="123" y="214"/>
                  </a:cubicBezTo>
                  <a:cubicBezTo>
                    <a:pt x="183" y="214"/>
                    <a:pt x="274" y="15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31"/>
            <p:cNvSpPr/>
            <p:nvPr/>
          </p:nvSpPr>
          <p:spPr>
            <a:xfrm>
              <a:off x="-2885800" y="4110525"/>
              <a:ext cx="6100" cy="5350"/>
            </a:xfrm>
            <a:custGeom>
              <a:rect b="b" l="l" r="r" t="t"/>
              <a:pathLst>
                <a:path extrusionOk="0" h="214" w="244">
                  <a:moveTo>
                    <a:pt x="122" y="0"/>
                  </a:moveTo>
                  <a:cubicBezTo>
                    <a:pt x="61" y="0"/>
                    <a:pt x="0" y="61"/>
                    <a:pt x="0" y="92"/>
                  </a:cubicBezTo>
                  <a:cubicBezTo>
                    <a:pt x="0" y="183"/>
                    <a:pt x="91" y="213"/>
                    <a:pt x="122" y="213"/>
                  </a:cubicBezTo>
                  <a:cubicBezTo>
                    <a:pt x="213" y="213"/>
                    <a:pt x="243" y="183"/>
                    <a:pt x="243" y="9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31"/>
            <p:cNvSpPr/>
            <p:nvPr/>
          </p:nvSpPr>
          <p:spPr>
            <a:xfrm>
              <a:off x="-2962550" y="4111275"/>
              <a:ext cx="3825" cy="3825"/>
            </a:xfrm>
            <a:custGeom>
              <a:rect b="b" l="l" r="r" t="t"/>
              <a:pathLst>
                <a:path extrusionOk="0" h="153" w="153">
                  <a:moveTo>
                    <a:pt x="91" y="1"/>
                  </a:moveTo>
                  <a:cubicBezTo>
                    <a:pt x="61" y="1"/>
                    <a:pt x="0" y="31"/>
                    <a:pt x="0" y="62"/>
                  </a:cubicBezTo>
                  <a:cubicBezTo>
                    <a:pt x="0" y="122"/>
                    <a:pt x="6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31"/>
            <p:cNvSpPr/>
            <p:nvPr/>
          </p:nvSpPr>
          <p:spPr>
            <a:xfrm>
              <a:off x="-3039300" y="4112800"/>
              <a:ext cx="3050" cy="2300"/>
            </a:xfrm>
            <a:custGeom>
              <a:rect b="b" l="l" r="r" t="t"/>
              <a:pathLst>
                <a:path extrusionOk="0" h="92" w="122">
                  <a:moveTo>
                    <a:pt x="31" y="1"/>
                  </a:moveTo>
                  <a:cubicBezTo>
                    <a:pt x="31" y="1"/>
                    <a:pt x="0" y="1"/>
                    <a:pt x="0" y="61"/>
                  </a:cubicBezTo>
                  <a:cubicBezTo>
                    <a:pt x="0" y="61"/>
                    <a:pt x="0" y="92"/>
                    <a:pt x="31" y="92"/>
                  </a:cubicBezTo>
                  <a:cubicBezTo>
                    <a:pt x="91" y="92"/>
                    <a:pt x="122" y="61"/>
                    <a:pt x="61" y="61"/>
                  </a:cubicBezTo>
                  <a:cubicBezTo>
                    <a:pt x="61" y="6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31"/>
            <p:cNvSpPr/>
            <p:nvPr/>
          </p:nvSpPr>
          <p:spPr>
            <a:xfrm>
              <a:off x="-3116825" y="4112800"/>
              <a:ext cx="1550" cy="1550"/>
            </a:xfrm>
            <a:custGeom>
              <a:rect b="b" l="l" r="r" t="t"/>
              <a:pathLst>
                <a:path extrusionOk="0" h="62" w="62">
                  <a:moveTo>
                    <a:pt x="31" y="1"/>
                  </a:moveTo>
                  <a:cubicBezTo>
                    <a:pt x="31" y="1"/>
                    <a:pt x="1" y="1"/>
                    <a:pt x="31" y="6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31"/>
            <p:cNvSpPr/>
            <p:nvPr/>
          </p:nvSpPr>
          <p:spPr>
            <a:xfrm>
              <a:off x="-2033975" y="4172825"/>
              <a:ext cx="19025" cy="19025"/>
            </a:xfrm>
            <a:custGeom>
              <a:rect b="b" l="l" r="r" t="t"/>
              <a:pathLst>
                <a:path extrusionOk="0" h="761" w="761">
                  <a:moveTo>
                    <a:pt x="365" y="1"/>
                  </a:moveTo>
                  <a:cubicBezTo>
                    <a:pt x="153" y="1"/>
                    <a:pt x="1" y="183"/>
                    <a:pt x="1" y="366"/>
                  </a:cubicBezTo>
                  <a:cubicBezTo>
                    <a:pt x="1" y="578"/>
                    <a:pt x="153" y="761"/>
                    <a:pt x="365" y="761"/>
                  </a:cubicBezTo>
                  <a:cubicBezTo>
                    <a:pt x="578" y="761"/>
                    <a:pt x="761" y="578"/>
                    <a:pt x="761" y="36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31"/>
            <p:cNvSpPr/>
            <p:nvPr/>
          </p:nvSpPr>
          <p:spPr>
            <a:xfrm>
              <a:off x="-2111475" y="4173600"/>
              <a:ext cx="17500" cy="17500"/>
            </a:xfrm>
            <a:custGeom>
              <a:rect b="b" l="l" r="r" t="t"/>
              <a:pathLst>
                <a:path extrusionOk="0" h="700" w="700">
                  <a:moveTo>
                    <a:pt x="365" y="0"/>
                  </a:moveTo>
                  <a:cubicBezTo>
                    <a:pt x="152" y="0"/>
                    <a:pt x="0" y="152"/>
                    <a:pt x="0" y="335"/>
                  </a:cubicBezTo>
                  <a:cubicBezTo>
                    <a:pt x="0" y="547"/>
                    <a:pt x="152" y="699"/>
                    <a:pt x="365" y="699"/>
                  </a:cubicBezTo>
                  <a:cubicBezTo>
                    <a:pt x="548" y="699"/>
                    <a:pt x="699" y="54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31"/>
            <p:cNvSpPr/>
            <p:nvPr/>
          </p:nvSpPr>
          <p:spPr>
            <a:xfrm>
              <a:off x="-2188975" y="41728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31"/>
            <p:cNvSpPr/>
            <p:nvPr/>
          </p:nvSpPr>
          <p:spPr>
            <a:xfrm>
              <a:off x="-2266500" y="417435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31"/>
            <p:cNvSpPr/>
            <p:nvPr/>
          </p:nvSpPr>
          <p:spPr>
            <a:xfrm>
              <a:off x="-2343250" y="4175875"/>
              <a:ext cx="13700" cy="12950"/>
            </a:xfrm>
            <a:custGeom>
              <a:rect b="b" l="l" r="r" t="t"/>
              <a:pathLst>
                <a:path extrusionOk="0" h="518" w="548">
                  <a:moveTo>
                    <a:pt x="274" y="1"/>
                  </a:moveTo>
                  <a:cubicBezTo>
                    <a:pt x="122" y="1"/>
                    <a:pt x="1" y="92"/>
                    <a:pt x="1" y="244"/>
                  </a:cubicBezTo>
                  <a:cubicBezTo>
                    <a:pt x="1" y="426"/>
                    <a:pt x="122" y="517"/>
                    <a:pt x="274" y="517"/>
                  </a:cubicBezTo>
                  <a:cubicBezTo>
                    <a:pt x="426" y="517"/>
                    <a:pt x="548" y="42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31"/>
            <p:cNvSpPr/>
            <p:nvPr/>
          </p:nvSpPr>
          <p:spPr>
            <a:xfrm>
              <a:off x="-2420750" y="41751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31"/>
            <p:cNvSpPr/>
            <p:nvPr/>
          </p:nvSpPr>
          <p:spPr>
            <a:xfrm>
              <a:off x="-2499025" y="4176625"/>
              <a:ext cx="11425" cy="11425"/>
            </a:xfrm>
            <a:custGeom>
              <a:rect b="b" l="l" r="r" t="t"/>
              <a:pathLst>
                <a:path extrusionOk="0" h="457" w="457">
                  <a:moveTo>
                    <a:pt x="244" y="1"/>
                  </a:moveTo>
                  <a:cubicBezTo>
                    <a:pt x="122" y="1"/>
                    <a:pt x="1" y="92"/>
                    <a:pt x="1" y="214"/>
                  </a:cubicBezTo>
                  <a:cubicBezTo>
                    <a:pt x="1" y="366"/>
                    <a:pt x="122" y="457"/>
                    <a:pt x="244" y="457"/>
                  </a:cubicBezTo>
                  <a:cubicBezTo>
                    <a:pt x="365" y="457"/>
                    <a:pt x="457" y="366"/>
                    <a:pt x="457" y="21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31"/>
            <p:cNvSpPr/>
            <p:nvPr/>
          </p:nvSpPr>
          <p:spPr>
            <a:xfrm>
              <a:off x="-2575775" y="4177400"/>
              <a:ext cx="10675" cy="9900"/>
            </a:xfrm>
            <a:custGeom>
              <a:rect b="b" l="l" r="r" t="t"/>
              <a:pathLst>
                <a:path extrusionOk="0" h="396" w="427">
                  <a:moveTo>
                    <a:pt x="183" y="0"/>
                  </a:moveTo>
                  <a:cubicBezTo>
                    <a:pt x="92" y="0"/>
                    <a:pt x="1" y="91"/>
                    <a:pt x="1" y="183"/>
                  </a:cubicBezTo>
                  <a:cubicBezTo>
                    <a:pt x="1" y="304"/>
                    <a:pt x="92" y="395"/>
                    <a:pt x="183" y="395"/>
                  </a:cubicBezTo>
                  <a:cubicBezTo>
                    <a:pt x="305" y="395"/>
                    <a:pt x="426" y="304"/>
                    <a:pt x="396" y="18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31"/>
            <p:cNvSpPr/>
            <p:nvPr/>
          </p:nvSpPr>
          <p:spPr>
            <a:xfrm>
              <a:off x="-2653275" y="41766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31"/>
            <p:cNvSpPr/>
            <p:nvPr/>
          </p:nvSpPr>
          <p:spPr>
            <a:xfrm>
              <a:off x="-2730800" y="4178150"/>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31"/>
            <p:cNvSpPr/>
            <p:nvPr/>
          </p:nvSpPr>
          <p:spPr>
            <a:xfrm>
              <a:off x="-2807550" y="41796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31"/>
            <p:cNvSpPr/>
            <p:nvPr/>
          </p:nvSpPr>
          <p:spPr>
            <a:xfrm>
              <a:off x="-2885800" y="4178925"/>
              <a:ext cx="6100" cy="5325"/>
            </a:xfrm>
            <a:custGeom>
              <a:rect b="b" l="l" r="r" t="t"/>
              <a:pathLst>
                <a:path extrusionOk="0" h="213" w="244">
                  <a:moveTo>
                    <a:pt x="122" y="0"/>
                  </a:moveTo>
                  <a:cubicBezTo>
                    <a:pt x="61" y="0"/>
                    <a:pt x="0" y="30"/>
                    <a:pt x="0" y="91"/>
                  </a:cubicBezTo>
                  <a:cubicBezTo>
                    <a:pt x="0" y="182"/>
                    <a:pt x="91" y="213"/>
                    <a:pt x="122" y="213"/>
                  </a:cubicBezTo>
                  <a:cubicBezTo>
                    <a:pt x="213" y="213"/>
                    <a:pt x="243" y="182"/>
                    <a:pt x="243" y="91"/>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31"/>
            <p:cNvSpPr/>
            <p:nvPr/>
          </p:nvSpPr>
          <p:spPr>
            <a:xfrm>
              <a:off x="-2962550" y="418042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31"/>
            <p:cNvSpPr/>
            <p:nvPr/>
          </p:nvSpPr>
          <p:spPr>
            <a:xfrm>
              <a:off x="-3039300" y="4181200"/>
              <a:ext cx="2725" cy="2300"/>
            </a:xfrm>
            <a:custGeom>
              <a:rect b="b" l="l" r="r" t="t"/>
              <a:pathLst>
                <a:path extrusionOk="0" h="92" w="109">
                  <a:moveTo>
                    <a:pt x="31" y="0"/>
                  </a:moveTo>
                  <a:cubicBezTo>
                    <a:pt x="31" y="0"/>
                    <a:pt x="0" y="0"/>
                    <a:pt x="0" y="61"/>
                  </a:cubicBezTo>
                  <a:cubicBezTo>
                    <a:pt x="0" y="61"/>
                    <a:pt x="0" y="91"/>
                    <a:pt x="31" y="91"/>
                  </a:cubicBezTo>
                  <a:cubicBezTo>
                    <a:pt x="79" y="91"/>
                    <a:pt x="108" y="53"/>
                    <a:pt x="87" y="53"/>
                  </a:cubicBezTo>
                  <a:cubicBezTo>
                    <a:pt x="82" y="53"/>
                    <a:pt x="73" y="55"/>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31"/>
            <p:cNvSpPr/>
            <p:nvPr/>
          </p:nvSpPr>
          <p:spPr>
            <a:xfrm>
              <a:off x="-3116825" y="41812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31"/>
            <p:cNvSpPr/>
            <p:nvPr/>
          </p:nvSpPr>
          <p:spPr>
            <a:xfrm>
              <a:off x="-2033975" y="4241225"/>
              <a:ext cx="19025" cy="19025"/>
            </a:xfrm>
            <a:custGeom>
              <a:rect b="b" l="l" r="r" t="t"/>
              <a:pathLst>
                <a:path extrusionOk="0" h="761" w="761">
                  <a:moveTo>
                    <a:pt x="365" y="1"/>
                  </a:moveTo>
                  <a:cubicBezTo>
                    <a:pt x="153" y="1"/>
                    <a:pt x="1" y="183"/>
                    <a:pt x="1" y="396"/>
                  </a:cubicBezTo>
                  <a:cubicBezTo>
                    <a:pt x="1" y="578"/>
                    <a:pt x="153" y="760"/>
                    <a:pt x="365" y="760"/>
                  </a:cubicBezTo>
                  <a:cubicBezTo>
                    <a:pt x="578" y="760"/>
                    <a:pt x="761" y="578"/>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31"/>
            <p:cNvSpPr/>
            <p:nvPr/>
          </p:nvSpPr>
          <p:spPr>
            <a:xfrm>
              <a:off x="-2111475" y="4241975"/>
              <a:ext cx="17500" cy="17525"/>
            </a:xfrm>
            <a:custGeom>
              <a:rect b="b" l="l" r="r" t="t"/>
              <a:pathLst>
                <a:path extrusionOk="0" h="701" w="700">
                  <a:moveTo>
                    <a:pt x="365" y="1"/>
                  </a:moveTo>
                  <a:cubicBezTo>
                    <a:pt x="152" y="1"/>
                    <a:pt x="0" y="153"/>
                    <a:pt x="0" y="366"/>
                  </a:cubicBezTo>
                  <a:cubicBezTo>
                    <a:pt x="0" y="548"/>
                    <a:pt x="152" y="700"/>
                    <a:pt x="365" y="700"/>
                  </a:cubicBezTo>
                  <a:cubicBezTo>
                    <a:pt x="548" y="700"/>
                    <a:pt x="699" y="548"/>
                    <a:pt x="699" y="366"/>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31"/>
            <p:cNvSpPr/>
            <p:nvPr/>
          </p:nvSpPr>
          <p:spPr>
            <a:xfrm>
              <a:off x="-2188975" y="4241975"/>
              <a:ext cx="16725" cy="17525"/>
            </a:xfrm>
            <a:custGeom>
              <a:rect b="b" l="l" r="r" t="t"/>
              <a:pathLst>
                <a:path extrusionOk="0" h="701" w="669">
                  <a:moveTo>
                    <a:pt x="334" y="1"/>
                  </a:moveTo>
                  <a:cubicBezTo>
                    <a:pt x="152" y="1"/>
                    <a:pt x="0" y="153"/>
                    <a:pt x="0" y="366"/>
                  </a:cubicBezTo>
                  <a:cubicBezTo>
                    <a:pt x="0" y="548"/>
                    <a:pt x="152" y="700"/>
                    <a:pt x="334" y="700"/>
                  </a:cubicBezTo>
                  <a:cubicBezTo>
                    <a:pt x="486" y="700"/>
                    <a:pt x="638" y="548"/>
                    <a:pt x="669" y="366"/>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31"/>
            <p:cNvSpPr/>
            <p:nvPr/>
          </p:nvSpPr>
          <p:spPr>
            <a:xfrm>
              <a:off x="-2266500" y="4243500"/>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31"/>
            <p:cNvSpPr/>
            <p:nvPr/>
          </p:nvSpPr>
          <p:spPr>
            <a:xfrm>
              <a:off x="-2343250" y="4244275"/>
              <a:ext cx="13700" cy="12925"/>
            </a:xfrm>
            <a:custGeom>
              <a:rect b="b" l="l" r="r" t="t"/>
              <a:pathLst>
                <a:path extrusionOk="0" h="517" w="548">
                  <a:moveTo>
                    <a:pt x="274" y="0"/>
                  </a:moveTo>
                  <a:cubicBezTo>
                    <a:pt x="122" y="0"/>
                    <a:pt x="1" y="91"/>
                    <a:pt x="1" y="274"/>
                  </a:cubicBezTo>
                  <a:cubicBezTo>
                    <a:pt x="1" y="426"/>
                    <a:pt x="122" y="517"/>
                    <a:pt x="274" y="517"/>
                  </a:cubicBezTo>
                  <a:cubicBezTo>
                    <a:pt x="426" y="517"/>
                    <a:pt x="548" y="426"/>
                    <a:pt x="548" y="274"/>
                  </a:cubicBezTo>
                  <a:cubicBezTo>
                    <a:pt x="548"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31"/>
            <p:cNvSpPr/>
            <p:nvPr/>
          </p:nvSpPr>
          <p:spPr>
            <a:xfrm>
              <a:off x="-2420750" y="4244275"/>
              <a:ext cx="12950" cy="12925"/>
            </a:xfrm>
            <a:custGeom>
              <a:rect b="b" l="l" r="r" t="t"/>
              <a:pathLst>
                <a:path extrusionOk="0" h="517" w="518">
                  <a:moveTo>
                    <a:pt x="274" y="0"/>
                  </a:moveTo>
                  <a:cubicBezTo>
                    <a:pt x="122" y="0"/>
                    <a:pt x="0" y="91"/>
                    <a:pt x="0" y="274"/>
                  </a:cubicBezTo>
                  <a:cubicBezTo>
                    <a:pt x="0" y="426"/>
                    <a:pt x="122" y="517"/>
                    <a:pt x="274" y="517"/>
                  </a:cubicBezTo>
                  <a:cubicBezTo>
                    <a:pt x="365" y="517"/>
                    <a:pt x="487" y="426"/>
                    <a:pt x="517" y="274"/>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31"/>
            <p:cNvSpPr/>
            <p:nvPr/>
          </p:nvSpPr>
          <p:spPr>
            <a:xfrm>
              <a:off x="-2499025" y="4245025"/>
              <a:ext cx="11425" cy="11425"/>
            </a:xfrm>
            <a:custGeom>
              <a:rect b="b" l="l" r="r" t="t"/>
              <a:pathLst>
                <a:path extrusionOk="0" h="457" w="457">
                  <a:moveTo>
                    <a:pt x="244" y="1"/>
                  </a:moveTo>
                  <a:cubicBezTo>
                    <a:pt x="122" y="1"/>
                    <a:pt x="1" y="92"/>
                    <a:pt x="1" y="244"/>
                  </a:cubicBezTo>
                  <a:cubicBezTo>
                    <a:pt x="1" y="365"/>
                    <a:pt x="122" y="456"/>
                    <a:pt x="244" y="456"/>
                  </a:cubicBezTo>
                  <a:cubicBezTo>
                    <a:pt x="365" y="456"/>
                    <a:pt x="457" y="365"/>
                    <a:pt x="457" y="24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31"/>
            <p:cNvSpPr/>
            <p:nvPr/>
          </p:nvSpPr>
          <p:spPr>
            <a:xfrm>
              <a:off x="-2575775" y="4245775"/>
              <a:ext cx="10675" cy="9925"/>
            </a:xfrm>
            <a:custGeom>
              <a:rect b="b" l="l" r="r" t="t"/>
              <a:pathLst>
                <a:path extrusionOk="0" h="397" w="427">
                  <a:moveTo>
                    <a:pt x="183" y="1"/>
                  </a:moveTo>
                  <a:cubicBezTo>
                    <a:pt x="92" y="1"/>
                    <a:pt x="1" y="92"/>
                    <a:pt x="1" y="214"/>
                  </a:cubicBezTo>
                  <a:cubicBezTo>
                    <a:pt x="1" y="305"/>
                    <a:pt x="92" y="396"/>
                    <a:pt x="183" y="396"/>
                  </a:cubicBezTo>
                  <a:cubicBezTo>
                    <a:pt x="305" y="396"/>
                    <a:pt x="426" y="305"/>
                    <a:pt x="396" y="214"/>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31"/>
            <p:cNvSpPr/>
            <p:nvPr/>
          </p:nvSpPr>
          <p:spPr>
            <a:xfrm>
              <a:off x="-2653275" y="4245775"/>
              <a:ext cx="9125" cy="9925"/>
            </a:xfrm>
            <a:custGeom>
              <a:rect b="b" l="l" r="r" t="t"/>
              <a:pathLst>
                <a:path extrusionOk="0" h="397" w="365">
                  <a:moveTo>
                    <a:pt x="183" y="1"/>
                  </a:moveTo>
                  <a:cubicBezTo>
                    <a:pt x="61" y="1"/>
                    <a:pt x="0" y="92"/>
                    <a:pt x="0" y="214"/>
                  </a:cubicBezTo>
                  <a:cubicBezTo>
                    <a:pt x="0" y="305"/>
                    <a:pt x="61" y="396"/>
                    <a:pt x="183" y="396"/>
                  </a:cubicBezTo>
                  <a:cubicBezTo>
                    <a:pt x="274" y="396"/>
                    <a:pt x="365" y="305"/>
                    <a:pt x="365" y="214"/>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31"/>
            <p:cNvSpPr/>
            <p:nvPr/>
          </p:nvSpPr>
          <p:spPr>
            <a:xfrm>
              <a:off x="-2730800" y="4247300"/>
              <a:ext cx="7625" cy="7625"/>
            </a:xfrm>
            <a:custGeom>
              <a:rect b="b" l="l" r="r" t="t"/>
              <a:pathLst>
                <a:path extrusionOk="0" h="305" w="305">
                  <a:moveTo>
                    <a:pt x="153" y="1"/>
                  </a:moveTo>
                  <a:cubicBezTo>
                    <a:pt x="62" y="1"/>
                    <a:pt x="1" y="61"/>
                    <a:pt x="1" y="153"/>
                  </a:cubicBezTo>
                  <a:cubicBezTo>
                    <a:pt x="1" y="213"/>
                    <a:pt x="62" y="305"/>
                    <a:pt x="153" y="305"/>
                  </a:cubicBezTo>
                  <a:cubicBezTo>
                    <a:pt x="244" y="305"/>
                    <a:pt x="305" y="213"/>
                    <a:pt x="305" y="153"/>
                  </a:cubicBezTo>
                  <a:cubicBezTo>
                    <a:pt x="305" y="61"/>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31"/>
            <p:cNvSpPr/>
            <p:nvPr/>
          </p:nvSpPr>
          <p:spPr>
            <a:xfrm>
              <a:off x="-2807550" y="4248075"/>
              <a:ext cx="6875" cy="5325"/>
            </a:xfrm>
            <a:custGeom>
              <a:rect b="b" l="l" r="r" t="t"/>
              <a:pathLst>
                <a:path extrusionOk="0" h="213" w="275">
                  <a:moveTo>
                    <a:pt x="123" y="0"/>
                  </a:moveTo>
                  <a:cubicBezTo>
                    <a:pt x="31" y="0"/>
                    <a:pt x="1" y="30"/>
                    <a:pt x="1" y="122"/>
                  </a:cubicBezTo>
                  <a:cubicBezTo>
                    <a:pt x="1" y="182"/>
                    <a:pt x="31" y="213"/>
                    <a:pt x="123" y="213"/>
                  </a:cubicBezTo>
                  <a:cubicBezTo>
                    <a:pt x="183" y="213"/>
                    <a:pt x="274" y="18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31"/>
            <p:cNvSpPr/>
            <p:nvPr/>
          </p:nvSpPr>
          <p:spPr>
            <a:xfrm>
              <a:off x="-2885800" y="4248075"/>
              <a:ext cx="6100" cy="5325"/>
            </a:xfrm>
            <a:custGeom>
              <a:rect b="b" l="l" r="r" t="t"/>
              <a:pathLst>
                <a:path extrusionOk="0" h="213" w="244">
                  <a:moveTo>
                    <a:pt x="122" y="0"/>
                  </a:moveTo>
                  <a:cubicBezTo>
                    <a:pt x="61" y="0"/>
                    <a:pt x="0" y="30"/>
                    <a:pt x="0" y="122"/>
                  </a:cubicBezTo>
                  <a:cubicBezTo>
                    <a:pt x="0" y="182"/>
                    <a:pt x="91" y="213"/>
                    <a:pt x="122" y="213"/>
                  </a:cubicBezTo>
                  <a:cubicBezTo>
                    <a:pt x="213" y="213"/>
                    <a:pt x="243" y="182"/>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31"/>
            <p:cNvSpPr/>
            <p:nvPr/>
          </p:nvSpPr>
          <p:spPr>
            <a:xfrm>
              <a:off x="-2962550" y="4248825"/>
              <a:ext cx="3825" cy="3825"/>
            </a:xfrm>
            <a:custGeom>
              <a:rect b="b" l="l" r="r" t="t"/>
              <a:pathLst>
                <a:path extrusionOk="0" h="153" w="153">
                  <a:moveTo>
                    <a:pt x="91" y="0"/>
                  </a:moveTo>
                  <a:cubicBezTo>
                    <a:pt x="31" y="0"/>
                    <a:pt x="0" y="31"/>
                    <a:pt x="0" y="92"/>
                  </a:cubicBezTo>
                  <a:cubicBezTo>
                    <a:pt x="0" y="122"/>
                    <a:pt x="31" y="152"/>
                    <a:pt x="91" y="152"/>
                  </a:cubicBezTo>
                  <a:cubicBezTo>
                    <a:pt x="122" y="152"/>
                    <a:pt x="152" y="122"/>
                    <a:pt x="152" y="92"/>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31"/>
            <p:cNvSpPr/>
            <p:nvPr/>
          </p:nvSpPr>
          <p:spPr>
            <a:xfrm>
              <a:off x="-3039300" y="4249575"/>
              <a:ext cx="1550" cy="2325"/>
            </a:xfrm>
            <a:custGeom>
              <a:rect b="b" l="l" r="r" t="t"/>
              <a:pathLst>
                <a:path extrusionOk="0" h="93" w="62">
                  <a:moveTo>
                    <a:pt x="31" y="1"/>
                  </a:moveTo>
                  <a:cubicBezTo>
                    <a:pt x="31" y="1"/>
                    <a:pt x="0" y="31"/>
                    <a:pt x="0" y="62"/>
                  </a:cubicBezTo>
                  <a:cubicBezTo>
                    <a:pt x="0" y="62"/>
                    <a:pt x="31" y="92"/>
                    <a:pt x="31" y="92"/>
                  </a:cubicBezTo>
                  <a:cubicBezTo>
                    <a:pt x="61" y="92"/>
                    <a:pt x="61" y="62"/>
                    <a:pt x="61" y="62"/>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31"/>
            <p:cNvSpPr/>
            <p:nvPr/>
          </p:nvSpPr>
          <p:spPr>
            <a:xfrm>
              <a:off x="-3116825" y="4250450"/>
              <a:ext cx="1475" cy="1450"/>
            </a:xfrm>
            <a:custGeom>
              <a:rect b="b" l="l" r="r" t="t"/>
              <a:pathLst>
                <a:path extrusionOk="0" h="58" w="59">
                  <a:moveTo>
                    <a:pt x="51" y="1"/>
                  </a:moveTo>
                  <a:cubicBezTo>
                    <a:pt x="47" y="1"/>
                    <a:pt x="41" y="8"/>
                    <a:pt x="31" y="27"/>
                  </a:cubicBezTo>
                  <a:cubicBezTo>
                    <a:pt x="31" y="27"/>
                    <a:pt x="1" y="27"/>
                    <a:pt x="31" y="57"/>
                  </a:cubicBezTo>
                  <a:cubicBezTo>
                    <a:pt x="52" y="36"/>
                    <a:pt x="59" y="1"/>
                    <a:pt x="51" y="1"/>
                  </a:cubicBezTo>
                  <a:close/>
                  <a:moveTo>
                    <a:pt x="52" y="44"/>
                  </a:moveTo>
                  <a:cubicBezTo>
                    <a:pt x="48" y="44"/>
                    <a:pt x="41" y="47"/>
                    <a:pt x="31" y="57"/>
                  </a:cubicBezTo>
                  <a:cubicBezTo>
                    <a:pt x="52" y="57"/>
                    <a:pt x="58" y="44"/>
                    <a:pt x="52" y="4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31"/>
            <p:cNvSpPr/>
            <p:nvPr/>
          </p:nvSpPr>
          <p:spPr>
            <a:xfrm>
              <a:off x="-2033975" y="4309625"/>
              <a:ext cx="19025" cy="19025"/>
            </a:xfrm>
            <a:custGeom>
              <a:rect b="b" l="l" r="r" t="t"/>
              <a:pathLst>
                <a:path extrusionOk="0" h="761" w="761">
                  <a:moveTo>
                    <a:pt x="365" y="0"/>
                  </a:moveTo>
                  <a:cubicBezTo>
                    <a:pt x="153" y="0"/>
                    <a:pt x="1" y="183"/>
                    <a:pt x="1" y="395"/>
                  </a:cubicBezTo>
                  <a:cubicBezTo>
                    <a:pt x="1" y="578"/>
                    <a:pt x="153" y="760"/>
                    <a:pt x="365" y="760"/>
                  </a:cubicBezTo>
                  <a:cubicBezTo>
                    <a:pt x="578" y="760"/>
                    <a:pt x="761" y="57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31"/>
            <p:cNvSpPr/>
            <p:nvPr/>
          </p:nvSpPr>
          <p:spPr>
            <a:xfrm>
              <a:off x="-2111475" y="4311125"/>
              <a:ext cx="17500" cy="17525"/>
            </a:xfrm>
            <a:custGeom>
              <a:rect b="b" l="l" r="r" t="t"/>
              <a:pathLst>
                <a:path extrusionOk="0" h="701" w="700">
                  <a:moveTo>
                    <a:pt x="365" y="1"/>
                  </a:moveTo>
                  <a:cubicBezTo>
                    <a:pt x="152" y="1"/>
                    <a:pt x="0" y="183"/>
                    <a:pt x="0" y="366"/>
                  </a:cubicBezTo>
                  <a:cubicBezTo>
                    <a:pt x="0" y="548"/>
                    <a:pt x="152" y="700"/>
                    <a:pt x="365" y="700"/>
                  </a:cubicBezTo>
                  <a:cubicBezTo>
                    <a:pt x="548" y="700"/>
                    <a:pt x="699" y="548"/>
                    <a:pt x="699" y="366"/>
                  </a:cubicBezTo>
                  <a:cubicBezTo>
                    <a:pt x="699" y="18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31"/>
            <p:cNvSpPr/>
            <p:nvPr/>
          </p:nvSpPr>
          <p:spPr>
            <a:xfrm>
              <a:off x="-2188975" y="43103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31"/>
            <p:cNvSpPr/>
            <p:nvPr/>
          </p:nvSpPr>
          <p:spPr>
            <a:xfrm>
              <a:off x="-2266500" y="4311125"/>
              <a:ext cx="15225" cy="16000"/>
            </a:xfrm>
            <a:custGeom>
              <a:rect b="b" l="l" r="r" t="t"/>
              <a:pathLst>
                <a:path extrusionOk="0" h="640" w="609">
                  <a:moveTo>
                    <a:pt x="305" y="1"/>
                  </a:moveTo>
                  <a:cubicBezTo>
                    <a:pt x="153" y="1"/>
                    <a:pt x="1" y="153"/>
                    <a:pt x="1" y="335"/>
                  </a:cubicBezTo>
                  <a:cubicBezTo>
                    <a:pt x="1" y="487"/>
                    <a:pt x="153" y="639"/>
                    <a:pt x="305" y="639"/>
                  </a:cubicBezTo>
                  <a:cubicBezTo>
                    <a:pt x="487" y="639"/>
                    <a:pt x="609" y="487"/>
                    <a:pt x="609" y="33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31"/>
            <p:cNvSpPr/>
            <p:nvPr/>
          </p:nvSpPr>
          <p:spPr>
            <a:xfrm>
              <a:off x="-2343250" y="4312650"/>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31"/>
            <p:cNvSpPr/>
            <p:nvPr/>
          </p:nvSpPr>
          <p:spPr>
            <a:xfrm>
              <a:off x="-2420750" y="4312650"/>
              <a:ext cx="12950" cy="12950"/>
            </a:xfrm>
            <a:custGeom>
              <a:rect b="b" l="l" r="r" t="t"/>
              <a:pathLst>
                <a:path extrusionOk="0" h="518" w="518">
                  <a:moveTo>
                    <a:pt x="274" y="1"/>
                  </a:moveTo>
                  <a:cubicBezTo>
                    <a:pt x="122" y="1"/>
                    <a:pt x="0" y="122"/>
                    <a:pt x="0" y="274"/>
                  </a:cubicBezTo>
                  <a:cubicBezTo>
                    <a:pt x="0" y="426"/>
                    <a:pt x="122" y="517"/>
                    <a:pt x="274" y="517"/>
                  </a:cubicBezTo>
                  <a:cubicBezTo>
                    <a:pt x="365" y="517"/>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31"/>
            <p:cNvSpPr/>
            <p:nvPr/>
          </p:nvSpPr>
          <p:spPr>
            <a:xfrm>
              <a:off x="-2499025" y="4313425"/>
              <a:ext cx="11425" cy="11425"/>
            </a:xfrm>
            <a:custGeom>
              <a:rect b="b" l="l" r="r" t="t"/>
              <a:pathLst>
                <a:path extrusionOk="0" h="457" w="457">
                  <a:moveTo>
                    <a:pt x="244" y="0"/>
                  </a:moveTo>
                  <a:cubicBezTo>
                    <a:pt x="122" y="0"/>
                    <a:pt x="1" y="91"/>
                    <a:pt x="1" y="243"/>
                  </a:cubicBezTo>
                  <a:cubicBezTo>
                    <a:pt x="1" y="365"/>
                    <a:pt x="122" y="456"/>
                    <a:pt x="244" y="456"/>
                  </a:cubicBezTo>
                  <a:cubicBezTo>
                    <a:pt x="365" y="456"/>
                    <a:pt x="457" y="365"/>
                    <a:pt x="457" y="24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31"/>
            <p:cNvSpPr/>
            <p:nvPr/>
          </p:nvSpPr>
          <p:spPr>
            <a:xfrm>
              <a:off x="-2575775" y="4315700"/>
              <a:ext cx="9900" cy="9150"/>
            </a:xfrm>
            <a:custGeom>
              <a:rect b="b" l="l" r="r" t="t"/>
              <a:pathLst>
                <a:path extrusionOk="0" h="366" w="396">
                  <a:moveTo>
                    <a:pt x="183" y="0"/>
                  </a:moveTo>
                  <a:cubicBezTo>
                    <a:pt x="92" y="0"/>
                    <a:pt x="1" y="61"/>
                    <a:pt x="1" y="183"/>
                  </a:cubicBezTo>
                  <a:cubicBezTo>
                    <a:pt x="1" y="304"/>
                    <a:pt x="92" y="365"/>
                    <a:pt x="183" y="365"/>
                  </a:cubicBezTo>
                  <a:cubicBezTo>
                    <a:pt x="305" y="365"/>
                    <a:pt x="39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31"/>
            <p:cNvSpPr/>
            <p:nvPr/>
          </p:nvSpPr>
          <p:spPr>
            <a:xfrm>
              <a:off x="-2653275" y="4314175"/>
              <a:ext cx="9125" cy="9900"/>
            </a:xfrm>
            <a:custGeom>
              <a:rect b="b" l="l" r="r" t="t"/>
              <a:pathLst>
                <a:path extrusionOk="0" h="396" w="365">
                  <a:moveTo>
                    <a:pt x="183" y="1"/>
                  </a:moveTo>
                  <a:cubicBezTo>
                    <a:pt x="61" y="1"/>
                    <a:pt x="0" y="92"/>
                    <a:pt x="0" y="213"/>
                  </a:cubicBezTo>
                  <a:cubicBezTo>
                    <a:pt x="0" y="304"/>
                    <a:pt x="61" y="396"/>
                    <a:pt x="183" y="396"/>
                  </a:cubicBezTo>
                  <a:cubicBezTo>
                    <a:pt x="304" y="396"/>
                    <a:pt x="365" y="304"/>
                    <a:pt x="365" y="21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31"/>
            <p:cNvSpPr/>
            <p:nvPr/>
          </p:nvSpPr>
          <p:spPr>
            <a:xfrm>
              <a:off x="-2730800" y="4314925"/>
              <a:ext cx="7625" cy="8400"/>
            </a:xfrm>
            <a:custGeom>
              <a:rect b="b" l="l" r="r" t="t"/>
              <a:pathLst>
                <a:path extrusionOk="0" h="336" w="305">
                  <a:moveTo>
                    <a:pt x="153" y="1"/>
                  </a:moveTo>
                  <a:cubicBezTo>
                    <a:pt x="62" y="1"/>
                    <a:pt x="1" y="92"/>
                    <a:pt x="1" y="183"/>
                  </a:cubicBezTo>
                  <a:cubicBezTo>
                    <a:pt x="1" y="244"/>
                    <a:pt x="62" y="335"/>
                    <a:pt x="153" y="335"/>
                  </a:cubicBezTo>
                  <a:cubicBezTo>
                    <a:pt x="244" y="335"/>
                    <a:pt x="305" y="244"/>
                    <a:pt x="305" y="18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31"/>
            <p:cNvSpPr/>
            <p:nvPr/>
          </p:nvSpPr>
          <p:spPr>
            <a:xfrm>
              <a:off x="-2807550" y="4317225"/>
              <a:ext cx="6875" cy="6100"/>
            </a:xfrm>
            <a:custGeom>
              <a:rect b="b" l="l" r="r" t="t"/>
              <a:pathLst>
                <a:path extrusionOk="0" h="244" w="275">
                  <a:moveTo>
                    <a:pt x="123" y="0"/>
                  </a:moveTo>
                  <a:cubicBezTo>
                    <a:pt x="31" y="0"/>
                    <a:pt x="1" y="30"/>
                    <a:pt x="1" y="122"/>
                  </a:cubicBezTo>
                  <a:cubicBezTo>
                    <a:pt x="1" y="182"/>
                    <a:pt x="31" y="243"/>
                    <a:pt x="123" y="243"/>
                  </a:cubicBezTo>
                  <a:cubicBezTo>
                    <a:pt x="183" y="243"/>
                    <a:pt x="274" y="15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31"/>
            <p:cNvSpPr/>
            <p:nvPr/>
          </p:nvSpPr>
          <p:spPr>
            <a:xfrm>
              <a:off x="-2885800" y="4316450"/>
              <a:ext cx="6100" cy="5350"/>
            </a:xfrm>
            <a:custGeom>
              <a:rect b="b" l="l" r="r" t="t"/>
              <a:pathLst>
                <a:path extrusionOk="0" h="214" w="244">
                  <a:moveTo>
                    <a:pt x="122" y="1"/>
                  </a:moveTo>
                  <a:cubicBezTo>
                    <a:pt x="61" y="1"/>
                    <a:pt x="0" y="31"/>
                    <a:pt x="0" y="122"/>
                  </a:cubicBezTo>
                  <a:cubicBezTo>
                    <a:pt x="0" y="183"/>
                    <a:pt x="91" y="213"/>
                    <a:pt x="122" y="213"/>
                  </a:cubicBezTo>
                  <a:cubicBezTo>
                    <a:pt x="213" y="213"/>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31"/>
            <p:cNvSpPr/>
            <p:nvPr/>
          </p:nvSpPr>
          <p:spPr>
            <a:xfrm>
              <a:off x="-2962550" y="431722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31"/>
            <p:cNvSpPr/>
            <p:nvPr/>
          </p:nvSpPr>
          <p:spPr>
            <a:xfrm>
              <a:off x="-3039300" y="4317975"/>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31"/>
            <p:cNvSpPr/>
            <p:nvPr/>
          </p:nvSpPr>
          <p:spPr>
            <a:xfrm>
              <a:off x="-3116825" y="43195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31"/>
            <p:cNvSpPr/>
            <p:nvPr/>
          </p:nvSpPr>
          <p:spPr>
            <a:xfrm>
              <a:off x="-2033975" y="43787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31"/>
            <p:cNvSpPr/>
            <p:nvPr/>
          </p:nvSpPr>
          <p:spPr>
            <a:xfrm>
              <a:off x="-2111475" y="43802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31"/>
            <p:cNvSpPr/>
            <p:nvPr/>
          </p:nvSpPr>
          <p:spPr>
            <a:xfrm>
              <a:off x="-2188975" y="4378775"/>
              <a:ext cx="16725" cy="17500"/>
            </a:xfrm>
            <a:custGeom>
              <a:rect b="b" l="l" r="r" t="t"/>
              <a:pathLst>
                <a:path extrusionOk="0" h="700" w="669">
                  <a:moveTo>
                    <a:pt x="334" y="0"/>
                  </a:moveTo>
                  <a:cubicBezTo>
                    <a:pt x="152" y="0"/>
                    <a:pt x="0" y="152"/>
                    <a:pt x="0" y="334"/>
                  </a:cubicBezTo>
                  <a:cubicBezTo>
                    <a:pt x="0" y="547"/>
                    <a:pt x="152" y="699"/>
                    <a:pt x="334" y="699"/>
                  </a:cubicBezTo>
                  <a:cubicBezTo>
                    <a:pt x="486" y="699"/>
                    <a:pt x="638" y="578"/>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31"/>
            <p:cNvSpPr/>
            <p:nvPr/>
          </p:nvSpPr>
          <p:spPr>
            <a:xfrm>
              <a:off x="-2266500" y="43810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31"/>
            <p:cNvSpPr/>
            <p:nvPr/>
          </p:nvSpPr>
          <p:spPr>
            <a:xfrm>
              <a:off x="-2343250" y="43818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31"/>
            <p:cNvSpPr/>
            <p:nvPr/>
          </p:nvSpPr>
          <p:spPr>
            <a:xfrm>
              <a:off x="-2420750" y="4381050"/>
              <a:ext cx="12950" cy="12950"/>
            </a:xfrm>
            <a:custGeom>
              <a:rect b="b" l="l" r="r" t="t"/>
              <a:pathLst>
                <a:path extrusionOk="0" h="518" w="518">
                  <a:moveTo>
                    <a:pt x="274" y="0"/>
                  </a:moveTo>
                  <a:cubicBezTo>
                    <a:pt x="122" y="0"/>
                    <a:pt x="0" y="122"/>
                    <a:pt x="0" y="274"/>
                  </a:cubicBezTo>
                  <a:cubicBezTo>
                    <a:pt x="0" y="426"/>
                    <a:pt x="122" y="517"/>
                    <a:pt x="274" y="517"/>
                  </a:cubicBezTo>
                  <a:cubicBezTo>
                    <a:pt x="365" y="51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31"/>
            <p:cNvSpPr/>
            <p:nvPr/>
          </p:nvSpPr>
          <p:spPr>
            <a:xfrm>
              <a:off x="-2499025" y="43825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31"/>
            <p:cNvSpPr/>
            <p:nvPr/>
          </p:nvSpPr>
          <p:spPr>
            <a:xfrm>
              <a:off x="-2575775" y="43840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305"/>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31"/>
            <p:cNvSpPr/>
            <p:nvPr/>
          </p:nvSpPr>
          <p:spPr>
            <a:xfrm>
              <a:off x="-2653275" y="43825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31"/>
            <p:cNvSpPr/>
            <p:nvPr/>
          </p:nvSpPr>
          <p:spPr>
            <a:xfrm>
              <a:off x="-2730800" y="43848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31"/>
            <p:cNvSpPr/>
            <p:nvPr/>
          </p:nvSpPr>
          <p:spPr>
            <a:xfrm>
              <a:off x="-2807550" y="4385600"/>
              <a:ext cx="6875" cy="6100"/>
            </a:xfrm>
            <a:custGeom>
              <a:rect b="b" l="l" r="r" t="t"/>
              <a:pathLst>
                <a:path extrusionOk="0" h="244" w="275">
                  <a:moveTo>
                    <a:pt x="123" y="1"/>
                  </a:moveTo>
                  <a:cubicBezTo>
                    <a:pt x="31" y="1"/>
                    <a:pt x="1" y="31"/>
                    <a:pt x="1" y="122"/>
                  </a:cubicBezTo>
                  <a:cubicBezTo>
                    <a:pt x="1" y="183"/>
                    <a:pt x="31" y="244"/>
                    <a:pt x="123" y="244"/>
                  </a:cubicBezTo>
                  <a:cubicBezTo>
                    <a:pt x="183" y="244"/>
                    <a:pt x="27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31"/>
            <p:cNvSpPr/>
            <p:nvPr/>
          </p:nvSpPr>
          <p:spPr>
            <a:xfrm>
              <a:off x="-2885800" y="43848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31"/>
            <p:cNvSpPr/>
            <p:nvPr/>
          </p:nvSpPr>
          <p:spPr>
            <a:xfrm>
              <a:off x="-2962550" y="43863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31"/>
            <p:cNvSpPr/>
            <p:nvPr/>
          </p:nvSpPr>
          <p:spPr>
            <a:xfrm>
              <a:off x="-3039300" y="4387875"/>
              <a:ext cx="3050" cy="1550"/>
            </a:xfrm>
            <a:custGeom>
              <a:rect b="b" l="l" r="r" t="t"/>
              <a:pathLst>
                <a:path extrusionOk="0" h="62" w="122">
                  <a:moveTo>
                    <a:pt x="31" y="1"/>
                  </a:moveTo>
                  <a:cubicBezTo>
                    <a:pt x="31" y="1"/>
                    <a:pt x="0" y="1"/>
                    <a:pt x="0" y="31"/>
                  </a:cubicBezTo>
                  <a:cubicBezTo>
                    <a:pt x="0" y="31"/>
                    <a:pt x="0" y="62"/>
                    <a:pt x="31" y="62"/>
                  </a:cubicBezTo>
                  <a:cubicBezTo>
                    <a:pt x="91" y="62"/>
                    <a:pt x="122" y="6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31"/>
            <p:cNvSpPr/>
            <p:nvPr/>
          </p:nvSpPr>
          <p:spPr>
            <a:xfrm>
              <a:off x="-3116825" y="43878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31"/>
            <p:cNvSpPr/>
            <p:nvPr/>
          </p:nvSpPr>
          <p:spPr>
            <a:xfrm>
              <a:off x="-2033975" y="44471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31"/>
            <p:cNvSpPr/>
            <p:nvPr/>
          </p:nvSpPr>
          <p:spPr>
            <a:xfrm>
              <a:off x="-2111475" y="4448675"/>
              <a:ext cx="17500" cy="16750"/>
            </a:xfrm>
            <a:custGeom>
              <a:rect b="b" l="l" r="r" t="t"/>
              <a:pathLst>
                <a:path extrusionOk="0" h="670" w="700">
                  <a:moveTo>
                    <a:pt x="365" y="1"/>
                  </a:moveTo>
                  <a:cubicBezTo>
                    <a:pt x="152" y="1"/>
                    <a:pt x="0" y="153"/>
                    <a:pt x="0" y="335"/>
                  </a:cubicBezTo>
                  <a:cubicBezTo>
                    <a:pt x="0" y="517"/>
                    <a:pt x="152" y="669"/>
                    <a:pt x="365" y="669"/>
                  </a:cubicBezTo>
                  <a:cubicBezTo>
                    <a:pt x="548" y="669"/>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31"/>
            <p:cNvSpPr/>
            <p:nvPr/>
          </p:nvSpPr>
          <p:spPr>
            <a:xfrm>
              <a:off x="-2188975" y="4448675"/>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31"/>
            <p:cNvSpPr/>
            <p:nvPr/>
          </p:nvSpPr>
          <p:spPr>
            <a:xfrm>
              <a:off x="-2266500" y="4449425"/>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48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31"/>
            <p:cNvSpPr/>
            <p:nvPr/>
          </p:nvSpPr>
          <p:spPr>
            <a:xfrm>
              <a:off x="-2343250" y="44502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31"/>
            <p:cNvSpPr/>
            <p:nvPr/>
          </p:nvSpPr>
          <p:spPr>
            <a:xfrm>
              <a:off x="-2420750" y="4450200"/>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31"/>
            <p:cNvSpPr/>
            <p:nvPr/>
          </p:nvSpPr>
          <p:spPr>
            <a:xfrm>
              <a:off x="-2499025" y="4450950"/>
              <a:ext cx="11425" cy="11425"/>
            </a:xfrm>
            <a:custGeom>
              <a:rect b="b" l="l" r="r" t="t"/>
              <a:pathLst>
                <a:path extrusionOk="0" h="457" w="457">
                  <a:moveTo>
                    <a:pt x="244" y="1"/>
                  </a:moveTo>
                  <a:cubicBezTo>
                    <a:pt x="122" y="1"/>
                    <a:pt x="1" y="122"/>
                    <a:pt x="1" y="244"/>
                  </a:cubicBezTo>
                  <a:cubicBezTo>
                    <a:pt x="1" y="365"/>
                    <a:pt x="122" y="457"/>
                    <a:pt x="244" y="457"/>
                  </a:cubicBezTo>
                  <a:cubicBezTo>
                    <a:pt x="396"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31"/>
            <p:cNvSpPr/>
            <p:nvPr/>
          </p:nvSpPr>
          <p:spPr>
            <a:xfrm>
              <a:off x="-2575775" y="4452475"/>
              <a:ext cx="10675" cy="9150"/>
            </a:xfrm>
            <a:custGeom>
              <a:rect b="b" l="l" r="r" t="t"/>
              <a:pathLst>
                <a:path extrusionOk="0" h="366" w="427">
                  <a:moveTo>
                    <a:pt x="183" y="1"/>
                  </a:moveTo>
                  <a:cubicBezTo>
                    <a:pt x="92" y="1"/>
                    <a:pt x="1" y="61"/>
                    <a:pt x="1" y="183"/>
                  </a:cubicBezTo>
                  <a:cubicBezTo>
                    <a:pt x="1" y="304"/>
                    <a:pt x="92" y="365"/>
                    <a:pt x="183" y="365"/>
                  </a:cubicBezTo>
                  <a:cubicBezTo>
                    <a:pt x="305" y="365"/>
                    <a:pt x="426" y="304"/>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31"/>
            <p:cNvSpPr/>
            <p:nvPr/>
          </p:nvSpPr>
          <p:spPr>
            <a:xfrm>
              <a:off x="-2653275" y="4452475"/>
              <a:ext cx="9125" cy="9150"/>
            </a:xfrm>
            <a:custGeom>
              <a:rect b="b" l="l" r="r" t="t"/>
              <a:pathLst>
                <a:path extrusionOk="0" h="366" w="365">
                  <a:moveTo>
                    <a:pt x="183" y="1"/>
                  </a:moveTo>
                  <a:cubicBezTo>
                    <a:pt x="61" y="1"/>
                    <a:pt x="0" y="61"/>
                    <a:pt x="0" y="183"/>
                  </a:cubicBezTo>
                  <a:cubicBezTo>
                    <a:pt x="0" y="304"/>
                    <a:pt x="61" y="365"/>
                    <a:pt x="183" y="365"/>
                  </a:cubicBezTo>
                  <a:cubicBezTo>
                    <a:pt x="304" y="365"/>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31"/>
            <p:cNvSpPr/>
            <p:nvPr/>
          </p:nvSpPr>
          <p:spPr>
            <a:xfrm>
              <a:off x="-2730800" y="4453225"/>
              <a:ext cx="7625" cy="7625"/>
            </a:xfrm>
            <a:custGeom>
              <a:rect b="b" l="l" r="r" t="t"/>
              <a:pathLst>
                <a:path extrusionOk="0" h="305" w="305">
                  <a:moveTo>
                    <a:pt x="153" y="1"/>
                  </a:moveTo>
                  <a:cubicBezTo>
                    <a:pt x="92" y="1"/>
                    <a:pt x="1" y="62"/>
                    <a:pt x="1" y="153"/>
                  </a:cubicBezTo>
                  <a:cubicBezTo>
                    <a:pt x="1" y="214"/>
                    <a:pt x="92" y="305"/>
                    <a:pt x="153" y="305"/>
                  </a:cubicBezTo>
                  <a:cubicBezTo>
                    <a:pt x="274" y="305"/>
                    <a:pt x="305" y="21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31"/>
            <p:cNvSpPr/>
            <p:nvPr/>
          </p:nvSpPr>
          <p:spPr>
            <a:xfrm>
              <a:off x="-2807550" y="4454000"/>
              <a:ext cx="6875" cy="6100"/>
            </a:xfrm>
            <a:custGeom>
              <a:rect b="b" l="l" r="r" t="t"/>
              <a:pathLst>
                <a:path extrusionOk="0" h="244" w="275">
                  <a:moveTo>
                    <a:pt x="123" y="0"/>
                  </a:moveTo>
                  <a:cubicBezTo>
                    <a:pt x="31" y="0"/>
                    <a:pt x="1" y="31"/>
                    <a:pt x="1" y="122"/>
                  </a:cubicBezTo>
                  <a:cubicBezTo>
                    <a:pt x="1" y="183"/>
                    <a:pt x="31" y="243"/>
                    <a:pt x="123" y="243"/>
                  </a:cubicBezTo>
                  <a:cubicBezTo>
                    <a:pt x="183" y="24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31"/>
            <p:cNvSpPr/>
            <p:nvPr/>
          </p:nvSpPr>
          <p:spPr>
            <a:xfrm>
              <a:off x="-2885800" y="44540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31"/>
            <p:cNvSpPr/>
            <p:nvPr/>
          </p:nvSpPr>
          <p:spPr>
            <a:xfrm>
              <a:off x="-2962550" y="4454750"/>
              <a:ext cx="3825" cy="3825"/>
            </a:xfrm>
            <a:custGeom>
              <a:rect b="b" l="l" r="r" t="t"/>
              <a:pathLst>
                <a:path extrusionOk="0" h="153" w="153">
                  <a:moveTo>
                    <a:pt x="91" y="1"/>
                  </a:moveTo>
                  <a:cubicBezTo>
                    <a:pt x="61" y="1"/>
                    <a:pt x="0" y="61"/>
                    <a:pt x="0" y="92"/>
                  </a:cubicBezTo>
                  <a:cubicBezTo>
                    <a:pt x="0" y="122"/>
                    <a:pt x="61" y="153"/>
                    <a:pt x="91" y="153"/>
                  </a:cubicBezTo>
                  <a:cubicBezTo>
                    <a:pt x="122" y="153"/>
                    <a:pt x="152" y="122"/>
                    <a:pt x="152" y="92"/>
                  </a:cubicBezTo>
                  <a:cubicBezTo>
                    <a:pt x="152" y="6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31"/>
            <p:cNvSpPr/>
            <p:nvPr/>
          </p:nvSpPr>
          <p:spPr>
            <a:xfrm>
              <a:off x="-3039300" y="44562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31"/>
            <p:cNvSpPr/>
            <p:nvPr/>
          </p:nvSpPr>
          <p:spPr>
            <a:xfrm>
              <a:off x="-3116825" y="44567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31"/>
            <p:cNvSpPr/>
            <p:nvPr/>
          </p:nvSpPr>
          <p:spPr>
            <a:xfrm>
              <a:off x="-2033975" y="4517075"/>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31"/>
            <p:cNvSpPr/>
            <p:nvPr/>
          </p:nvSpPr>
          <p:spPr>
            <a:xfrm>
              <a:off x="-2111475" y="45178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31"/>
            <p:cNvSpPr/>
            <p:nvPr/>
          </p:nvSpPr>
          <p:spPr>
            <a:xfrm>
              <a:off x="-2188975" y="4516300"/>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31"/>
            <p:cNvSpPr/>
            <p:nvPr/>
          </p:nvSpPr>
          <p:spPr>
            <a:xfrm>
              <a:off x="-2266500" y="4518575"/>
              <a:ext cx="15225" cy="15225"/>
            </a:xfrm>
            <a:custGeom>
              <a:rect b="b" l="l" r="r" t="t"/>
              <a:pathLst>
                <a:path extrusionOk="0" h="609" w="609">
                  <a:moveTo>
                    <a:pt x="305" y="1"/>
                  </a:moveTo>
                  <a:cubicBezTo>
                    <a:pt x="153" y="1"/>
                    <a:pt x="1" y="122"/>
                    <a:pt x="1" y="305"/>
                  </a:cubicBezTo>
                  <a:cubicBezTo>
                    <a:pt x="1" y="487"/>
                    <a:pt x="153" y="609"/>
                    <a:pt x="305" y="609"/>
                  </a:cubicBezTo>
                  <a:cubicBezTo>
                    <a:pt x="487" y="609"/>
                    <a:pt x="609" y="48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31"/>
            <p:cNvSpPr/>
            <p:nvPr/>
          </p:nvSpPr>
          <p:spPr>
            <a:xfrm>
              <a:off x="-2343250" y="45193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31"/>
            <p:cNvSpPr/>
            <p:nvPr/>
          </p:nvSpPr>
          <p:spPr>
            <a:xfrm>
              <a:off x="-2420750" y="45185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31"/>
            <p:cNvSpPr/>
            <p:nvPr/>
          </p:nvSpPr>
          <p:spPr>
            <a:xfrm>
              <a:off x="-2499025" y="4520875"/>
              <a:ext cx="11425" cy="11425"/>
            </a:xfrm>
            <a:custGeom>
              <a:rect b="b" l="l" r="r" t="t"/>
              <a:pathLst>
                <a:path extrusionOk="0" h="457" w="457">
                  <a:moveTo>
                    <a:pt x="244" y="0"/>
                  </a:moveTo>
                  <a:cubicBezTo>
                    <a:pt x="122" y="0"/>
                    <a:pt x="1" y="91"/>
                    <a:pt x="1" y="213"/>
                  </a:cubicBezTo>
                  <a:cubicBezTo>
                    <a:pt x="1" y="334"/>
                    <a:pt x="122" y="456"/>
                    <a:pt x="244" y="456"/>
                  </a:cubicBezTo>
                  <a:cubicBezTo>
                    <a:pt x="365" y="456"/>
                    <a:pt x="457" y="334"/>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31"/>
            <p:cNvSpPr/>
            <p:nvPr/>
          </p:nvSpPr>
          <p:spPr>
            <a:xfrm>
              <a:off x="-2575775" y="45216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31"/>
            <p:cNvSpPr/>
            <p:nvPr/>
          </p:nvSpPr>
          <p:spPr>
            <a:xfrm>
              <a:off x="-2653275" y="45208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31"/>
            <p:cNvSpPr/>
            <p:nvPr/>
          </p:nvSpPr>
          <p:spPr>
            <a:xfrm>
              <a:off x="-2730800" y="452237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31"/>
            <p:cNvSpPr/>
            <p:nvPr/>
          </p:nvSpPr>
          <p:spPr>
            <a:xfrm>
              <a:off x="-2807550" y="45231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31"/>
            <p:cNvSpPr/>
            <p:nvPr/>
          </p:nvSpPr>
          <p:spPr>
            <a:xfrm>
              <a:off x="-2885800" y="45223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31"/>
            <p:cNvSpPr/>
            <p:nvPr/>
          </p:nvSpPr>
          <p:spPr>
            <a:xfrm>
              <a:off x="-2962550" y="4524675"/>
              <a:ext cx="3825" cy="3825"/>
            </a:xfrm>
            <a:custGeom>
              <a:rect b="b" l="l" r="r" t="t"/>
              <a:pathLst>
                <a:path extrusionOk="0" h="153" w="153">
                  <a:moveTo>
                    <a:pt x="91" y="0"/>
                  </a:moveTo>
                  <a:cubicBezTo>
                    <a:pt x="31" y="0"/>
                    <a:pt x="0" y="30"/>
                    <a:pt x="0" y="61"/>
                  </a:cubicBezTo>
                  <a:cubicBezTo>
                    <a:pt x="0" y="91"/>
                    <a:pt x="31" y="152"/>
                    <a:pt x="91" y="152"/>
                  </a:cubicBezTo>
                  <a:cubicBezTo>
                    <a:pt x="122" y="152"/>
                    <a:pt x="152" y="91"/>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31"/>
            <p:cNvSpPr/>
            <p:nvPr/>
          </p:nvSpPr>
          <p:spPr>
            <a:xfrm>
              <a:off x="-3039300" y="45254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31"/>
            <p:cNvSpPr/>
            <p:nvPr/>
          </p:nvSpPr>
          <p:spPr>
            <a:xfrm>
              <a:off x="-3116825" y="45254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31"/>
            <p:cNvSpPr/>
            <p:nvPr/>
          </p:nvSpPr>
          <p:spPr>
            <a:xfrm>
              <a:off x="-2033975" y="4585450"/>
              <a:ext cx="19025" cy="19025"/>
            </a:xfrm>
            <a:custGeom>
              <a:rect b="b" l="l" r="r" t="t"/>
              <a:pathLst>
                <a:path extrusionOk="0" h="761" w="761">
                  <a:moveTo>
                    <a:pt x="365" y="1"/>
                  </a:moveTo>
                  <a:cubicBezTo>
                    <a:pt x="153" y="1"/>
                    <a:pt x="1" y="153"/>
                    <a:pt x="1" y="365"/>
                  </a:cubicBezTo>
                  <a:cubicBezTo>
                    <a:pt x="1" y="578"/>
                    <a:pt x="153" y="761"/>
                    <a:pt x="365" y="761"/>
                  </a:cubicBezTo>
                  <a:cubicBezTo>
                    <a:pt x="578" y="761"/>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31"/>
            <p:cNvSpPr/>
            <p:nvPr/>
          </p:nvSpPr>
          <p:spPr>
            <a:xfrm>
              <a:off x="-2111475" y="4586225"/>
              <a:ext cx="17500" cy="16725"/>
            </a:xfrm>
            <a:custGeom>
              <a:rect b="b" l="l" r="r" t="t"/>
              <a:pathLst>
                <a:path extrusionOk="0" h="669" w="700">
                  <a:moveTo>
                    <a:pt x="365" y="0"/>
                  </a:moveTo>
                  <a:cubicBezTo>
                    <a:pt x="152" y="0"/>
                    <a:pt x="0" y="152"/>
                    <a:pt x="0" y="334"/>
                  </a:cubicBezTo>
                  <a:cubicBezTo>
                    <a:pt x="0" y="517"/>
                    <a:pt x="152" y="669"/>
                    <a:pt x="365" y="669"/>
                  </a:cubicBezTo>
                  <a:cubicBezTo>
                    <a:pt x="548" y="669"/>
                    <a:pt x="699" y="517"/>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31"/>
            <p:cNvSpPr/>
            <p:nvPr/>
          </p:nvSpPr>
          <p:spPr>
            <a:xfrm>
              <a:off x="-2188975" y="458622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31"/>
            <p:cNvSpPr/>
            <p:nvPr/>
          </p:nvSpPr>
          <p:spPr>
            <a:xfrm>
              <a:off x="-2266500" y="4586975"/>
              <a:ext cx="15225" cy="15225"/>
            </a:xfrm>
            <a:custGeom>
              <a:rect b="b" l="l" r="r" t="t"/>
              <a:pathLst>
                <a:path extrusionOk="0" h="609" w="609">
                  <a:moveTo>
                    <a:pt x="305" y="1"/>
                  </a:moveTo>
                  <a:cubicBezTo>
                    <a:pt x="153" y="1"/>
                    <a:pt x="1" y="122"/>
                    <a:pt x="1" y="304"/>
                  </a:cubicBezTo>
                  <a:cubicBezTo>
                    <a:pt x="1" y="487"/>
                    <a:pt x="153" y="608"/>
                    <a:pt x="305" y="608"/>
                  </a:cubicBezTo>
                  <a:cubicBezTo>
                    <a:pt x="487" y="608"/>
                    <a:pt x="609" y="487"/>
                    <a:pt x="609" y="304"/>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31"/>
            <p:cNvSpPr/>
            <p:nvPr/>
          </p:nvSpPr>
          <p:spPr>
            <a:xfrm>
              <a:off x="-2343250" y="4587725"/>
              <a:ext cx="13700" cy="13725"/>
            </a:xfrm>
            <a:custGeom>
              <a:rect b="b" l="l" r="r" t="t"/>
              <a:pathLst>
                <a:path extrusionOk="0" h="549"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31"/>
            <p:cNvSpPr/>
            <p:nvPr/>
          </p:nvSpPr>
          <p:spPr>
            <a:xfrm>
              <a:off x="-2420750" y="4587725"/>
              <a:ext cx="12950" cy="13725"/>
            </a:xfrm>
            <a:custGeom>
              <a:rect b="b" l="l" r="r" t="t"/>
              <a:pathLst>
                <a:path extrusionOk="0" h="549" w="518">
                  <a:moveTo>
                    <a:pt x="274" y="1"/>
                  </a:moveTo>
                  <a:cubicBezTo>
                    <a:pt x="122" y="1"/>
                    <a:pt x="0" y="122"/>
                    <a:pt x="0" y="274"/>
                  </a:cubicBezTo>
                  <a:cubicBezTo>
                    <a:pt x="0" y="426"/>
                    <a:pt x="122" y="548"/>
                    <a:pt x="274" y="548"/>
                  </a:cubicBezTo>
                  <a:cubicBezTo>
                    <a:pt x="365" y="548"/>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31"/>
            <p:cNvSpPr/>
            <p:nvPr/>
          </p:nvSpPr>
          <p:spPr>
            <a:xfrm>
              <a:off x="-2499025" y="4588500"/>
              <a:ext cx="11425" cy="12175"/>
            </a:xfrm>
            <a:custGeom>
              <a:rect b="b" l="l" r="r" t="t"/>
              <a:pathLst>
                <a:path extrusionOk="0" h="487" w="457">
                  <a:moveTo>
                    <a:pt x="244" y="0"/>
                  </a:moveTo>
                  <a:cubicBezTo>
                    <a:pt x="122" y="0"/>
                    <a:pt x="1" y="122"/>
                    <a:pt x="1" y="243"/>
                  </a:cubicBezTo>
                  <a:cubicBezTo>
                    <a:pt x="1" y="365"/>
                    <a:pt x="122" y="487"/>
                    <a:pt x="244" y="487"/>
                  </a:cubicBezTo>
                  <a:cubicBezTo>
                    <a:pt x="365" y="487"/>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31"/>
            <p:cNvSpPr/>
            <p:nvPr/>
          </p:nvSpPr>
          <p:spPr>
            <a:xfrm>
              <a:off x="-2575775" y="4590025"/>
              <a:ext cx="10675" cy="9125"/>
            </a:xfrm>
            <a:custGeom>
              <a:rect b="b" l="l" r="r" t="t"/>
              <a:pathLst>
                <a:path extrusionOk="0" h="365" w="427">
                  <a:moveTo>
                    <a:pt x="183" y="0"/>
                  </a:moveTo>
                  <a:cubicBezTo>
                    <a:pt x="92" y="0"/>
                    <a:pt x="1" y="61"/>
                    <a:pt x="1" y="182"/>
                  </a:cubicBezTo>
                  <a:cubicBezTo>
                    <a:pt x="1" y="304"/>
                    <a:pt x="92" y="365"/>
                    <a:pt x="183" y="365"/>
                  </a:cubicBezTo>
                  <a:cubicBezTo>
                    <a:pt x="305" y="365"/>
                    <a:pt x="426" y="304"/>
                    <a:pt x="396" y="182"/>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31"/>
            <p:cNvSpPr/>
            <p:nvPr/>
          </p:nvSpPr>
          <p:spPr>
            <a:xfrm>
              <a:off x="-2653275" y="4590025"/>
              <a:ext cx="9125" cy="9125"/>
            </a:xfrm>
            <a:custGeom>
              <a:rect b="b" l="l" r="r" t="t"/>
              <a:pathLst>
                <a:path extrusionOk="0" h="365" w="365">
                  <a:moveTo>
                    <a:pt x="183" y="0"/>
                  </a:moveTo>
                  <a:cubicBezTo>
                    <a:pt x="61" y="0"/>
                    <a:pt x="0" y="91"/>
                    <a:pt x="0" y="182"/>
                  </a:cubicBezTo>
                  <a:cubicBezTo>
                    <a:pt x="0" y="274"/>
                    <a:pt x="61" y="365"/>
                    <a:pt x="183" y="365"/>
                  </a:cubicBezTo>
                  <a:cubicBezTo>
                    <a:pt x="274" y="365"/>
                    <a:pt x="365" y="274"/>
                    <a:pt x="365" y="182"/>
                  </a:cubicBezTo>
                  <a:cubicBezTo>
                    <a:pt x="365" y="91"/>
                    <a:pt x="27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31"/>
            <p:cNvSpPr/>
            <p:nvPr/>
          </p:nvSpPr>
          <p:spPr>
            <a:xfrm>
              <a:off x="-2730800" y="4590775"/>
              <a:ext cx="7625" cy="7625"/>
            </a:xfrm>
            <a:custGeom>
              <a:rect b="b" l="l" r="r" t="t"/>
              <a:pathLst>
                <a:path extrusionOk="0" h="305" w="305">
                  <a:moveTo>
                    <a:pt x="153" y="0"/>
                  </a:moveTo>
                  <a:cubicBezTo>
                    <a:pt x="62" y="0"/>
                    <a:pt x="1" y="61"/>
                    <a:pt x="1" y="152"/>
                  </a:cubicBezTo>
                  <a:cubicBezTo>
                    <a:pt x="1" y="244"/>
                    <a:pt x="62" y="304"/>
                    <a:pt x="153" y="304"/>
                  </a:cubicBezTo>
                  <a:cubicBezTo>
                    <a:pt x="244" y="304"/>
                    <a:pt x="305" y="244"/>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31"/>
            <p:cNvSpPr/>
            <p:nvPr/>
          </p:nvSpPr>
          <p:spPr>
            <a:xfrm>
              <a:off x="-2807550" y="4591525"/>
              <a:ext cx="6125" cy="6125"/>
            </a:xfrm>
            <a:custGeom>
              <a:rect b="b" l="l" r="r" t="t"/>
              <a:pathLst>
                <a:path extrusionOk="0" h="245" w="245">
                  <a:moveTo>
                    <a:pt x="123" y="1"/>
                  </a:moveTo>
                  <a:cubicBezTo>
                    <a:pt x="31" y="1"/>
                    <a:pt x="1" y="62"/>
                    <a:pt x="1" y="122"/>
                  </a:cubicBezTo>
                  <a:cubicBezTo>
                    <a:pt x="1" y="214"/>
                    <a:pt x="31" y="244"/>
                    <a:pt x="123" y="244"/>
                  </a:cubicBezTo>
                  <a:cubicBezTo>
                    <a:pt x="183" y="244"/>
                    <a:pt x="244" y="214"/>
                    <a:pt x="244" y="122"/>
                  </a:cubicBezTo>
                  <a:cubicBezTo>
                    <a:pt x="244" y="62"/>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31"/>
            <p:cNvSpPr/>
            <p:nvPr/>
          </p:nvSpPr>
          <p:spPr>
            <a:xfrm>
              <a:off x="-2885800" y="4591525"/>
              <a:ext cx="6100" cy="6125"/>
            </a:xfrm>
            <a:custGeom>
              <a:rect b="b" l="l" r="r" t="t"/>
              <a:pathLst>
                <a:path extrusionOk="0" h="245" w="244">
                  <a:moveTo>
                    <a:pt x="122" y="1"/>
                  </a:moveTo>
                  <a:cubicBezTo>
                    <a:pt x="61" y="1"/>
                    <a:pt x="0" y="62"/>
                    <a:pt x="0" y="122"/>
                  </a:cubicBezTo>
                  <a:cubicBezTo>
                    <a:pt x="0" y="214"/>
                    <a:pt x="91" y="244"/>
                    <a:pt x="122" y="244"/>
                  </a:cubicBezTo>
                  <a:cubicBezTo>
                    <a:pt x="213" y="244"/>
                    <a:pt x="243" y="214"/>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31"/>
            <p:cNvSpPr/>
            <p:nvPr/>
          </p:nvSpPr>
          <p:spPr>
            <a:xfrm>
              <a:off x="-2962550" y="4592300"/>
              <a:ext cx="3825" cy="4575"/>
            </a:xfrm>
            <a:custGeom>
              <a:rect b="b" l="l" r="r" t="t"/>
              <a:pathLst>
                <a:path extrusionOk="0" h="183" w="153">
                  <a:moveTo>
                    <a:pt x="91" y="0"/>
                  </a:moveTo>
                  <a:cubicBezTo>
                    <a:pt x="31" y="0"/>
                    <a:pt x="0" y="61"/>
                    <a:pt x="0" y="91"/>
                  </a:cubicBezTo>
                  <a:cubicBezTo>
                    <a:pt x="0" y="122"/>
                    <a:pt x="31" y="183"/>
                    <a:pt x="91" y="183"/>
                  </a:cubicBezTo>
                  <a:cubicBezTo>
                    <a:pt x="122" y="183"/>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31"/>
            <p:cNvSpPr/>
            <p:nvPr/>
          </p:nvSpPr>
          <p:spPr>
            <a:xfrm>
              <a:off x="-3039300" y="4593825"/>
              <a:ext cx="3050" cy="1525"/>
            </a:xfrm>
            <a:custGeom>
              <a:rect b="b" l="l" r="r" t="t"/>
              <a:pathLst>
                <a:path extrusionOk="0" h="61" w="122">
                  <a:moveTo>
                    <a:pt x="31" y="0"/>
                  </a:moveTo>
                  <a:cubicBezTo>
                    <a:pt x="31" y="0"/>
                    <a:pt x="0" y="0"/>
                    <a:pt x="0" y="30"/>
                  </a:cubicBezTo>
                  <a:cubicBezTo>
                    <a:pt x="0" y="30"/>
                    <a:pt x="0" y="61"/>
                    <a:pt x="31" y="61"/>
                  </a:cubicBezTo>
                  <a:cubicBezTo>
                    <a:pt x="91" y="61"/>
                    <a:pt x="122" y="61"/>
                    <a:pt x="61" y="30"/>
                  </a:cubicBezTo>
                  <a:cubicBezTo>
                    <a:pt x="61" y="30"/>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31"/>
            <p:cNvSpPr/>
            <p:nvPr/>
          </p:nvSpPr>
          <p:spPr>
            <a:xfrm>
              <a:off x="-3116825" y="4594250"/>
              <a:ext cx="1500" cy="1100"/>
            </a:xfrm>
            <a:custGeom>
              <a:rect b="b" l="l" r="r" t="t"/>
              <a:pathLst>
                <a:path extrusionOk="0" h="44" w="60">
                  <a:moveTo>
                    <a:pt x="50" y="1"/>
                  </a:moveTo>
                  <a:cubicBezTo>
                    <a:pt x="46" y="1"/>
                    <a:pt x="40" y="5"/>
                    <a:pt x="31" y="13"/>
                  </a:cubicBezTo>
                  <a:cubicBezTo>
                    <a:pt x="31" y="13"/>
                    <a:pt x="1" y="13"/>
                    <a:pt x="31" y="44"/>
                  </a:cubicBezTo>
                  <a:cubicBezTo>
                    <a:pt x="53" y="22"/>
                    <a:pt x="59" y="1"/>
                    <a:pt x="50" y="1"/>
                  </a:cubicBezTo>
                  <a:close/>
                  <a:moveTo>
                    <a:pt x="52" y="30"/>
                  </a:moveTo>
                  <a:cubicBezTo>
                    <a:pt x="48" y="30"/>
                    <a:pt x="41" y="34"/>
                    <a:pt x="31" y="44"/>
                  </a:cubicBezTo>
                  <a:cubicBezTo>
                    <a:pt x="52" y="44"/>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31"/>
            <p:cNvSpPr/>
            <p:nvPr/>
          </p:nvSpPr>
          <p:spPr>
            <a:xfrm>
              <a:off x="-2033975" y="4653075"/>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31"/>
            <p:cNvSpPr/>
            <p:nvPr/>
          </p:nvSpPr>
          <p:spPr>
            <a:xfrm>
              <a:off x="-2111475" y="4655375"/>
              <a:ext cx="17500" cy="17500"/>
            </a:xfrm>
            <a:custGeom>
              <a:rect b="b" l="l" r="r" t="t"/>
              <a:pathLst>
                <a:path extrusionOk="0" h="700" w="700">
                  <a:moveTo>
                    <a:pt x="365" y="0"/>
                  </a:moveTo>
                  <a:cubicBezTo>
                    <a:pt x="152" y="0"/>
                    <a:pt x="0" y="152"/>
                    <a:pt x="0" y="334"/>
                  </a:cubicBezTo>
                  <a:cubicBezTo>
                    <a:pt x="0" y="547"/>
                    <a:pt x="152" y="699"/>
                    <a:pt x="365" y="699"/>
                  </a:cubicBezTo>
                  <a:cubicBezTo>
                    <a:pt x="548" y="699"/>
                    <a:pt x="699" y="486"/>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31"/>
            <p:cNvSpPr/>
            <p:nvPr/>
          </p:nvSpPr>
          <p:spPr>
            <a:xfrm>
              <a:off x="-2188975" y="4654600"/>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31"/>
            <p:cNvSpPr/>
            <p:nvPr/>
          </p:nvSpPr>
          <p:spPr>
            <a:xfrm>
              <a:off x="-2266500" y="4655375"/>
              <a:ext cx="15225" cy="15225"/>
            </a:xfrm>
            <a:custGeom>
              <a:rect b="b" l="l" r="r" t="t"/>
              <a:pathLst>
                <a:path extrusionOk="0" h="609" w="609">
                  <a:moveTo>
                    <a:pt x="305" y="0"/>
                  </a:moveTo>
                  <a:cubicBezTo>
                    <a:pt x="153" y="0"/>
                    <a:pt x="1" y="122"/>
                    <a:pt x="1" y="304"/>
                  </a:cubicBezTo>
                  <a:cubicBezTo>
                    <a:pt x="1" y="486"/>
                    <a:pt x="153" y="608"/>
                    <a:pt x="305" y="608"/>
                  </a:cubicBezTo>
                  <a:cubicBezTo>
                    <a:pt x="487" y="608"/>
                    <a:pt x="609" y="48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31"/>
            <p:cNvSpPr/>
            <p:nvPr/>
          </p:nvSpPr>
          <p:spPr>
            <a:xfrm>
              <a:off x="-2343250" y="465612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31"/>
            <p:cNvSpPr/>
            <p:nvPr/>
          </p:nvSpPr>
          <p:spPr>
            <a:xfrm>
              <a:off x="-2420750" y="465612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31"/>
            <p:cNvSpPr/>
            <p:nvPr/>
          </p:nvSpPr>
          <p:spPr>
            <a:xfrm>
              <a:off x="-2499025" y="4656875"/>
              <a:ext cx="11425" cy="11425"/>
            </a:xfrm>
            <a:custGeom>
              <a:rect b="b" l="l" r="r" t="t"/>
              <a:pathLst>
                <a:path extrusionOk="0" h="457" w="457">
                  <a:moveTo>
                    <a:pt x="244" y="1"/>
                  </a:moveTo>
                  <a:cubicBezTo>
                    <a:pt x="122" y="1"/>
                    <a:pt x="1" y="122"/>
                    <a:pt x="1" y="244"/>
                  </a:cubicBezTo>
                  <a:cubicBezTo>
                    <a:pt x="1" y="366"/>
                    <a:pt x="122" y="457"/>
                    <a:pt x="244" y="457"/>
                  </a:cubicBezTo>
                  <a:cubicBezTo>
                    <a:pt x="365" y="457"/>
                    <a:pt x="457" y="366"/>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31"/>
            <p:cNvSpPr/>
            <p:nvPr/>
          </p:nvSpPr>
          <p:spPr>
            <a:xfrm>
              <a:off x="-2575775" y="4659175"/>
              <a:ext cx="10675" cy="9900"/>
            </a:xfrm>
            <a:custGeom>
              <a:rect b="b" l="l" r="r" t="t"/>
              <a:pathLst>
                <a:path extrusionOk="0" h="396" w="427">
                  <a:moveTo>
                    <a:pt x="183" y="0"/>
                  </a:moveTo>
                  <a:cubicBezTo>
                    <a:pt x="92" y="0"/>
                    <a:pt x="1" y="91"/>
                    <a:pt x="1" y="182"/>
                  </a:cubicBezTo>
                  <a:cubicBezTo>
                    <a:pt x="1" y="304"/>
                    <a:pt x="92" y="395"/>
                    <a:pt x="183" y="395"/>
                  </a:cubicBezTo>
                  <a:cubicBezTo>
                    <a:pt x="305" y="395"/>
                    <a:pt x="426" y="274"/>
                    <a:pt x="396" y="182"/>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31"/>
            <p:cNvSpPr/>
            <p:nvPr/>
          </p:nvSpPr>
          <p:spPr>
            <a:xfrm>
              <a:off x="-2653275" y="4658400"/>
              <a:ext cx="9125" cy="9150"/>
            </a:xfrm>
            <a:custGeom>
              <a:rect b="b" l="l" r="r" t="t"/>
              <a:pathLst>
                <a:path extrusionOk="0" h="366" w="365">
                  <a:moveTo>
                    <a:pt x="183" y="1"/>
                  </a:moveTo>
                  <a:cubicBezTo>
                    <a:pt x="61" y="1"/>
                    <a:pt x="0" y="92"/>
                    <a:pt x="0" y="183"/>
                  </a:cubicBezTo>
                  <a:cubicBezTo>
                    <a:pt x="0" y="274"/>
                    <a:pt x="61" y="365"/>
                    <a:pt x="183" y="365"/>
                  </a:cubicBezTo>
                  <a:cubicBezTo>
                    <a:pt x="274" y="365"/>
                    <a:pt x="365" y="27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31"/>
            <p:cNvSpPr/>
            <p:nvPr/>
          </p:nvSpPr>
          <p:spPr>
            <a:xfrm>
              <a:off x="-2730800" y="465917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31"/>
            <p:cNvSpPr/>
            <p:nvPr/>
          </p:nvSpPr>
          <p:spPr>
            <a:xfrm>
              <a:off x="-2807550" y="4661450"/>
              <a:ext cx="6875" cy="5350"/>
            </a:xfrm>
            <a:custGeom>
              <a:rect b="b" l="l" r="r" t="t"/>
              <a:pathLst>
                <a:path extrusionOk="0" h="214" w="275">
                  <a:moveTo>
                    <a:pt x="123" y="0"/>
                  </a:moveTo>
                  <a:cubicBezTo>
                    <a:pt x="31" y="0"/>
                    <a:pt x="1" y="31"/>
                    <a:pt x="1" y="91"/>
                  </a:cubicBezTo>
                  <a:cubicBezTo>
                    <a:pt x="1" y="183"/>
                    <a:pt x="31" y="213"/>
                    <a:pt x="123" y="213"/>
                  </a:cubicBezTo>
                  <a:cubicBezTo>
                    <a:pt x="183" y="213"/>
                    <a:pt x="274" y="152"/>
                    <a:pt x="244" y="91"/>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31"/>
            <p:cNvSpPr/>
            <p:nvPr/>
          </p:nvSpPr>
          <p:spPr>
            <a:xfrm>
              <a:off x="-2885800" y="4659925"/>
              <a:ext cx="6100" cy="6100"/>
            </a:xfrm>
            <a:custGeom>
              <a:rect b="b" l="l" r="r" t="t"/>
              <a:pathLst>
                <a:path extrusionOk="0" h="244" w="244">
                  <a:moveTo>
                    <a:pt x="122" y="0"/>
                  </a:moveTo>
                  <a:cubicBezTo>
                    <a:pt x="61" y="0"/>
                    <a:pt x="0" y="61"/>
                    <a:pt x="0" y="122"/>
                  </a:cubicBezTo>
                  <a:cubicBezTo>
                    <a:pt x="0" y="213"/>
                    <a:pt x="91" y="244"/>
                    <a:pt x="122" y="244"/>
                  </a:cubicBezTo>
                  <a:cubicBezTo>
                    <a:pt x="213" y="244"/>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31"/>
            <p:cNvSpPr/>
            <p:nvPr/>
          </p:nvSpPr>
          <p:spPr>
            <a:xfrm>
              <a:off x="-2962550" y="4660675"/>
              <a:ext cx="3825" cy="3825"/>
            </a:xfrm>
            <a:custGeom>
              <a:rect b="b" l="l" r="r" t="t"/>
              <a:pathLst>
                <a:path extrusionOk="0" h="153" w="153">
                  <a:moveTo>
                    <a:pt x="91" y="1"/>
                  </a:moveTo>
                  <a:cubicBezTo>
                    <a:pt x="31" y="1"/>
                    <a:pt x="0" y="62"/>
                    <a:pt x="0" y="92"/>
                  </a:cubicBezTo>
                  <a:cubicBezTo>
                    <a:pt x="0" y="122"/>
                    <a:pt x="31" y="153"/>
                    <a:pt x="91" y="153"/>
                  </a:cubicBezTo>
                  <a:cubicBezTo>
                    <a:pt x="122" y="153"/>
                    <a:pt x="152" y="122"/>
                    <a:pt x="152" y="92"/>
                  </a:cubicBezTo>
                  <a:cubicBezTo>
                    <a:pt x="152" y="62"/>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31"/>
            <p:cNvSpPr/>
            <p:nvPr/>
          </p:nvSpPr>
          <p:spPr>
            <a:xfrm>
              <a:off x="-3039300" y="4662200"/>
              <a:ext cx="1550" cy="1550"/>
            </a:xfrm>
            <a:custGeom>
              <a:rect b="b" l="l" r="r" t="t"/>
              <a:pathLst>
                <a:path extrusionOk="0" h="62" w="62">
                  <a:moveTo>
                    <a:pt x="31" y="1"/>
                  </a:moveTo>
                  <a:cubicBezTo>
                    <a:pt x="31" y="1"/>
                    <a:pt x="0" y="1"/>
                    <a:pt x="0" y="31"/>
                  </a:cubicBezTo>
                  <a:cubicBezTo>
                    <a:pt x="0" y="61"/>
                    <a:pt x="31" y="61"/>
                    <a:pt x="31" y="61"/>
                  </a:cubicBezTo>
                  <a:cubicBezTo>
                    <a:pt x="61" y="61"/>
                    <a:pt x="61" y="61"/>
                    <a:pt x="61" y="3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31"/>
            <p:cNvSpPr/>
            <p:nvPr/>
          </p:nvSpPr>
          <p:spPr>
            <a:xfrm>
              <a:off x="-3116825" y="4662975"/>
              <a:ext cx="1550" cy="775"/>
            </a:xfrm>
            <a:custGeom>
              <a:rect b="b" l="l" r="r" t="t"/>
              <a:pathLst>
                <a:path extrusionOk="0" h="31" w="62">
                  <a:moveTo>
                    <a:pt x="31" y="0"/>
                  </a:moveTo>
                  <a:cubicBezTo>
                    <a:pt x="31" y="0"/>
                    <a:pt x="1" y="0"/>
                    <a:pt x="31" y="30"/>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31"/>
            <p:cNvSpPr/>
            <p:nvPr/>
          </p:nvSpPr>
          <p:spPr>
            <a:xfrm>
              <a:off x="-2033975" y="47230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31"/>
            <p:cNvSpPr/>
            <p:nvPr/>
          </p:nvSpPr>
          <p:spPr>
            <a:xfrm>
              <a:off x="-2111475" y="47237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31"/>
            <p:cNvSpPr/>
            <p:nvPr/>
          </p:nvSpPr>
          <p:spPr>
            <a:xfrm>
              <a:off x="-2188975" y="4723000"/>
              <a:ext cx="16725" cy="16750"/>
            </a:xfrm>
            <a:custGeom>
              <a:rect b="b" l="l" r="r" t="t"/>
              <a:pathLst>
                <a:path extrusionOk="0" h="670" w="669">
                  <a:moveTo>
                    <a:pt x="334" y="0"/>
                  </a:moveTo>
                  <a:cubicBezTo>
                    <a:pt x="152" y="0"/>
                    <a:pt x="0" y="152"/>
                    <a:pt x="0" y="335"/>
                  </a:cubicBezTo>
                  <a:cubicBezTo>
                    <a:pt x="0" y="517"/>
                    <a:pt x="152" y="669"/>
                    <a:pt x="334" y="669"/>
                  </a:cubicBezTo>
                  <a:cubicBezTo>
                    <a:pt x="486" y="66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31"/>
            <p:cNvSpPr/>
            <p:nvPr/>
          </p:nvSpPr>
          <p:spPr>
            <a:xfrm>
              <a:off x="-2266500" y="47245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31"/>
            <p:cNvSpPr/>
            <p:nvPr/>
          </p:nvSpPr>
          <p:spPr>
            <a:xfrm>
              <a:off x="-2343250" y="4726025"/>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31"/>
            <p:cNvSpPr/>
            <p:nvPr/>
          </p:nvSpPr>
          <p:spPr>
            <a:xfrm>
              <a:off x="-2420750" y="472452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31"/>
            <p:cNvSpPr/>
            <p:nvPr/>
          </p:nvSpPr>
          <p:spPr>
            <a:xfrm>
              <a:off x="-2499025" y="47268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31"/>
            <p:cNvSpPr/>
            <p:nvPr/>
          </p:nvSpPr>
          <p:spPr>
            <a:xfrm>
              <a:off x="-2575775" y="4727550"/>
              <a:ext cx="10675" cy="9900"/>
            </a:xfrm>
            <a:custGeom>
              <a:rect b="b" l="l" r="r" t="t"/>
              <a:pathLst>
                <a:path extrusionOk="0" h="396" w="427">
                  <a:moveTo>
                    <a:pt x="183" y="1"/>
                  </a:moveTo>
                  <a:cubicBezTo>
                    <a:pt x="92" y="1"/>
                    <a:pt x="1" y="61"/>
                    <a:pt x="1" y="183"/>
                  </a:cubicBezTo>
                  <a:cubicBezTo>
                    <a:pt x="1" y="305"/>
                    <a:pt x="92" y="396"/>
                    <a:pt x="183" y="396"/>
                  </a:cubicBezTo>
                  <a:cubicBezTo>
                    <a:pt x="305" y="396"/>
                    <a:pt x="426" y="305"/>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31"/>
            <p:cNvSpPr/>
            <p:nvPr/>
          </p:nvSpPr>
          <p:spPr>
            <a:xfrm>
              <a:off x="-2653275" y="472680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31"/>
            <p:cNvSpPr/>
            <p:nvPr/>
          </p:nvSpPr>
          <p:spPr>
            <a:xfrm>
              <a:off x="-2730800" y="47283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31"/>
            <p:cNvSpPr/>
            <p:nvPr/>
          </p:nvSpPr>
          <p:spPr>
            <a:xfrm>
              <a:off x="-2807550" y="4729075"/>
              <a:ext cx="6875" cy="6100"/>
            </a:xfrm>
            <a:custGeom>
              <a:rect b="b" l="l" r="r" t="t"/>
              <a:pathLst>
                <a:path extrusionOk="0" h="244" w="275">
                  <a:moveTo>
                    <a:pt x="123" y="0"/>
                  </a:moveTo>
                  <a:cubicBezTo>
                    <a:pt x="31" y="0"/>
                    <a:pt x="1" y="61"/>
                    <a:pt x="1" y="122"/>
                  </a:cubicBezTo>
                  <a:cubicBezTo>
                    <a:pt x="1" y="213"/>
                    <a:pt x="31" y="244"/>
                    <a:pt x="123" y="244"/>
                  </a:cubicBezTo>
                  <a:cubicBezTo>
                    <a:pt x="183" y="244"/>
                    <a:pt x="274" y="18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31"/>
            <p:cNvSpPr/>
            <p:nvPr/>
          </p:nvSpPr>
          <p:spPr>
            <a:xfrm>
              <a:off x="-2885800" y="472832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31"/>
            <p:cNvSpPr/>
            <p:nvPr/>
          </p:nvSpPr>
          <p:spPr>
            <a:xfrm>
              <a:off x="-2962550" y="47306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31"/>
            <p:cNvSpPr/>
            <p:nvPr/>
          </p:nvSpPr>
          <p:spPr>
            <a:xfrm>
              <a:off x="-3039300" y="4731350"/>
              <a:ext cx="3050" cy="2300"/>
            </a:xfrm>
            <a:custGeom>
              <a:rect b="b" l="l" r="r" t="t"/>
              <a:pathLst>
                <a:path extrusionOk="0" h="92" w="122">
                  <a:moveTo>
                    <a:pt x="31" y="1"/>
                  </a:moveTo>
                  <a:cubicBezTo>
                    <a:pt x="31" y="1"/>
                    <a:pt x="0" y="1"/>
                    <a:pt x="0" y="31"/>
                  </a:cubicBezTo>
                  <a:cubicBezTo>
                    <a:pt x="0" y="31"/>
                    <a:pt x="0" y="92"/>
                    <a:pt x="31" y="92"/>
                  </a:cubicBezTo>
                  <a:cubicBezTo>
                    <a:pt x="91" y="9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31"/>
            <p:cNvSpPr/>
            <p:nvPr/>
          </p:nvSpPr>
          <p:spPr>
            <a:xfrm>
              <a:off x="-3116825" y="4731350"/>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31"/>
            <p:cNvSpPr/>
            <p:nvPr/>
          </p:nvSpPr>
          <p:spPr>
            <a:xfrm>
              <a:off x="-2033975" y="47913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31"/>
            <p:cNvSpPr/>
            <p:nvPr/>
          </p:nvSpPr>
          <p:spPr>
            <a:xfrm>
              <a:off x="-2111475" y="4792150"/>
              <a:ext cx="17500" cy="17500"/>
            </a:xfrm>
            <a:custGeom>
              <a:rect b="b" l="l" r="r" t="t"/>
              <a:pathLst>
                <a:path extrusionOk="0" h="700" w="700">
                  <a:moveTo>
                    <a:pt x="365" y="0"/>
                  </a:moveTo>
                  <a:cubicBezTo>
                    <a:pt x="152" y="0"/>
                    <a:pt x="0" y="152"/>
                    <a:pt x="0" y="335"/>
                  </a:cubicBezTo>
                  <a:cubicBezTo>
                    <a:pt x="0" y="517"/>
                    <a:pt x="152" y="699"/>
                    <a:pt x="365" y="699"/>
                  </a:cubicBezTo>
                  <a:cubicBezTo>
                    <a:pt x="548" y="699"/>
                    <a:pt x="699" y="51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31"/>
            <p:cNvSpPr/>
            <p:nvPr/>
          </p:nvSpPr>
          <p:spPr>
            <a:xfrm>
              <a:off x="-2188975" y="4792150"/>
              <a:ext cx="16725" cy="17500"/>
            </a:xfrm>
            <a:custGeom>
              <a:rect b="b" l="l" r="r" t="t"/>
              <a:pathLst>
                <a:path extrusionOk="0" h="700" w="669">
                  <a:moveTo>
                    <a:pt x="334" y="0"/>
                  </a:moveTo>
                  <a:cubicBezTo>
                    <a:pt x="152" y="0"/>
                    <a:pt x="0" y="152"/>
                    <a:pt x="0" y="335"/>
                  </a:cubicBezTo>
                  <a:cubicBezTo>
                    <a:pt x="0" y="517"/>
                    <a:pt x="152" y="699"/>
                    <a:pt x="334" y="699"/>
                  </a:cubicBezTo>
                  <a:cubicBezTo>
                    <a:pt x="486" y="69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31"/>
            <p:cNvSpPr/>
            <p:nvPr/>
          </p:nvSpPr>
          <p:spPr>
            <a:xfrm>
              <a:off x="-2266500" y="479290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31"/>
            <p:cNvSpPr/>
            <p:nvPr/>
          </p:nvSpPr>
          <p:spPr>
            <a:xfrm>
              <a:off x="-2343250" y="4794425"/>
              <a:ext cx="13700" cy="12950"/>
            </a:xfrm>
            <a:custGeom>
              <a:rect b="b" l="l" r="r" t="t"/>
              <a:pathLst>
                <a:path extrusionOk="0" h="518" w="548">
                  <a:moveTo>
                    <a:pt x="274" y="1"/>
                  </a:moveTo>
                  <a:cubicBezTo>
                    <a:pt x="122" y="1"/>
                    <a:pt x="1" y="92"/>
                    <a:pt x="1" y="244"/>
                  </a:cubicBezTo>
                  <a:cubicBezTo>
                    <a:pt x="1" y="396"/>
                    <a:pt x="122" y="517"/>
                    <a:pt x="274" y="517"/>
                  </a:cubicBezTo>
                  <a:cubicBezTo>
                    <a:pt x="426" y="517"/>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31"/>
            <p:cNvSpPr/>
            <p:nvPr/>
          </p:nvSpPr>
          <p:spPr>
            <a:xfrm>
              <a:off x="-2420750" y="4794425"/>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31"/>
            <p:cNvSpPr/>
            <p:nvPr/>
          </p:nvSpPr>
          <p:spPr>
            <a:xfrm>
              <a:off x="-2499025" y="47951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35"/>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31"/>
            <p:cNvSpPr/>
            <p:nvPr/>
          </p:nvSpPr>
          <p:spPr>
            <a:xfrm>
              <a:off x="-2575775" y="4795950"/>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31"/>
            <p:cNvSpPr/>
            <p:nvPr/>
          </p:nvSpPr>
          <p:spPr>
            <a:xfrm>
              <a:off x="-2653275" y="479595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31"/>
            <p:cNvSpPr/>
            <p:nvPr/>
          </p:nvSpPr>
          <p:spPr>
            <a:xfrm>
              <a:off x="-2730800" y="47967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31"/>
            <p:cNvSpPr/>
            <p:nvPr/>
          </p:nvSpPr>
          <p:spPr>
            <a:xfrm>
              <a:off x="-2807550" y="4797475"/>
              <a:ext cx="6875" cy="6100"/>
            </a:xfrm>
            <a:custGeom>
              <a:rect b="b" l="l" r="r" t="t"/>
              <a:pathLst>
                <a:path extrusionOk="0" h="244" w="275">
                  <a:moveTo>
                    <a:pt x="123" y="0"/>
                  </a:moveTo>
                  <a:cubicBezTo>
                    <a:pt x="31" y="0"/>
                    <a:pt x="1" y="61"/>
                    <a:pt x="1" y="122"/>
                  </a:cubicBezTo>
                  <a:cubicBezTo>
                    <a:pt x="1" y="213"/>
                    <a:pt x="31" y="243"/>
                    <a:pt x="123" y="243"/>
                  </a:cubicBezTo>
                  <a:cubicBezTo>
                    <a:pt x="183" y="243"/>
                    <a:pt x="274" y="21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31"/>
            <p:cNvSpPr/>
            <p:nvPr/>
          </p:nvSpPr>
          <p:spPr>
            <a:xfrm>
              <a:off x="-2885800" y="479747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31"/>
            <p:cNvSpPr/>
            <p:nvPr/>
          </p:nvSpPr>
          <p:spPr>
            <a:xfrm>
              <a:off x="-2962550" y="479897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31"/>
            <p:cNvSpPr/>
            <p:nvPr/>
          </p:nvSpPr>
          <p:spPr>
            <a:xfrm>
              <a:off x="-3039300" y="4799750"/>
              <a:ext cx="3050" cy="2300"/>
            </a:xfrm>
            <a:custGeom>
              <a:rect b="b" l="l" r="r" t="t"/>
              <a:pathLst>
                <a:path extrusionOk="0" h="92" w="122">
                  <a:moveTo>
                    <a:pt x="31" y="0"/>
                  </a:moveTo>
                  <a:cubicBezTo>
                    <a:pt x="31" y="0"/>
                    <a:pt x="0" y="0"/>
                    <a:pt x="0" y="31"/>
                  </a:cubicBezTo>
                  <a:cubicBezTo>
                    <a:pt x="0" y="31"/>
                    <a:pt x="0" y="91"/>
                    <a:pt x="31" y="91"/>
                  </a:cubicBezTo>
                  <a:cubicBezTo>
                    <a:pt x="91" y="91"/>
                    <a:pt x="122" y="9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31"/>
            <p:cNvSpPr/>
            <p:nvPr/>
          </p:nvSpPr>
          <p:spPr>
            <a:xfrm>
              <a:off x="-3116825" y="4800200"/>
              <a:ext cx="1500" cy="1850"/>
            </a:xfrm>
            <a:custGeom>
              <a:rect b="b" l="l" r="r" t="t"/>
              <a:pathLst>
                <a:path extrusionOk="0" h="74" w="60">
                  <a:moveTo>
                    <a:pt x="49" y="1"/>
                  </a:moveTo>
                  <a:cubicBezTo>
                    <a:pt x="45" y="1"/>
                    <a:pt x="39" y="5"/>
                    <a:pt x="31" y="13"/>
                  </a:cubicBezTo>
                  <a:cubicBezTo>
                    <a:pt x="31" y="13"/>
                    <a:pt x="1" y="13"/>
                    <a:pt x="31" y="73"/>
                  </a:cubicBezTo>
                  <a:cubicBezTo>
                    <a:pt x="54" y="29"/>
                    <a:pt x="59" y="1"/>
                    <a:pt x="49" y="1"/>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31"/>
            <p:cNvSpPr/>
            <p:nvPr/>
          </p:nvSpPr>
          <p:spPr>
            <a:xfrm>
              <a:off x="-2033975" y="4859775"/>
              <a:ext cx="19025" cy="19025"/>
            </a:xfrm>
            <a:custGeom>
              <a:rect b="b" l="l" r="r" t="t"/>
              <a:pathLst>
                <a:path extrusionOk="0" h="761" w="761">
                  <a:moveTo>
                    <a:pt x="365" y="1"/>
                  </a:moveTo>
                  <a:cubicBezTo>
                    <a:pt x="153" y="1"/>
                    <a:pt x="1" y="153"/>
                    <a:pt x="1" y="365"/>
                  </a:cubicBezTo>
                  <a:cubicBezTo>
                    <a:pt x="1" y="578"/>
                    <a:pt x="153" y="760"/>
                    <a:pt x="365" y="760"/>
                  </a:cubicBezTo>
                  <a:cubicBezTo>
                    <a:pt x="578" y="760"/>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31"/>
            <p:cNvSpPr/>
            <p:nvPr/>
          </p:nvSpPr>
          <p:spPr>
            <a:xfrm>
              <a:off x="-2111475" y="4861300"/>
              <a:ext cx="17500" cy="17500"/>
            </a:xfrm>
            <a:custGeom>
              <a:rect b="b" l="l" r="r" t="t"/>
              <a:pathLst>
                <a:path extrusionOk="0" h="700" w="700">
                  <a:moveTo>
                    <a:pt x="365" y="0"/>
                  </a:moveTo>
                  <a:cubicBezTo>
                    <a:pt x="152" y="0"/>
                    <a:pt x="0" y="152"/>
                    <a:pt x="0" y="365"/>
                  </a:cubicBezTo>
                  <a:cubicBezTo>
                    <a:pt x="0" y="547"/>
                    <a:pt x="152" y="699"/>
                    <a:pt x="365" y="699"/>
                  </a:cubicBezTo>
                  <a:cubicBezTo>
                    <a:pt x="548" y="699"/>
                    <a:pt x="699" y="547"/>
                    <a:pt x="699" y="36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31"/>
            <p:cNvSpPr/>
            <p:nvPr/>
          </p:nvSpPr>
          <p:spPr>
            <a:xfrm>
              <a:off x="-2188975" y="48605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31"/>
            <p:cNvSpPr/>
            <p:nvPr/>
          </p:nvSpPr>
          <p:spPr>
            <a:xfrm>
              <a:off x="-2266500" y="4861300"/>
              <a:ext cx="15975" cy="15225"/>
            </a:xfrm>
            <a:custGeom>
              <a:rect b="b" l="l" r="r" t="t"/>
              <a:pathLst>
                <a:path extrusionOk="0" h="609" w="639">
                  <a:moveTo>
                    <a:pt x="335" y="0"/>
                  </a:moveTo>
                  <a:cubicBezTo>
                    <a:pt x="183" y="0"/>
                    <a:pt x="1" y="152"/>
                    <a:pt x="1" y="304"/>
                  </a:cubicBezTo>
                  <a:cubicBezTo>
                    <a:pt x="1" y="456"/>
                    <a:pt x="183" y="608"/>
                    <a:pt x="335" y="608"/>
                  </a:cubicBezTo>
                  <a:cubicBezTo>
                    <a:pt x="487" y="608"/>
                    <a:pt x="639" y="517"/>
                    <a:pt x="639" y="304"/>
                  </a:cubicBezTo>
                  <a:cubicBezTo>
                    <a:pt x="639" y="152"/>
                    <a:pt x="48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31"/>
            <p:cNvSpPr/>
            <p:nvPr/>
          </p:nvSpPr>
          <p:spPr>
            <a:xfrm>
              <a:off x="-2343250" y="4863575"/>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31"/>
            <p:cNvSpPr/>
            <p:nvPr/>
          </p:nvSpPr>
          <p:spPr>
            <a:xfrm>
              <a:off x="-2420750" y="48628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31"/>
            <p:cNvSpPr/>
            <p:nvPr/>
          </p:nvSpPr>
          <p:spPr>
            <a:xfrm>
              <a:off x="-2499025" y="4863575"/>
              <a:ext cx="11425" cy="11425"/>
            </a:xfrm>
            <a:custGeom>
              <a:rect b="b" l="l" r="r" t="t"/>
              <a:pathLst>
                <a:path extrusionOk="0" h="457" w="457">
                  <a:moveTo>
                    <a:pt x="244" y="1"/>
                  </a:moveTo>
                  <a:cubicBezTo>
                    <a:pt x="122" y="1"/>
                    <a:pt x="1" y="92"/>
                    <a:pt x="1" y="213"/>
                  </a:cubicBezTo>
                  <a:cubicBezTo>
                    <a:pt x="1" y="335"/>
                    <a:pt x="122" y="456"/>
                    <a:pt x="244" y="456"/>
                  </a:cubicBezTo>
                  <a:cubicBezTo>
                    <a:pt x="365" y="456"/>
                    <a:pt x="457" y="33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31"/>
            <p:cNvSpPr/>
            <p:nvPr/>
          </p:nvSpPr>
          <p:spPr>
            <a:xfrm>
              <a:off x="-2575775" y="4865100"/>
              <a:ext cx="10675" cy="9900"/>
            </a:xfrm>
            <a:custGeom>
              <a:rect b="b" l="l" r="r" t="t"/>
              <a:pathLst>
                <a:path extrusionOk="0" h="396" w="427">
                  <a:moveTo>
                    <a:pt x="183" y="0"/>
                  </a:moveTo>
                  <a:cubicBezTo>
                    <a:pt x="92" y="0"/>
                    <a:pt x="1" y="91"/>
                    <a:pt x="1" y="213"/>
                  </a:cubicBezTo>
                  <a:cubicBezTo>
                    <a:pt x="1" y="304"/>
                    <a:pt x="92" y="395"/>
                    <a:pt x="183" y="395"/>
                  </a:cubicBezTo>
                  <a:cubicBezTo>
                    <a:pt x="305" y="395"/>
                    <a:pt x="426" y="274"/>
                    <a:pt x="396" y="21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31"/>
            <p:cNvSpPr/>
            <p:nvPr/>
          </p:nvSpPr>
          <p:spPr>
            <a:xfrm>
              <a:off x="-2653275" y="48643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31"/>
            <p:cNvSpPr/>
            <p:nvPr/>
          </p:nvSpPr>
          <p:spPr>
            <a:xfrm>
              <a:off x="-2730800" y="486510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31"/>
            <p:cNvSpPr/>
            <p:nvPr/>
          </p:nvSpPr>
          <p:spPr>
            <a:xfrm>
              <a:off x="-2807550" y="48673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31"/>
            <p:cNvSpPr/>
            <p:nvPr/>
          </p:nvSpPr>
          <p:spPr>
            <a:xfrm>
              <a:off x="-2885800" y="4865850"/>
              <a:ext cx="6100" cy="6100"/>
            </a:xfrm>
            <a:custGeom>
              <a:rect b="b" l="l" r="r" t="t"/>
              <a:pathLst>
                <a:path extrusionOk="0" h="244" w="244">
                  <a:moveTo>
                    <a:pt x="122" y="1"/>
                  </a:moveTo>
                  <a:cubicBezTo>
                    <a:pt x="61" y="1"/>
                    <a:pt x="0" y="92"/>
                    <a:pt x="0" y="122"/>
                  </a:cubicBezTo>
                  <a:cubicBezTo>
                    <a:pt x="0" y="213"/>
                    <a:pt x="91" y="244"/>
                    <a:pt x="122" y="244"/>
                  </a:cubicBezTo>
                  <a:cubicBezTo>
                    <a:pt x="213" y="244"/>
                    <a:pt x="243" y="21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31"/>
            <p:cNvSpPr/>
            <p:nvPr/>
          </p:nvSpPr>
          <p:spPr>
            <a:xfrm>
              <a:off x="-2962550" y="4867375"/>
              <a:ext cx="3825" cy="3825"/>
            </a:xfrm>
            <a:custGeom>
              <a:rect b="b" l="l" r="r" t="t"/>
              <a:pathLst>
                <a:path extrusionOk="0" h="153" w="153">
                  <a:moveTo>
                    <a:pt x="91" y="0"/>
                  </a:moveTo>
                  <a:cubicBezTo>
                    <a:pt x="61" y="0"/>
                    <a:pt x="0" y="31"/>
                    <a:pt x="0" y="61"/>
                  </a:cubicBezTo>
                  <a:cubicBezTo>
                    <a:pt x="0" y="122"/>
                    <a:pt x="61" y="152"/>
                    <a:pt x="91" y="152"/>
                  </a:cubicBezTo>
                  <a:cubicBezTo>
                    <a:pt x="122" y="152"/>
                    <a:pt x="152" y="15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31"/>
            <p:cNvSpPr/>
            <p:nvPr/>
          </p:nvSpPr>
          <p:spPr>
            <a:xfrm>
              <a:off x="-3039300" y="4868900"/>
              <a:ext cx="3050" cy="2300"/>
            </a:xfrm>
            <a:custGeom>
              <a:rect b="b" l="l" r="r" t="t"/>
              <a:pathLst>
                <a:path extrusionOk="0" h="92" w="122">
                  <a:moveTo>
                    <a:pt x="31" y="0"/>
                  </a:moveTo>
                  <a:cubicBezTo>
                    <a:pt x="31" y="0"/>
                    <a:pt x="0" y="0"/>
                    <a:pt x="0" y="61"/>
                  </a:cubicBezTo>
                  <a:cubicBezTo>
                    <a:pt x="0" y="61"/>
                    <a:pt x="0" y="91"/>
                    <a:pt x="31" y="91"/>
                  </a:cubicBezTo>
                  <a:cubicBezTo>
                    <a:pt x="91" y="91"/>
                    <a:pt x="122" y="61"/>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31"/>
            <p:cNvSpPr/>
            <p:nvPr/>
          </p:nvSpPr>
          <p:spPr>
            <a:xfrm>
              <a:off x="-3116825" y="4868900"/>
              <a:ext cx="1550" cy="1550"/>
            </a:xfrm>
            <a:custGeom>
              <a:rect b="b" l="l" r="r" t="t"/>
              <a:pathLst>
                <a:path extrusionOk="0" h="62" w="62">
                  <a:moveTo>
                    <a:pt x="31" y="0"/>
                  </a:moveTo>
                  <a:cubicBezTo>
                    <a:pt x="31" y="0"/>
                    <a:pt x="1" y="0"/>
                    <a:pt x="31" y="6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31"/>
            <p:cNvSpPr/>
            <p:nvPr/>
          </p:nvSpPr>
          <p:spPr>
            <a:xfrm>
              <a:off x="-2033975" y="4928925"/>
              <a:ext cx="19025" cy="19025"/>
            </a:xfrm>
            <a:custGeom>
              <a:rect b="b" l="l" r="r" t="t"/>
              <a:pathLst>
                <a:path extrusionOk="0" h="761" w="761">
                  <a:moveTo>
                    <a:pt x="365" y="1"/>
                  </a:moveTo>
                  <a:cubicBezTo>
                    <a:pt x="153" y="1"/>
                    <a:pt x="1" y="183"/>
                    <a:pt x="1" y="365"/>
                  </a:cubicBezTo>
                  <a:cubicBezTo>
                    <a:pt x="1" y="578"/>
                    <a:pt x="153" y="760"/>
                    <a:pt x="365" y="760"/>
                  </a:cubicBezTo>
                  <a:cubicBezTo>
                    <a:pt x="578" y="760"/>
                    <a:pt x="761" y="578"/>
                    <a:pt x="761" y="365"/>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31"/>
            <p:cNvSpPr/>
            <p:nvPr/>
          </p:nvSpPr>
          <p:spPr>
            <a:xfrm>
              <a:off x="-2111475" y="4929675"/>
              <a:ext cx="17500" cy="17525"/>
            </a:xfrm>
            <a:custGeom>
              <a:rect b="b" l="l" r="r" t="t"/>
              <a:pathLst>
                <a:path extrusionOk="0" h="701"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31"/>
            <p:cNvSpPr/>
            <p:nvPr/>
          </p:nvSpPr>
          <p:spPr>
            <a:xfrm>
              <a:off x="-2188975" y="4928925"/>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7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31"/>
            <p:cNvSpPr/>
            <p:nvPr/>
          </p:nvSpPr>
          <p:spPr>
            <a:xfrm>
              <a:off x="-2266500" y="4930450"/>
              <a:ext cx="15225" cy="15225"/>
            </a:xfrm>
            <a:custGeom>
              <a:rect b="b" l="l" r="r" t="t"/>
              <a:pathLst>
                <a:path extrusionOk="0" h="609" w="609">
                  <a:moveTo>
                    <a:pt x="305" y="0"/>
                  </a:moveTo>
                  <a:cubicBezTo>
                    <a:pt x="153" y="0"/>
                    <a:pt x="1" y="152"/>
                    <a:pt x="1" y="304"/>
                  </a:cubicBezTo>
                  <a:cubicBezTo>
                    <a:pt x="1" y="487"/>
                    <a:pt x="153" y="608"/>
                    <a:pt x="305" y="608"/>
                  </a:cubicBezTo>
                  <a:cubicBezTo>
                    <a:pt x="487" y="608"/>
                    <a:pt x="609" y="487"/>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31"/>
            <p:cNvSpPr/>
            <p:nvPr/>
          </p:nvSpPr>
          <p:spPr>
            <a:xfrm>
              <a:off x="-2343250" y="4931975"/>
              <a:ext cx="13700" cy="12925"/>
            </a:xfrm>
            <a:custGeom>
              <a:rect b="b" l="l" r="r" t="t"/>
              <a:pathLst>
                <a:path extrusionOk="0" h="517" w="548">
                  <a:moveTo>
                    <a:pt x="274" y="0"/>
                  </a:moveTo>
                  <a:cubicBezTo>
                    <a:pt x="122" y="0"/>
                    <a:pt x="1" y="122"/>
                    <a:pt x="1" y="274"/>
                  </a:cubicBezTo>
                  <a:cubicBezTo>
                    <a:pt x="1" y="426"/>
                    <a:pt x="122" y="517"/>
                    <a:pt x="274" y="517"/>
                  </a:cubicBezTo>
                  <a:cubicBezTo>
                    <a:pt x="426" y="51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31"/>
            <p:cNvSpPr/>
            <p:nvPr/>
          </p:nvSpPr>
          <p:spPr>
            <a:xfrm>
              <a:off x="-2420750" y="4931200"/>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31"/>
            <p:cNvSpPr/>
            <p:nvPr/>
          </p:nvSpPr>
          <p:spPr>
            <a:xfrm>
              <a:off x="-2499025" y="4932725"/>
              <a:ext cx="11425" cy="11425"/>
            </a:xfrm>
            <a:custGeom>
              <a:rect b="b" l="l" r="r" t="t"/>
              <a:pathLst>
                <a:path extrusionOk="0" h="457" w="457">
                  <a:moveTo>
                    <a:pt x="244" y="1"/>
                  </a:moveTo>
                  <a:cubicBezTo>
                    <a:pt x="122" y="1"/>
                    <a:pt x="1" y="92"/>
                    <a:pt x="1" y="213"/>
                  </a:cubicBezTo>
                  <a:cubicBezTo>
                    <a:pt x="1" y="365"/>
                    <a:pt x="122" y="456"/>
                    <a:pt x="244" y="456"/>
                  </a:cubicBezTo>
                  <a:cubicBezTo>
                    <a:pt x="365" y="456"/>
                    <a:pt x="457" y="36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31"/>
            <p:cNvSpPr/>
            <p:nvPr/>
          </p:nvSpPr>
          <p:spPr>
            <a:xfrm>
              <a:off x="-2575775" y="4933475"/>
              <a:ext cx="10675" cy="9925"/>
            </a:xfrm>
            <a:custGeom>
              <a:rect b="b" l="l" r="r" t="t"/>
              <a:pathLst>
                <a:path extrusionOk="0" h="397"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31"/>
            <p:cNvSpPr/>
            <p:nvPr/>
          </p:nvSpPr>
          <p:spPr>
            <a:xfrm>
              <a:off x="-2653275" y="4932725"/>
              <a:ext cx="9125" cy="9900"/>
            </a:xfrm>
            <a:custGeom>
              <a:rect b="b" l="l" r="r" t="t"/>
              <a:pathLst>
                <a:path extrusionOk="0" h="396" w="365">
                  <a:moveTo>
                    <a:pt x="183" y="1"/>
                  </a:moveTo>
                  <a:cubicBezTo>
                    <a:pt x="61" y="1"/>
                    <a:pt x="0" y="61"/>
                    <a:pt x="0" y="183"/>
                  </a:cubicBezTo>
                  <a:cubicBezTo>
                    <a:pt x="0" y="304"/>
                    <a:pt x="61" y="396"/>
                    <a:pt x="183" y="396"/>
                  </a:cubicBezTo>
                  <a:cubicBezTo>
                    <a:pt x="304" y="396"/>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31"/>
            <p:cNvSpPr/>
            <p:nvPr/>
          </p:nvSpPr>
          <p:spPr>
            <a:xfrm>
              <a:off x="-2730800" y="4934250"/>
              <a:ext cx="7625" cy="7625"/>
            </a:xfrm>
            <a:custGeom>
              <a:rect b="b" l="l" r="r" t="t"/>
              <a:pathLst>
                <a:path extrusionOk="0" h="305" w="305">
                  <a:moveTo>
                    <a:pt x="153" y="0"/>
                  </a:moveTo>
                  <a:cubicBezTo>
                    <a:pt x="62" y="0"/>
                    <a:pt x="1" y="91"/>
                    <a:pt x="1" y="152"/>
                  </a:cubicBezTo>
                  <a:cubicBezTo>
                    <a:pt x="1" y="243"/>
                    <a:pt x="62" y="304"/>
                    <a:pt x="153" y="304"/>
                  </a:cubicBezTo>
                  <a:cubicBezTo>
                    <a:pt x="244" y="304"/>
                    <a:pt x="305" y="243"/>
                    <a:pt x="305" y="152"/>
                  </a:cubicBezTo>
                  <a:cubicBezTo>
                    <a:pt x="305" y="9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31"/>
            <p:cNvSpPr/>
            <p:nvPr/>
          </p:nvSpPr>
          <p:spPr>
            <a:xfrm>
              <a:off x="-2807550" y="4935775"/>
              <a:ext cx="6875" cy="5325"/>
            </a:xfrm>
            <a:custGeom>
              <a:rect b="b" l="l" r="r" t="t"/>
              <a:pathLst>
                <a:path extrusionOk="0" h="213" w="275">
                  <a:moveTo>
                    <a:pt x="123" y="0"/>
                  </a:moveTo>
                  <a:cubicBezTo>
                    <a:pt x="31" y="0"/>
                    <a:pt x="1" y="30"/>
                    <a:pt x="1" y="91"/>
                  </a:cubicBezTo>
                  <a:cubicBezTo>
                    <a:pt x="1" y="182"/>
                    <a:pt x="31" y="213"/>
                    <a:pt x="123" y="213"/>
                  </a:cubicBezTo>
                  <a:cubicBezTo>
                    <a:pt x="183" y="213"/>
                    <a:pt x="274" y="182"/>
                    <a:pt x="244" y="91"/>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31"/>
            <p:cNvSpPr/>
            <p:nvPr/>
          </p:nvSpPr>
          <p:spPr>
            <a:xfrm>
              <a:off x="-2885800" y="4934250"/>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31"/>
            <p:cNvSpPr/>
            <p:nvPr/>
          </p:nvSpPr>
          <p:spPr>
            <a:xfrm>
              <a:off x="-2962550" y="4936525"/>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31"/>
            <p:cNvSpPr/>
            <p:nvPr/>
          </p:nvSpPr>
          <p:spPr>
            <a:xfrm>
              <a:off x="-3039300" y="4937275"/>
              <a:ext cx="3050" cy="2325"/>
            </a:xfrm>
            <a:custGeom>
              <a:rect b="b" l="l" r="r" t="t"/>
              <a:pathLst>
                <a:path extrusionOk="0" h="93" w="122">
                  <a:moveTo>
                    <a:pt x="31" y="1"/>
                  </a:moveTo>
                  <a:cubicBezTo>
                    <a:pt x="31" y="1"/>
                    <a:pt x="0" y="1"/>
                    <a:pt x="0" y="62"/>
                  </a:cubicBezTo>
                  <a:cubicBezTo>
                    <a:pt x="0" y="62"/>
                    <a:pt x="0" y="92"/>
                    <a:pt x="31" y="92"/>
                  </a:cubicBezTo>
                  <a:cubicBezTo>
                    <a:pt x="91" y="92"/>
                    <a:pt x="122" y="92"/>
                    <a:pt x="61" y="62"/>
                  </a:cubicBezTo>
                  <a:cubicBezTo>
                    <a:pt x="61" y="62"/>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31"/>
            <p:cNvSpPr/>
            <p:nvPr/>
          </p:nvSpPr>
          <p:spPr>
            <a:xfrm>
              <a:off x="-3116825" y="49372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31"/>
            <p:cNvSpPr/>
            <p:nvPr/>
          </p:nvSpPr>
          <p:spPr>
            <a:xfrm>
              <a:off x="-2033975" y="4997325"/>
              <a:ext cx="19025" cy="19025"/>
            </a:xfrm>
            <a:custGeom>
              <a:rect b="b" l="l" r="r" t="t"/>
              <a:pathLst>
                <a:path extrusionOk="0" h="761" w="761">
                  <a:moveTo>
                    <a:pt x="365" y="0"/>
                  </a:moveTo>
                  <a:cubicBezTo>
                    <a:pt x="153" y="0"/>
                    <a:pt x="1" y="183"/>
                    <a:pt x="1" y="365"/>
                  </a:cubicBezTo>
                  <a:cubicBezTo>
                    <a:pt x="1" y="578"/>
                    <a:pt x="153" y="760"/>
                    <a:pt x="365" y="760"/>
                  </a:cubicBezTo>
                  <a:cubicBezTo>
                    <a:pt x="578" y="760"/>
                    <a:pt x="761" y="578"/>
                    <a:pt x="761" y="36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31"/>
            <p:cNvSpPr/>
            <p:nvPr/>
          </p:nvSpPr>
          <p:spPr>
            <a:xfrm>
              <a:off x="-2111475" y="4998075"/>
              <a:ext cx="17500" cy="17500"/>
            </a:xfrm>
            <a:custGeom>
              <a:rect b="b" l="l" r="r" t="t"/>
              <a:pathLst>
                <a:path extrusionOk="0" h="700" w="700">
                  <a:moveTo>
                    <a:pt x="365" y="1"/>
                  </a:moveTo>
                  <a:cubicBezTo>
                    <a:pt x="152" y="1"/>
                    <a:pt x="0" y="153"/>
                    <a:pt x="0" y="365"/>
                  </a:cubicBezTo>
                  <a:cubicBezTo>
                    <a:pt x="0" y="548"/>
                    <a:pt x="152" y="700"/>
                    <a:pt x="365" y="700"/>
                  </a:cubicBezTo>
                  <a:cubicBezTo>
                    <a:pt x="548" y="700"/>
                    <a:pt x="699" y="548"/>
                    <a:pt x="699" y="36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31"/>
            <p:cNvSpPr/>
            <p:nvPr/>
          </p:nvSpPr>
          <p:spPr>
            <a:xfrm>
              <a:off x="-2188975" y="49980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69"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31"/>
            <p:cNvSpPr/>
            <p:nvPr/>
          </p:nvSpPr>
          <p:spPr>
            <a:xfrm>
              <a:off x="-2266500" y="4998825"/>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31"/>
            <p:cNvSpPr/>
            <p:nvPr/>
          </p:nvSpPr>
          <p:spPr>
            <a:xfrm>
              <a:off x="-2343250" y="5000350"/>
              <a:ext cx="13700" cy="12950"/>
            </a:xfrm>
            <a:custGeom>
              <a:rect b="b" l="l" r="r" t="t"/>
              <a:pathLst>
                <a:path extrusionOk="0" h="518" w="548">
                  <a:moveTo>
                    <a:pt x="274" y="1"/>
                  </a:moveTo>
                  <a:cubicBezTo>
                    <a:pt x="122" y="1"/>
                    <a:pt x="1" y="122"/>
                    <a:pt x="1" y="244"/>
                  </a:cubicBezTo>
                  <a:cubicBezTo>
                    <a:pt x="1" y="396"/>
                    <a:pt x="122" y="517"/>
                    <a:pt x="274" y="517"/>
                  </a:cubicBezTo>
                  <a:cubicBezTo>
                    <a:pt x="426" y="517"/>
                    <a:pt x="548" y="396"/>
                    <a:pt x="548" y="24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31"/>
            <p:cNvSpPr/>
            <p:nvPr/>
          </p:nvSpPr>
          <p:spPr>
            <a:xfrm>
              <a:off x="-2420750" y="5000350"/>
              <a:ext cx="12950" cy="12950"/>
            </a:xfrm>
            <a:custGeom>
              <a:rect b="b" l="l" r="r" t="t"/>
              <a:pathLst>
                <a:path extrusionOk="0" h="518" w="518">
                  <a:moveTo>
                    <a:pt x="274" y="1"/>
                  </a:moveTo>
                  <a:cubicBezTo>
                    <a:pt x="122" y="1"/>
                    <a:pt x="0" y="122"/>
                    <a:pt x="0" y="274"/>
                  </a:cubicBezTo>
                  <a:cubicBezTo>
                    <a:pt x="0" y="396"/>
                    <a:pt x="122" y="517"/>
                    <a:pt x="274" y="517"/>
                  </a:cubicBezTo>
                  <a:cubicBezTo>
                    <a:pt x="365" y="517"/>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31"/>
            <p:cNvSpPr/>
            <p:nvPr/>
          </p:nvSpPr>
          <p:spPr>
            <a:xfrm>
              <a:off x="-2499025" y="5001125"/>
              <a:ext cx="11425" cy="11425"/>
            </a:xfrm>
            <a:custGeom>
              <a:rect b="b" l="l" r="r" t="t"/>
              <a:pathLst>
                <a:path extrusionOk="0" h="457" w="457">
                  <a:moveTo>
                    <a:pt x="244" y="0"/>
                  </a:moveTo>
                  <a:cubicBezTo>
                    <a:pt x="122" y="0"/>
                    <a:pt x="1" y="91"/>
                    <a:pt x="1" y="213"/>
                  </a:cubicBezTo>
                  <a:cubicBezTo>
                    <a:pt x="1" y="365"/>
                    <a:pt x="122" y="456"/>
                    <a:pt x="244" y="456"/>
                  </a:cubicBezTo>
                  <a:cubicBezTo>
                    <a:pt x="365" y="456"/>
                    <a:pt x="457" y="36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31"/>
            <p:cNvSpPr/>
            <p:nvPr/>
          </p:nvSpPr>
          <p:spPr>
            <a:xfrm>
              <a:off x="-2575775" y="5001875"/>
              <a:ext cx="10675" cy="9900"/>
            </a:xfrm>
            <a:custGeom>
              <a:rect b="b" l="l" r="r" t="t"/>
              <a:pathLst>
                <a:path extrusionOk="0" h="396" w="427">
                  <a:moveTo>
                    <a:pt x="183" y="1"/>
                  </a:moveTo>
                  <a:cubicBezTo>
                    <a:pt x="92" y="1"/>
                    <a:pt x="1" y="92"/>
                    <a:pt x="1" y="213"/>
                  </a:cubicBezTo>
                  <a:cubicBezTo>
                    <a:pt x="1" y="304"/>
                    <a:pt x="92" y="396"/>
                    <a:pt x="183" y="396"/>
                  </a:cubicBezTo>
                  <a:cubicBezTo>
                    <a:pt x="305" y="396"/>
                    <a:pt x="426" y="30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31"/>
            <p:cNvSpPr/>
            <p:nvPr/>
          </p:nvSpPr>
          <p:spPr>
            <a:xfrm>
              <a:off x="-2653275" y="5001875"/>
              <a:ext cx="9125" cy="9900"/>
            </a:xfrm>
            <a:custGeom>
              <a:rect b="b" l="l" r="r" t="t"/>
              <a:pathLst>
                <a:path extrusionOk="0" h="396" w="365">
                  <a:moveTo>
                    <a:pt x="183" y="1"/>
                  </a:moveTo>
                  <a:cubicBezTo>
                    <a:pt x="61" y="1"/>
                    <a:pt x="0" y="92"/>
                    <a:pt x="0" y="183"/>
                  </a:cubicBezTo>
                  <a:cubicBezTo>
                    <a:pt x="0" y="304"/>
                    <a:pt x="61" y="396"/>
                    <a:pt x="183" y="396"/>
                  </a:cubicBezTo>
                  <a:cubicBezTo>
                    <a:pt x="274" y="396"/>
                    <a:pt x="365" y="30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31"/>
            <p:cNvSpPr/>
            <p:nvPr/>
          </p:nvSpPr>
          <p:spPr>
            <a:xfrm>
              <a:off x="-2730800" y="5002625"/>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31"/>
            <p:cNvSpPr/>
            <p:nvPr/>
          </p:nvSpPr>
          <p:spPr>
            <a:xfrm>
              <a:off x="-2807550" y="5004150"/>
              <a:ext cx="6125" cy="5350"/>
            </a:xfrm>
            <a:custGeom>
              <a:rect b="b" l="l" r="r" t="t"/>
              <a:pathLst>
                <a:path extrusionOk="0" h="214" w="245">
                  <a:moveTo>
                    <a:pt x="123" y="1"/>
                  </a:moveTo>
                  <a:cubicBezTo>
                    <a:pt x="31" y="1"/>
                    <a:pt x="1" y="31"/>
                    <a:pt x="1" y="92"/>
                  </a:cubicBezTo>
                  <a:cubicBezTo>
                    <a:pt x="1" y="183"/>
                    <a:pt x="31" y="213"/>
                    <a:pt x="123" y="213"/>
                  </a:cubicBezTo>
                  <a:cubicBezTo>
                    <a:pt x="183" y="213"/>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31"/>
            <p:cNvSpPr/>
            <p:nvPr/>
          </p:nvSpPr>
          <p:spPr>
            <a:xfrm>
              <a:off x="-2885800" y="5004150"/>
              <a:ext cx="6100" cy="5350"/>
            </a:xfrm>
            <a:custGeom>
              <a:rect b="b" l="l" r="r" t="t"/>
              <a:pathLst>
                <a:path extrusionOk="0" h="214" w="244">
                  <a:moveTo>
                    <a:pt x="122" y="1"/>
                  </a:moveTo>
                  <a:cubicBezTo>
                    <a:pt x="61" y="1"/>
                    <a:pt x="0" y="61"/>
                    <a:pt x="0" y="92"/>
                  </a:cubicBezTo>
                  <a:cubicBezTo>
                    <a:pt x="0" y="183"/>
                    <a:pt x="91" y="213"/>
                    <a:pt x="122" y="213"/>
                  </a:cubicBezTo>
                  <a:cubicBezTo>
                    <a:pt x="213" y="213"/>
                    <a:pt x="243" y="18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31"/>
            <p:cNvSpPr/>
            <p:nvPr/>
          </p:nvSpPr>
          <p:spPr>
            <a:xfrm>
              <a:off x="-2962550" y="5004925"/>
              <a:ext cx="3825" cy="3825"/>
            </a:xfrm>
            <a:custGeom>
              <a:rect b="b" l="l" r="r" t="t"/>
              <a:pathLst>
                <a:path extrusionOk="0" h="153" w="153">
                  <a:moveTo>
                    <a:pt x="91" y="0"/>
                  </a:moveTo>
                  <a:cubicBezTo>
                    <a:pt x="31" y="0"/>
                    <a:pt x="0" y="30"/>
                    <a:pt x="0" y="61"/>
                  </a:cubicBezTo>
                  <a:cubicBezTo>
                    <a:pt x="0" y="122"/>
                    <a:pt x="31" y="152"/>
                    <a:pt x="91" y="152"/>
                  </a:cubicBezTo>
                  <a:cubicBezTo>
                    <a:pt x="122" y="152"/>
                    <a:pt x="152" y="122"/>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31"/>
            <p:cNvSpPr/>
            <p:nvPr/>
          </p:nvSpPr>
          <p:spPr>
            <a:xfrm>
              <a:off x="-3039300" y="5005675"/>
              <a:ext cx="1550" cy="2300"/>
            </a:xfrm>
            <a:custGeom>
              <a:rect b="b" l="l" r="r" t="t"/>
              <a:pathLst>
                <a:path extrusionOk="0" h="92" w="62">
                  <a:moveTo>
                    <a:pt x="31" y="0"/>
                  </a:moveTo>
                  <a:cubicBezTo>
                    <a:pt x="31" y="0"/>
                    <a:pt x="0" y="31"/>
                    <a:pt x="0" y="31"/>
                  </a:cubicBezTo>
                  <a:cubicBezTo>
                    <a:pt x="0" y="61"/>
                    <a:pt x="31" y="92"/>
                    <a:pt x="31" y="92"/>
                  </a:cubicBezTo>
                  <a:cubicBezTo>
                    <a:pt x="61" y="92"/>
                    <a:pt x="61"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31"/>
            <p:cNvSpPr/>
            <p:nvPr/>
          </p:nvSpPr>
          <p:spPr>
            <a:xfrm>
              <a:off x="-3116825" y="5006550"/>
              <a:ext cx="1475" cy="1425"/>
            </a:xfrm>
            <a:custGeom>
              <a:rect b="b" l="l" r="r" t="t"/>
              <a:pathLst>
                <a:path extrusionOk="0" h="57" w="59">
                  <a:moveTo>
                    <a:pt x="51" y="0"/>
                  </a:moveTo>
                  <a:cubicBezTo>
                    <a:pt x="47" y="0"/>
                    <a:pt x="41" y="7"/>
                    <a:pt x="31" y="26"/>
                  </a:cubicBezTo>
                  <a:cubicBezTo>
                    <a:pt x="31" y="26"/>
                    <a:pt x="1" y="26"/>
                    <a:pt x="31" y="57"/>
                  </a:cubicBezTo>
                  <a:cubicBezTo>
                    <a:pt x="52" y="36"/>
                    <a:pt x="59" y="0"/>
                    <a:pt x="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31"/>
            <p:cNvSpPr/>
            <p:nvPr/>
          </p:nvSpPr>
          <p:spPr>
            <a:xfrm>
              <a:off x="-2033975" y="50664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31"/>
            <p:cNvSpPr/>
            <p:nvPr/>
          </p:nvSpPr>
          <p:spPr>
            <a:xfrm>
              <a:off x="-2111475" y="50679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31"/>
            <p:cNvSpPr/>
            <p:nvPr/>
          </p:nvSpPr>
          <p:spPr>
            <a:xfrm>
              <a:off x="-2188975" y="5066475"/>
              <a:ext cx="16725" cy="17500"/>
            </a:xfrm>
            <a:custGeom>
              <a:rect b="b" l="l" r="r" t="t"/>
              <a:pathLst>
                <a:path extrusionOk="0" h="700" w="669">
                  <a:moveTo>
                    <a:pt x="334" y="0"/>
                  </a:moveTo>
                  <a:cubicBezTo>
                    <a:pt x="152" y="0"/>
                    <a:pt x="0" y="152"/>
                    <a:pt x="0" y="365"/>
                  </a:cubicBezTo>
                  <a:cubicBezTo>
                    <a:pt x="0" y="547"/>
                    <a:pt x="152" y="699"/>
                    <a:pt x="334" y="699"/>
                  </a:cubicBezTo>
                  <a:cubicBezTo>
                    <a:pt x="486" y="699"/>
                    <a:pt x="638" y="547"/>
                    <a:pt x="669" y="36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31"/>
            <p:cNvSpPr/>
            <p:nvPr/>
          </p:nvSpPr>
          <p:spPr>
            <a:xfrm>
              <a:off x="-2266500" y="50687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31"/>
            <p:cNvSpPr/>
            <p:nvPr/>
          </p:nvSpPr>
          <p:spPr>
            <a:xfrm>
              <a:off x="-2343250" y="50695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31"/>
            <p:cNvSpPr/>
            <p:nvPr/>
          </p:nvSpPr>
          <p:spPr>
            <a:xfrm>
              <a:off x="-2420750" y="5068750"/>
              <a:ext cx="12950" cy="12950"/>
            </a:xfrm>
            <a:custGeom>
              <a:rect b="b" l="l" r="r" t="t"/>
              <a:pathLst>
                <a:path extrusionOk="0" h="518" w="518">
                  <a:moveTo>
                    <a:pt x="274" y="0"/>
                  </a:moveTo>
                  <a:cubicBezTo>
                    <a:pt x="122" y="0"/>
                    <a:pt x="0" y="122"/>
                    <a:pt x="0" y="274"/>
                  </a:cubicBezTo>
                  <a:cubicBezTo>
                    <a:pt x="0" y="426"/>
                    <a:pt x="122" y="517"/>
                    <a:pt x="274" y="517"/>
                  </a:cubicBezTo>
                  <a:cubicBezTo>
                    <a:pt x="365" y="51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31"/>
            <p:cNvSpPr/>
            <p:nvPr/>
          </p:nvSpPr>
          <p:spPr>
            <a:xfrm>
              <a:off x="-2499025" y="50702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31"/>
            <p:cNvSpPr/>
            <p:nvPr/>
          </p:nvSpPr>
          <p:spPr>
            <a:xfrm>
              <a:off x="-2575775" y="50717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244"/>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31"/>
            <p:cNvSpPr/>
            <p:nvPr/>
          </p:nvSpPr>
          <p:spPr>
            <a:xfrm>
              <a:off x="-2653275" y="50702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31"/>
            <p:cNvSpPr/>
            <p:nvPr/>
          </p:nvSpPr>
          <p:spPr>
            <a:xfrm>
              <a:off x="-2730800" y="50725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31"/>
            <p:cNvSpPr/>
            <p:nvPr/>
          </p:nvSpPr>
          <p:spPr>
            <a:xfrm>
              <a:off x="-2807550" y="5073300"/>
              <a:ext cx="6125" cy="6100"/>
            </a:xfrm>
            <a:custGeom>
              <a:rect b="b" l="l" r="r" t="t"/>
              <a:pathLst>
                <a:path extrusionOk="0" h="244" w="245">
                  <a:moveTo>
                    <a:pt x="123" y="1"/>
                  </a:moveTo>
                  <a:cubicBezTo>
                    <a:pt x="31" y="1"/>
                    <a:pt x="1" y="31"/>
                    <a:pt x="1" y="122"/>
                  </a:cubicBezTo>
                  <a:cubicBezTo>
                    <a:pt x="1" y="183"/>
                    <a:pt x="31" y="244"/>
                    <a:pt x="123" y="244"/>
                  </a:cubicBezTo>
                  <a:cubicBezTo>
                    <a:pt x="183" y="244"/>
                    <a:pt x="24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31"/>
            <p:cNvSpPr/>
            <p:nvPr/>
          </p:nvSpPr>
          <p:spPr>
            <a:xfrm>
              <a:off x="-2885800" y="50725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31"/>
            <p:cNvSpPr/>
            <p:nvPr/>
          </p:nvSpPr>
          <p:spPr>
            <a:xfrm>
              <a:off x="-2962550" y="50740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31"/>
            <p:cNvSpPr/>
            <p:nvPr/>
          </p:nvSpPr>
          <p:spPr>
            <a:xfrm>
              <a:off x="-3039300" y="5075575"/>
              <a:ext cx="3050" cy="1550"/>
            </a:xfrm>
            <a:custGeom>
              <a:rect b="b" l="l" r="r" t="t"/>
              <a:pathLst>
                <a:path extrusionOk="0" h="62" w="122">
                  <a:moveTo>
                    <a:pt x="31" y="1"/>
                  </a:moveTo>
                  <a:cubicBezTo>
                    <a:pt x="31" y="1"/>
                    <a:pt x="0" y="1"/>
                    <a:pt x="0" y="31"/>
                  </a:cubicBezTo>
                  <a:cubicBezTo>
                    <a:pt x="0" y="31"/>
                    <a:pt x="0" y="62"/>
                    <a:pt x="31" y="62"/>
                  </a:cubicBezTo>
                  <a:cubicBezTo>
                    <a:pt x="91" y="6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31"/>
            <p:cNvSpPr/>
            <p:nvPr/>
          </p:nvSpPr>
          <p:spPr>
            <a:xfrm>
              <a:off x="-3116825" y="50755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31"/>
            <p:cNvSpPr/>
            <p:nvPr/>
          </p:nvSpPr>
          <p:spPr>
            <a:xfrm>
              <a:off x="-2033975" y="51348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31"/>
            <p:cNvSpPr/>
            <p:nvPr/>
          </p:nvSpPr>
          <p:spPr>
            <a:xfrm>
              <a:off x="-2111475" y="513637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31"/>
            <p:cNvSpPr/>
            <p:nvPr/>
          </p:nvSpPr>
          <p:spPr>
            <a:xfrm>
              <a:off x="-2188975" y="5136375"/>
              <a:ext cx="16725" cy="16750"/>
            </a:xfrm>
            <a:custGeom>
              <a:rect b="b" l="l" r="r" t="t"/>
              <a:pathLst>
                <a:path extrusionOk="0" h="670" w="669">
                  <a:moveTo>
                    <a:pt x="334" y="1"/>
                  </a:moveTo>
                  <a:cubicBezTo>
                    <a:pt x="152" y="1"/>
                    <a:pt x="0" y="152"/>
                    <a:pt x="0" y="335"/>
                  </a:cubicBezTo>
                  <a:cubicBezTo>
                    <a:pt x="0" y="517"/>
                    <a:pt x="152" y="669"/>
                    <a:pt x="334" y="669"/>
                  </a:cubicBezTo>
                  <a:cubicBezTo>
                    <a:pt x="486" y="669"/>
                    <a:pt x="638" y="517"/>
                    <a:pt x="669" y="335"/>
                  </a:cubicBezTo>
                  <a:cubicBezTo>
                    <a:pt x="669" y="152"/>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31"/>
            <p:cNvSpPr/>
            <p:nvPr/>
          </p:nvSpPr>
          <p:spPr>
            <a:xfrm>
              <a:off x="-2266500" y="5137125"/>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31"/>
            <p:cNvSpPr/>
            <p:nvPr/>
          </p:nvSpPr>
          <p:spPr>
            <a:xfrm>
              <a:off x="-2343250" y="51379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31"/>
            <p:cNvSpPr/>
            <p:nvPr/>
          </p:nvSpPr>
          <p:spPr>
            <a:xfrm>
              <a:off x="-2420750" y="5137900"/>
              <a:ext cx="12950" cy="13700"/>
            </a:xfrm>
            <a:custGeom>
              <a:rect b="b" l="l" r="r" t="t"/>
              <a:pathLst>
                <a:path extrusionOk="0" h="548" w="518">
                  <a:moveTo>
                    <a:pt x="274" y="0"/>
                  </a:moveTo>
                  <a:cubicBezTo>
                    <a:pt x="122" y="0"/>
                    <a:pt x="0" y="122"/>
                    <a:pt x="0" y="274"/>
                  </a:cubicBezTo>
                  <a:cubicBezTo>
                    <a:pt x="0" y="426"/>
                    <a:pt x="122" y="547"/>
                    <a:pt x="274" y="547"/>
                  </a:cubicBezTo>
                  <a:cubicBezTo>
                    <a:pt x="365" y="54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31"/>
            <p:cNvSpPr/>
            <p:nvPr/>
          </p:nvSpPr>
          <p:spPr>
            <a:xfrm>
              <a:off x="-2499025" y="5138650"/>
              <a:ext cx="11425" cy="11425"/>
            </a:xfrm>
            <a:custGeom>
              <a:rect b="b" l="l" r="r" t="t"/>
              <a:pathLst>
                <a:path extrusionOk="0" h="457" w="457">
                  <a:moveTo>
                    <a:pt x="244" y="1"/>
                  </a:moveTo>
                  <a:cubicBezTo>
                    <a:pt x="122" y="1"/>
                    <a:pt x="1" y="122"/>
                    <a:pt x="1" y="244"/>
                  </a:cubicBezTo>
                  <a:cubicBezTo>
                    <a:pt x="1" y="365"/>
                    <a:pt x="122" y="457"/>
                    <a:pt x="244" y="457"/>
                  </a:cubicBezTo>
                  <a:cubicBezTo>
                    <a:pt x="365"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31"/>
            <p:cNvSpPr/>
            <p:nvPr/>
          </p:nvSpPr>
          <p:spPr>
            <a:xfrm>
              <a:off x="-2575775" y="5140175"/>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31"/>
            <p:cNvSpPr/>
            <p:nvPr/>
          </p:nvSpPr>
          <p:spPr>
            <a:xfrm>
              <a:off x="-2653275" y="5140175"/>
              <a:ext cx="9125" cy="9150"/>
            </a:xfrm>
            <a:custGeom>
              <a:rect b="b" l="l" r="r" t="t"/>
              <a:pathLst>
                <a:path extrusionOk="0" h="366" w="365">
                  <a:moveTo>
                    <a:pt x="183" y="0"/>
                  </a:moveTo>
                  <a:cubicBezTo>
                    <a:pt x="61" y="0"/>
                    <a:pt x="0" y="61"/>
                    <a:pt x="0" y="183"/>
                  </a:cubicBezTo>
                  <a:cubicBezTo>
                    <a:pt x="0" y="304"/>
                    <a:pt x="61" y="365"/>
                    <a:pt x="183" y="365"/>
                  </a:cubicBezTo>
                  <a:cubicBezTo>
                    <a:pt x="304" y="365"/>
                    <a:pt x="365" y="24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31"/>
            <p:cNvSpPr/>
            <p:nvPr/>
          </p:nvSpPr>
          <p:spPr>
            <a:xfrm>
              <a:off x="-2730800" y="514092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31"/>
            <p:cNvSpPr/>
            <p:nvPr/>
          </p:nvSpPr>
          <p:spPr>
            <a:xfrm>
              <a:off x="-2807550" y="5141700"/>
              <a:ext cx="6125" cy="6100"/>
            </a:xfrm>
            <a:custGeom>
              <a:rect b="b" l="l" r="r" t="t"/>
              <a:pathLst>
                <a:path extrusionOk="0" h="244" w="245">
                  <a:moveTo>
                    <a:pt x="123" y="0"/>
                  </a:moveTo>
                  <a:cubicBezTo>
                    <a:pt x="31" y="0"/>
                    <a:pt x="1" y="31"/>
                    <a:pt x="1" y="122"/>
                  </a:cubicBezTo>
                  <a:cubicBezTo>
                    <a:pt x="1" y="183"/>
                    <a:pt x="31" y="243"/>
                    <a:pt x="123" y="243"/>
                  </a:cubicBezTo>
                  <a:cubicBezTo>
                    <a:pt x="183" y="243"/>
                    <a:pt x="24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31"/>
            <p:cNvSpPr/>
            <p:nvPr/>
          </p:nvSpPr>
          <p:spPr>
            <a:xfrm>
              <a:off x="-2885800" y="51417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52"/>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31"/>
            <p:cNvSpPr/>
            <p:nvPr/>
          </p:nvSpPr>
          <p:spPr>
            <a:xfrm>
              <a:off x="-2962550" y="5142450"/>
              <a:ext cx="3825" cy="3825"/>
            </a:xfrm>
            <a:custGeom>
              <a:rect b="b" l="l" r="r" t="t"/>
              <a:pathLst>
                <a:path extrusionOk="0" h="153" w="153">
                  <a:moveTo>
                    <a:pt x="91" y="1"/>
                  </a:moveTo>
                  <a:cubicBezTo>
                    <a:pt x="31" y="1"/>
                    <a:pt x="0" y="31"/>
                    <a:pt x="0" y="92"/>
                  </a:cubicBezTo>
                  <a:cubicBezTo>
                    <a:pt x="0" y="122"/>
                    <a:pt x="31" y="153"/>
                    <a:pt x="91" y="153"/>
                  </a:cubicBezTo>
                  <a:cubicBezTo>
                    <a:pt x="122" y="153"/>
                    <a:pt x="152" y="122"/>
                    <a:pt x="152" y="9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31"/>
            <p:cNvSpPr/>
            <p:nvPr/>
          </p:nvSpPr>
          <p:spPr>
            <a:xfrm>
              <a:off x="-3039300" y="51439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31"/>
            <p:cNvSpPr/>
            <p:nvPr/>
          </p:nvSpPr>
          <p:spPr>
            <a:xfrm>
              <a:off x="-3116825" y="51444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moveTo>
                    <a:pt x="52" y="30"/>
                  </a:moveTo>
                  <a:cubicBezTo>
                    <a:pt x="48" y="30"/>
                    <a:pt x="41" y="33"/>
                    <a:pt x="31" y="43"/>
                  </a:cubicBezTo>
                  <a:cubicBezTo>
                    <a:pt x="52" y="43"/>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31"/>
            <p:cNvSpPr/>
            <p:nvPr/>
          </p:nvSpPr>
          <p:spPr>
            <a:xfrm>
              <a:off x="-2033975" y="5203250"/>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31"/>
            <p:cNvSpPr/>
            <p:nvPr/>
          </p:nvSpPr>
          <p:spPr>
            <a:xfrm>
              <a:off x="-2111475" y="52055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48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31"/>
            <p:cNvSpPr/>
            <p:nvPr/>
          </p:nvSpPr>
          <p:spPr>
            <a:xfrm>
              <a:off x="-2188975" y="520477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31"/>
            <p:cNvSpPr/>
            <p:nvPr/>
          </p:nvSpPr>
          <p:spPr>
            <a:xfrm>
              <a:off x="-2266500" y="5205525"/>
              <a:ext cx="15975" cy="15225"/>
            </a:xfrm>
            <a:custGeom>
              <a:rect b="b" l="l" r="r" t="t"/>
              <a:pathLst>
                <a:path extrusionOk="0" h="609" w="639">
                  <a:moveTo>
                    <a:pt x="335" y="1"/>
                  </a:moveTo>
                  <a:cubicBezTo>
                    <a:pt x="183" y="1"/>
                    <a:pt x="1" y="152"/>
                    <a:pt x="1" y="304"/>
                  </a:cubicBezTo>
                  <a:cubicBezTo>
                    <a:pt x="1" y="456"/>
                    <a:pt x="183" y="608"/>
                    <a:pt x="335" y="608"/>
                  </a:cubicBezTo>
                  <a:cubicBezTo>
                    <a:pt x="487" y="608"/>
                    <a:pt x="639" y="487"/>
                    <a:pt x="639" y="304"/>
                  </a:cubicBezTo>
                  <a:cubicBezTo>
                    <a:pt x="639" y="152"/>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31"/>
            <p:cNvSpPr/>
            <p:nvPr/>
          </p:nvSpPr>
          <p:spPr>
            <a:xfrm>
              <a:off x="-2343250" y="52070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395"/>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31"/>
            <p:cNvSpPr/>
            <p:nvPr/>
          </p:nvSpPr>
          <p:spPr>
            <a:xfrm>
              <a:off x="-2420750" y="52062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31"/>
            <p:cNvSpPr/>
            <p:nvPr/>
          </p:nvSpPr>
          <p:spPr>
            <a:xfrm>
              <a:off x="-2499025" y="5207050"/>
              <a:ext cx="11425" cy="11425"/>
            </a:xfrm>
            <a:custGeom>
              <a:rect b="b" l="l" r="r" t="t"/>
              <a:pathLst>
                <a:path extrusionOk="0" h="457" w="457">
                  <a:moveTo>
                    <a:pt x="244" y="0"/>
                  </a:moveTo>
                  <a:cubicBezTo>
                    <a:pt x="122" y="0"/>
                    <a:pt x="1" y="122"/>
                    <a:pt x="1" y="243"/>
                  </a:cubicBezTo>
                  <a:cubicBezTo>
                    <a:pt x="1" y="335"/>
                    <a:pt x="122" y="456"/>
                    <a:pt x="244" y="456"/>
                  </a:cubicBezTo>
                  <a:cubicBezTo>
                    <a:pt x="396" y="456"/>
                    <a:pt x="457" y="39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31"/>
            <p:cNvSpPr/>
            <p:nvPr/>
          </p:nvSpPr>
          <p:spPr>
            <a:xfrm>
              <a:off x="-2575775" y="52093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31"/>
            <p:cNvSpPr/>
            <p:nvPr/>
          </p:nvSpPr>
          <p:spPr>
            <a:xfrm>
              <a:off x="-2653275" y="52085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31"/>
            <p:cNvSpPr/>
            <p:nvPr/>
          </p:nvSpPr>
          <p:spPr>
            <a:xfrm>
              <a:off x="-2730800" y="5209325"/>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31"/>
            <p:cNvSpPr/>
            <p:nvPr/>
          </p:nvSpPr>
          <p:spPr>
            <a:xfrm>
              <a:off x="-2807550" y="52108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31"/>
            <p:cNvSpPr/>
            <p:nvPr/>
          </p:nvSpPr>
          <p:spPr>
            <a:xfrm>
              <a:off x="-2885800" y="52100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31"/>
            <p:cNvSpPr/>
            <p:nvPr/>
          </p:nvSpPr>
          <p:spPr>
            <a:xfrm>
              <a:off x="-2962550" y="5210850"/>
              <a:ext cx="3825" cy="3825"/>
            </a:xfrm>
            <a:custGeom>
              <a:rect b="b" l="l" r="r" t="t"/>
              <a:pathLst>
                <a:path extrusionOk="0" h="153" w="153">
                  <a:moveTo>
                    <a:pt x="91" y="0"/>
                  </a:moveTo>
                  <a:cubicBezTo>
                    <a:pt x="61" y="0"/>
                    <a:pt x="0" y="61"/>
                    <a:pt x="0" y="91"/>
                  </a:cubicBezTo>
                  <a:cubicBezTo>
                    <a:pt x="0" y="122"/>
                    <a:pt x="61" y="152"/>
                    <a:pt x="91" y="152"/>
                  </a:cubicBezTo>
                  <a:cubicBezTo>
                    <a:pt x="122" y="152"/>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31"/>
            <p:cNvSpPr/>
            <p:nvPr/>
          </p:nvSpPr>
          <p:spPr>
            <a:xfrm>
              <a:off x="-3039300" y="52131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31"/>
            <p:cNvSpPr/>
            <p:nvPr/>
          </p:nvSpPr>
          <p:spPr>
            <a:xfrm>
              <a:off x="-3116825" y="52131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4" name="Google Shape;6154;p31"/>
          <p:cNvSpPr/>
          <p:nvPr/>
        </p:nvSpPr>
        <p:spPr>
          <a:xfrm flipH="1">
            <a:off x="5448795" y="3189600"/>
            <a:ext cx="3695205" cy="1992875"/>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5" name="Google Shape;6155;p31"/>
          <p:cNvGrpSpPr/>
          <p:nvPr/>
        </p:nvGrpSpPr>
        <p:grpSpPr>
          <a:xfrm>
            <a:off x="854588" y="4567400"/>
            <a:ext cx="997000" cy="25"/>
            <a:chOff x="854588" y="4567400"/>
            <a:chExt cx="997000" cy="25"/>
          </a:xfrm>
        </p:grpSpPr>
        <p:sp>
          <p:nvSpPr>
            <p:cNvPr id="6156" name="Google Shape;6156;p31"/>
            <p:cNvSpPr/>
            <p:nvPr/>
          </p:nvSpPr>
          <p:spPr>
            <a:xfrm rot="-5400000">
              <a:off x="854588"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31"/>
            <p:cNvSpPr/>
            <p:nvPr/>
          </p:nvSpPr>
          <p:spPr>
            <a:xfrm rot="-5400000">
              <a:off x="1353075" y="4193925"/>
              <a:ext cx="25" cy="746975"/>
            </a:xfrm>
            <a:custGeom>
              <a:rect b="b" l="l" r="r" t="t"/>
              <a:pathLst>
                <a:path extrusionOk="0" fill="none" h="29879" w="1">
                  <a:moveTo>
                    <a:pt x="1" y="0"/>
                  </a:moveTo>
                  <a:lnTo>
                    <a:pt x="1" y="29879"/>
                  </a:lnTo>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31"/>
            <p:cNvSpPr/>
            <p:nvPr/>
          </p:nvSpPr>
          <p:spPr>
            <a:xfrm rot="-5400000">
              <a:off x="1851563"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9" name="Google Shape;6159;p31"/>
          <p:cNvSpPr/>
          <p:nvPr/>
        </p:nvSpPr>
        <p:spPr>
          <a:xfrm>
            <a:off x="271738" y="4104476"/>
            <a:ext cx="238565" cy="238565"/>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31"/>
          <p:cNvSpPr txBox="1"/>
          <p:nvPr>
            <p:ph type="title"/>
          </p:nvPr>
        </p:nvSpPr>
        <p:spPr>
          <a:xfrm>
            <a:off x="717425" y="404125"/>
            <a:ext cx="7709100" cy="6138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3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161" name="Google Shape;6161;p31"/>
          <p:cNvSpPr txBox="1"/>
          <p:nvPr>
            <p:ph idx="1" type="subTitle"/>
          </p:nvPr>
        </p:nvSpPr>
        <p:spPr>
          <a:xfrm>
            <a:off x="717475" y="1907500"/>
            <a:ext cx="2167800" cy="647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162" name="Google Shape;6162;p31"/>
          <p:cNvSpPr txBox="1"/>
          <p:nvPr>
            <p:ph idx="2" type="title"/>
          </p:nvPr>
        </p:nvSpPr>
        <p:spPr>
          <a:xfrm>
            <a:off x="717479" y="1550100"/>
            <a:ext cx="2167800" cy="401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4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163" name="Google Shape;6163;p31"/>
          <p:cNvSpPr txBox="1"/>
          <p:nvPr>
            <p:ph idx="3" type="subTitle"/>
          </p:nvPr>
        </p:nvSpPr>
        <p:spPr>
          <a:xfrm>
            <a:off x="3083138" y="1907500"/>
            <a:ext cx="2167800" cy="647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164" name="Google Shape;6164;p31"/>
          <p:cNvSpPr txBox="1"/>
          <p:nvPr>
            <p:ph idx="4" type="title"/>
          </p:nvPr>
        </p:nvSpPr>
        <p:spPr>
          <a:xfrm>
            <a:off x="3083142" y="1550100"/>
            <a:ext cx="2167800" cy="401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4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165" name="Google Shape;6165;p31"/>
          <p:cNvSpPr txBox="1"/>
          <p:nvPr>
            <p:ph idx="5" type="subTitle"/>
          </p:nvPr>
        </p:nvSpPr>
        <p:spPr>
          <a:xfrm>
            <a:off x="717475" y="3158075"/>
            <a:ext cx="2167800" cy="647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166" name="Google Shape;6166;p31"/>
          <p:cNvSpPr txBox="1"/>
          <p:nvPr>
            <p:ph idx="6" type="title"/>
          </p:nvPr>
        </p:nvSpPr>
        <p:spPr>
          <a:xfrm>
            <a:off x="717479" y="2800675"/>
            <a:ext cx="2167800" cy="401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4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167" name="Google Shape;6167;p31"/>
          <p:cNvSpPr txBox="1"/>
          <p:nvPr>
            <p:ph idx="7" type="subTitle"/>
          </p:nvPr>
        </p:nvSpPr>
        <p:spPr>
          <a:xfrm>
            <a:off x="3083138" y="3158075"/>
            <a:ext cx="2167800" cy="647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168" name="Google Shape;6168;p31"/>
          <p:cNvSpPr txBox="1"/>
          <p:nvPr>
            <p:ph idx="8" type="title"/>
          </p:nvPr>
        </p:nvSpPr>
        <p:spPr>
          <a:xfrm>
            <a:off x="3083142" y="2800675"/>
            <a:ext cx="2167800" cy="401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4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1">
    <p:spTree>
      <p:nvGrpSpPr>
        <p:cNvPr id="6169" name="Shape 6169"/>
        <p:cNvGrpSpPr/>
        <p:nvPr/>
      </p:nvGrpSpPr>
      <p:grpSpPr>
        <a:xfrm>
          <a:off x="0" y="0"/>
          <a:ext cx="0" cy="0"/>
          <a:chOff x="0" y="0"/>
          <a:chExt cx="0" cy="0"/>
        </a:xfrm>
      </p:grpSpPr>
      <p:sp>
        <p:nvSpPr>
          <p:cNvPr id="6170" name="Google Shape;6170;p32"/>
          <p:cNvSpPr/>
          <p:nvPr/>
        </p:nvSpPr>
        <p:spPr>
          <a:xfrm>
            <a:off x="0" y="3881775"/>
            <a:ext cx="3129928" cy="1261778"/>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32"/>
          <p:cNvSpPr/>
          <p:nvPr/>
        </p:nvSpPr>
        <p:spPr>
          <a:xfrm rot="10800000">
            <a:off x="7124197" y="-56"/>
            <a:ext cx="2019803" cy="1089307"/>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32"/>
          <p:cNvSpPr/>
          <p:nvPr/>
        </p:nvSpPr>
        <p:spPr>
          <a:xfrm>
            <a:off x="339650" y="-601201"/>
            <a:ext cx="1690449" cy="1690449"/>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32"/>
          <p:cNvSpPr/>
          <p:nvPr/>
        </p:nvSpPr>
        <p:spPr>
          <a:xfrm>
            <a:off x="7057376" y="4188452"/>
            <a:ext cx="757928" cy="757928"/>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4" name="Google Shape;6174;p32"/>
          <p:cNvGrpSpPr/>
          <p:nvPr/>
        </p:nvGrpSpPr>
        <p:grpSpPr>
          <a:xfrm flipH="1" rot="5400000">
            <a:off x="1956972" y="4306674"/>
            <a:ext cx="1936545" cy="2086109"/>
            <a:chOff x="-3116825" y="4035300"/>
            <a:chExt cx="1101875" cy="1186975"/>
          </a:xfrm>
        </p:grpSpPr>
        <p:sp>
          <p:nvSpPr>
            <p:cNvPr id="6175" name="Google Shape;6175;p32"/>
            <p:cNvSpPr/>
            <p:nvPr/>
          </p:nvSpPr>
          <p:spPr>
            <a:xfrm>
              <a:off x="-2033975" y="40353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32"/>
            <p:cNvSpPr/>
            <p:nvPr/>
          </p:nvSpPr>
          <p:spPr>
            <a:xfrm>
              <a:off x="-2111475" y="40360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32"/>
            <p:cNvSpPr/>
            <p:nvPr/>
          </p:nvSpPr>
          <p:spPr>
            <a:xfrm>
              <a:off x="-2188975" y="4036050"/>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32"/>
            <p:cNvSpPr/>
            <p:nvPr/>
          </p:nvSpPr>
          <p:spPr>
            <a:xfrm>
              <a:off x="-2266500" y="40368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32"/>
            <p:cNvSpPr/>
            <p:nvPr/>
          </p:nvSpPr>
          <p:spPr>
            <a:xfrm>
              <a:off x="-2343250" y="403757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32"/>
            <p:cNvSpPr/>
            <p:nvPr/>
          </p:nvSpPr>
          <p:spPr>
            <a:xfrm>
              <a:off x="-2420750" y="403757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32"/>
            <p:cNvSpPr/>
            <p:nvPr/>
          </p:nvSpPr>
          <p:spPr>
            <a:xfrm>
              <a:off x="-2499025" y="40391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32"/>
            <p:cNvSpPr/>
            <p:nvPr/>
          </p:nvSpPr>
          <p:spPr>
            <a:xfrm>
              <a:off x="-2575775" y="4039850"/>
              <a:ext cx="10675" cy="9900"/>
            </a:xfrm>
            <a:custGeom>
              <a:rect b="b" l="l" r="r" t="t"/>
              <a:pathLst>
                <a:path extrusionOk="0" h="396"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32"/>
            <p:cNvSpPr/>
            <p:nvPr/>
          </p:nvSpPr>
          <p:spPr>
            <a:xfrm>
              <a:off x="-2653275" y="4039850"/>
              <a:ext cx="9125" cy="9900"/>
            </a:xfrm>
            <a:custGeom>
              <a:rect b="b" l="l" r="r" t="t"/>
              <a:pathLst>
                <a:path extrusionOk="0" h="396" w="365">
                  <a:moveTo>
                    <a:pt x="183" y="1"/>
                  </a:moveTo>
                  <a:cubicBezTo>
                    <a:pt x="61" y="1"/>
                    <a:pt x="0" y="92"/>
                    <a:pt x="0" y="183"/>
                  </a:cubicBezTo>
                  <a:cubicBezTo>
                    <a:pt x="0" y="305"/>
                    <a:pt x="61" y="396"/>
                    <a:pt x="183" y="396"/>
                  </a:cubicBezTo>
                  <a:cubicBezTo>
                    <a:pt x="304" y="396"/>
                    <a:pt x="365" y="274"/>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32"/>
            <p:cNvSpPr/>
            <p:nvPr/>
          </p:nvSpPr>
          <p:spPr>
            <a:xfrm>
              <a:off x="-2730800" y="40406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32"/>
            <p:cNvSpPr/>
            <p:nvPr/>
          </p:nvSpPr>
          <p:spPr>
            <a:xfrm>
              <a:off x="-2807550" y="4042125"/>
              <a:ext cx="6125" cy="5350"/>
            </a:xfrm>
            <a:custGeom>
              <a:rect b="b" l="l" r="r" t="t"/>
              <a:pathLst>
                <a:path extrusionOk="0" h="214" w="245">
                  <a:moveTo>
                    <a:pt x="123" y="1"/>
                  </a:moveTo>
                  <a:cubicBezTo>
                    <a:pt x="31" y="1"/>
                    <a:pt x="1" y="31"/>
                    <a:pt x="1" y="92"/>
                  </a:cubicBezTo>
                  <a:cubicBezTo>
                    <a:pt x="1" y="183"/>
                    <a:pt x="31" y="214"/>
                    <a:pt x="123" y="214"/>
                  </a:cubicBezTo>
                  <a:cubicBezTo>
                    <a:pt x="183" y="214"/>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32"/>
            <p:cNvSpPr/>
            <p:nvPr/>
          </p:nvSpPr>
          <p:spPr>
            <a:xfrm>
              <a:off x="-2885800" y="4042125"/>
              <a:ext cx="6100" cy="5350"/>
            </a:xfrm>
            <a:custGeom>
              <a:rect b="b" l="l" r="r" t="t"/>
              <a:pathLst>
                <a:path extrusionOk="0" h="214" w="244">
                  <a:moveTo>
                    <a:pt x="122" y="1"/>
                  </a:moveTo>
                  <a:cubicBezTo>
                    <a:pt x="61" y="1"/>
                    <a:pt x="0" y="62"/>
                    <a:pt x="0" y="92"/>
                  </a:cubicBezTo>
                  <a:cubicBezTo>
                    <a:pt x="0" y="183"/>
                    <a:pt x="91" y="214"/>
                    <a:pt x="122" y="214"/>
                  </a:cubicBezTo>
                  <a:cubicBezTo>
                    <a:pt x="213" y="214"/>
                    <a:pt x="243" y="15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32"/>
            <p:cNvSpPr/>
            <p:nvPr/>
          </p:nvSpPr>
          <p:spPr>
            <a:xfrm>
              <a:off x="-2962550" y="40429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32"/>
            <p:cNvSpPr/>
            <p:nvPr/>
          </p:nvSpPr>
          <p:spPr>
            <a:xfrm>
              <a:off x="-3039300" y="4043650"/>
              <a:ext cx="3050" cy="2300"/>
            </a:xfrm>
            <a:custGeom>
              <a:rect b="b" l="l" r="r" t="t"/>
              <a:pathLst>
                <a:path extrusionOk="0" h="92" w="122">
                  <a:moveTo>
                    <a:pt x="31" y="1"/>
                  </a:moveTo>
                  <a:cubicBezTo>
                    <a:pt x="31" y="1"/>
                    <a:pt x="0" y="1"/>
                    <a:pt x="0" y="31"/>
                  </a:cubicBezTo>
                  <a:cubicBezTo>
                    <a:pt x="0" y="31"/>
                    <a:pt x="0" y="92"/>
                    <a:pt x="31" y="92"/>
                  </a:cubicBezTo>
                  <a:cubicBezTo>
                    <a:pt x="91" y="92"/>
                    <a:pt x="122" y="9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32"/>
            <p:cNvSpPr/>
            <p:nvPr/>
          </p:nvSpPr>
          <p:spPr>
            <a:xfrm>
              <a:off x="-3116825" y="4044125"/>
              <a:ext cx="1500" cy="1825"/>
            </a:xfrm>
            <a:custGeom>
              <a:rect b="b" l="l" r="r" t="t"/>
              <a:pathLst>
                <a:path extrusionOk="0" h="73" w="60">
                  <a:moveTo>
                    <a:pt x="49" y="0"/>
                  </a:moveTo>
                  <a:cubicBezTo>
                    <a:pt x="45" y="0"/>
                    <a:pt x="39" y="4"/>
                    <a:pt x="31" y="12"/>
                  </a:cubicBezTo>
                  <a:cubicBezTo>
                    <a:pt x="31" y="12"/>
                    <a:pt x="1" y="12"/>
                    <a:pt x="31" y="73"/>
                  </a:cubicBezTo>
                  <a:cubicBezTo>
                    <a:pt x="54" y="28"/>
                    <a:pt x="59" y="0"/>
                    <a:pt x="49" y="0"/>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32"/>
            <p:cNvSpPr/>
            <p:nvPr/>
          </p:nvSpPr>
          <p:spPr>
            <a:xfrm>
              <a:off x="-2033975" y="41036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32"/>
            <p:cNvSpPr/>
            <p:nvPr/>
          </p:nvSpPr>
          <p:spPr>
            <a:xfrm>
              <a:off x="-2111475" y="410520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32"/>
            <p:cNvSpPr/>
            <p:nvPr/>
          </p:nvSpPr>
          <p:spPr>
            <a:xfrm>
              <a:off x="-2188975" y="4104450"/>
              <a:ext cx="16725" cy="17500"/>
            </a:xfrm>
            <a:custGeom>
              <a:rect b="b" l="l" r="r" t="t"/>
              <a:pathLst>
                <a:path extrusionOk="0" h="700" w="669">
                  <a:moveTo>
                    <a:pt x="334" y="0"/>
                  </a:moveTo>
                  <a:cubicBezTo>
                    <a:pt x="152" y="0"/>
                    <a:pt x="0" y="152"/>
                    <a:pt x="0" y="335"/>
                  </a:cubicBezTo>
                  <a:cubicBezTo>
                    <a:pt x="0" y="547"/>
                    <a:pt x="152" y="699"/>
                    <a:pt x="334" y="699"/>
                  </a:cubicBezTo>
                  <a:cubicBezTo>
                    <a:pt x="486" y="699"/>
                    <a:pt x="638" y="54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32"/>
            <p:cNvSpPr/>
            <p:nvPr/>
          </p:nvSpPr>
          <p:spPr>
            <a:xfrm>
              <a:off x="-2266500" y="4105200"/>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51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32"/>
            <p:cNvSpPr/>
            <p:nvPr/>
          </p:nvSpPr>
          <p:spPr>
            <a:xfrm>
              <a:off x="-2343250" y="4107475"/>
              <a:ext cx="13700" cy="12950"/>
            </a:xfrm>
            <a:custGeom>
              <a:rect b="b" l="l" r="r" t="t"/>
              <a:pathLst>
                <a:path extrusionOk="0" h="518" w="548">
                  <a:moveTo>
                    <a:pt x="274" y="1"/>
                  </a:moveTo>
                  <a:cubicBezTo>
                    <a:pt x="122" y="1"/>
                    <a:pt x="1" y="92"/>
                    <a:pt x="1" y="244"/>
                  </a:cubicBezTo>
                  <a:cubicBezTo>
                    <a:pt x="1" y="426"/>
                    <a:pt x="122" y="518"/>
                    <a:pt x="274" y="518"/>
                  </a:cubicBezTo>
                  <a:cubicBezTo>
                    <a:pt x="426" y="518"/>
                    <a:pt x="548" y="36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32"/>
            <p:cNvSpPr/>
            <p:nvPr/>
          </p:nvSpPr>
          <p:spPr>
            <a:xfrm>
              <a:off x="-2420750" y="410597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32"/>
            <p:cNvSpPr/>
            <p:nvPr/>
          </p:nvSpPr>
          <p:spPr>
            <a:xfrm>
              <a:off x="-2499025" y="41074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66"/>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32"/>
            <p:cNvSpPr/>
            <p:nvPr/>
          </p:nvSpPr>
          <p:spPr>
            <a:xfrm>
              <a:off x="-2575775" y="4109000"/>
              <a:ext cx="10675" cy="9900"/>
            </a:xfrm>
            <a:custGeom>
              <a:rect b="b" l="l" r="r" t="t"/>
              <a:pathLst>
                <a:path extrusionOk="0" h="396" w="427">
                  <a:moveTo>
                    <a:pt x="183" y="1"/>
                  </a:moveTo>
                  <a:cubicBezTo>
                    <a:pt x="92" y="1"/>
                    <a:pt x="1" y="92"/>
                    <a:pt x="1" y="213"/>
                  </a:cubicBezTo>
                  <a:cubicBezTo>
                    <a:pt x="1" y="305"/>
                    <a:pt x="92" y="396"/>
                    <a:pt x="183" y="396"/>
                  </a:cubicBezTo>
                  <a:cubicBezTo>
                    <a:pt x="305" y="396"/>
                    <a:pt x="426" y="27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32"/>
            <p:cNvSpPr/>
            <p:nvPr/>
          </p:nvSpPr>
          <p:spPr>
            <a:xfrm>
              <a:off x="-2653275" y="4108250"/>
              <a:ext cx="9125" cy="9900"/>
            </a:xfrm>
            <a:custGeom>
              <a:rect b="b" l="l" r="r" t="t"/>
              <a:pathLst>
                <a:path extrusionOk="0" h="396" w="365">
                  <a:moveTo>
                    <a:pt x="183" y="0"/>
                  </a:moveTo>
                  <a:cubicBezTo>
                    <a:pt x="61" y="0"/>
                    <a:pt x="0" y="91"/>
                    <a:pt x="0" y="183"/>
                  </a:cubicBezTo>
                  <a:cubicBezTo>
                    <a:pt x="0" y="304"/>
                    <a:pt x="61" y="395"/>
                    <a:pt x="183" y="395"/>
                  </a:cubicBezTo>
                  <a:cubicBezTo>
                    <a:pt x="304" y="395"/>
                    <a:pt x="365" y="304"/>
                    <a:pt x="365" y="18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32"/>
            <p:cNvSpPr/>
            <p:nvPr/>
          </p:nvSpPr>
          <p:spPr>
            <a:xfrm>
              <a:off x="-2730800" y="41090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32"/>
            <p:cNvSpPr/>
            <p:nvPr/>
          </p:nvSpPr>
          <p:spPr>
            <a:xfrm>
              <a:off x="-2807550" y="4111275"/>
              <a:ext cx="6875" cy="5350"/>
            </a:xfrm>
            <a:custGeom>
              <a:rect b="b" l="l" r="r" t="t"/>
              <a:pathLst>
                <a:path extrusionOk="0" h="214" w="275">
                  <a:moveTo>
                    <a:pt x="123" y="1"/>
                  </a:moveTo>
                  <a:cubicBezTo>
                    <a:pt x="31" y="1"/>
                    <a:pt x="1" y="31"/>
                    <a:pt x="1" y="122"/>
                  </a:cubicBezTo>
                  <a:cubicBezTo>
                    <a:pt x="1" y="183"/>
                    <a:pt x="31" y="214"/>
                    <a:pt x="123" y="214"/>
                  </a:cubicBezTo>
                  <a:cubicBezTo>
                    <a:pt x="183" y="214"/>
                    <a:pt x="274" y="15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32"/>
            <p:cNvSpPr/>
            <p:nvPr/>
          </p:nvSpPr>
          <p:spPr>
            <a:xfrm>
              <a:off x="-2885800" y="4110525"/>
              <a:ext cx="6100" cy="5350"/>
            </a:xfrm>
            <a:custGeom>
              <a:rect b="b" l="l" r="r" t="t"/>
              <a:pathLst>
                <a:path extrusionOk="0" h="214" w="244">
                  <a:moveTo>
                    <a:pt x="122" y="0"/>
                  </a:moveTo>
                  <a:cubicBezTo>
                    <a:pt x="61" y="0"/>
                    <a:pt x="0" y="61"/>
                    <a:pt x="0" y="92"/>
                  </a:cubicBezTo>
                  <a:cubicBezTo>
                    <a:pt x="0" y="183"/>
                    <a:pt x="91" y="213"/>
                    <a:pt x="122" y="213"/>
                  </a:cubicBezTo>
                  <a:cubicBezTo>
                    <a:pt x="213" y="213"/>
                    <a:pt x="243" y="183"/>
                    <a:pt x="243" y="9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32"/>
            <p:cNvSpPr/>
            <p:nvPr/>
          </p:nvSpPr>
          <p:spPr>
            <a:xfrm>
              <a:off x="-2962550" y="4111275"/>
              <a:ext cx="3825" cy="3825"/>
            </a:xfrm>
            <a:custGeom>
              <a:rect b="b" l="l" r="r" t="t"/>
              <a:pathLst>
                <a:path extrusionOk="0" h="153" w="153">
                  <a:moveTo>
                    <a:pt x="91" y="1"/>
                  </a:moveTo>
                  <a:cubicBezTo>
                    <a:pt x="61" y="1"/>
                    <a:pt x="0" y="31"/>
                    <a:pt x="0" y="62"/>
                  </a:cubicBezTo>
                  <a:cubicBezTo>
                    <a:pt x="0" y="122"/>
                    <a:pt x="6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32"/>
            <p:cNvSpPr/>
            <p:nvPr/>
          </p:nvSpPr>
          <p:spPr>
            <a:xfrm>
              <a:off x="-3039300" y="4112800"/>
              <a:ext cx="3050" cy="2300"/>
            </a:xfrm>
            <a:custGeom>
              <a:rect b="b" l="l" r="r" t="t"/>
              <a:pathLst>
                <a:path extrusionOk="0" h="92" w="122">
                  <a:moveTo>
                    <a:pt x="31" y="1"/>
                  </a:moveTo>
                  <a:cubicBezTo>
                    <a:pt x="31" y="1"/>
                    <a:pt x="0" y="1"/>
                    <a:pt x="0" y="61"/>
                  </a:cubicBezTo>
                  <a:cubicBezTo>
                    <a:pt x="0" y="61"/>
                    <a:pt x="0" y="92"/>
                    <a:pt x="31" y="92"/>
                  </a:cubicBezTo>
                  <a:cubicBezTo>
                    <a:pt x="91" y="92"/>
                    <a:pt x="122" y="61"/>
                    <a:pt x="61" y="61"/>
                  </a:cubicBezTo>
                  <a:cubicBezTo>
                    <a:pt x="61" y="6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32"/>
            <p:cNvSpPr/>
            <p:nvPr/>
          </p:nvSpPr>
          <p:spPr>
            <a:xfrm>
              <a:off x="-3116825" y="4112800"/>
              <a:ext cx="1550" cy="1550"/>
            </a:xfrm>
            <a:custGeom>
              <a:rect b="b" l="l" r="r" t="t"/>
              <a:pathLst>
                <a:path extrusionOk="0" h="62" w="62">
                  <a:moveTo>
                    <a:pt x="31" y="1"/>
                  </a:moveTo>
                  <a:cubicBezTo>
                    <a:pt x="31" y="1"/>
                    <a:pt x="1" y="1"/>
                    <a:pt x="31" y="6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32"/>
            <p:cNvSpPr/>
            <p:nvPr/>
          </p:nvSpPr>
          <p:spPr>
            <a:xfrm>
              <a:off x="-2033975" y="4172825"/>
              <a:ext cx="19025" cy="19025"/>
            </a:xfrm>
            <a:custGeom>
              <a:rect b="b" l="l" r="r" t="t"/>
              <a:pathLst>
                <a:path extrusionOk="0" h="761" w="761">
                  <a:moveTo>
                    <a:pt x="365" y="1"/>
                  </a:moveTo>
                  <a:cubicBezTo>
                    <a:pt x="153" y="1"/>
                    <a:pt x="1" y="183"/>
                    <a:pt x="1" y="366"/>
                  </a:cubicBezTo>
                  <a:cubicBezTo>
                    <a:pt x="1" y="578"/>
                    <a:pt x="153" y="761"/>
                    <a:pt x="365" y="761"/>
                  </a:cubicBezTo>
                  <a:cubicBezTo>
                    <a:pt x="578" y="761"/>
                    <a:pt x="761" y="578"/>
                    <a:pt x="761" y="36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32"/>
            <p:cNvSpPr/>
            <p:nvPr/>
          </p:nvSpPr>
          <p:spPr>
            <a:xfrm>
              <a:off x="-2111475" y="4173600"/>
              <a:ext cx="17500" cy="17500"/>
            </a:xfrm>
            <a:custGeom>
              <a:rect b="b" l="l" r="r" t="t"/>
              <a:pathLst>
                <a:path extrusionOk="0" h="700" w="700">
                  <a:moveTo>
                    <a:pt x="365" y="0"/>
                  </a:moveTo>
                  <a:cubicBezTo>
                    <a:pt x="152" y="0"/>
                    <a:pt x="0" y="152"/>
                    <a:pt x="0" y="335"/>
                  </a:cubicBezTo>
                  <a:cubicBezTo>
                    <a:pt x="0" y="547"/>
                    <a:pt x="152" y="699"/>
                    <a:pt x="365" y="699"/>
                  </a:cubicBezTo>
                  <a:cubicBezTo>
                    <a:pt x="548" y="699"/>
                    <a:pt x="699" y="54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32"/>
            <p:cNvSpPr/>
            <p:nvPr/>
          </p:nvSpPr>
          <p:spPr>
            <a:xfrm>
              <a:off x="-2188975" y="41728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32"/>
            <p:cNvSpPr/>
            <p:nvPr/>
          </p:nvSpPr>
          <p:spPr>
            <a:xfrm>
              <a:off x="-2266500" y="417435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32"/>
            <p:cNvSpPr/>
            <p:nvPr/>
          </p:nvSpPr>
          <p:spPr>
            <a:xfrm>
              <a:off x="-2343250" y="4175875"/>
              <a:ext cx="13700" cy="12950"/>
            </a:xfrm>
            <a:custGeom>
              <a:rect b="b" l="l" r="r" t="t"/>
              <a:pathLst>
                <a:path extrusionOk="0" h="518" w="548">
                  <a:moveTo>
                    <a:pt x="274" y="1"/>
                  </a:moveTo>
                  <a:cubicBezTo>
                    <a:pt x="122" y="1"/>
                    <a:pt x="1" y="92"/>
                    <a:pt x="1" y="244"/>
                  </a:cubicBezTo>
                  <a:cubicBezTo>
                    <a:pt x="1" y="426"/>
                    <a:pt x="122" y="517"/>
                    <a:pt x="274" y="517"/>
                  </a:cubicBezTo>
                  <a:cubicBezTo>
                    <a:pt x="426" y="517"/>
                    <a:pt x="548" y="42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32"/>
            <p:cNvSpPr/>
            <p:nvPr/>
          </p:nvSpPr>
          <p:spPr>
            <a:xfrm>
              <a:off x="-2420750" y="41751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32"/>
            <p:cNvSpPr/>
            <p:nvPr/>
          </p:nvSpPr>
          <p:spPr>
            <a:xfrm>
              <a:off x="-2499025" y="4176625"/>
              <a:ext cx="11425" cy="11425"/>
            </a:xfrm>
            <a:custGeom>
              <a:rect b="b" l="l" r="r" t="t"/>
              <a:pathLst>
                <a:path extrusionOk="0" h="457" w="457">
                  <a:moveTo>
                    <a:pt x="244" y="1"/>
                  </a:moveTo>
                  <a:cubicBezTo>
                    <a:pt x="122" y="1"/>
                    <a:pt x="1" y="92"/>
                    <a:pt x="1" y="214"/>
                  </a:cubicBezTo>
                  <a:cubicBezTo>
                    <a:pt x="1" y="366"/>
                    <a:pt x="122" y="457"/>
                    <a:pt x="244" y="457"/>
                  </a:cubicBezTo>
                  <a:cubicBezTo>
                    <a:pt x="365" y="457"/>
                    <a:pt x="457" y="366"/>
                    <a:pt x="457" y="21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32"/>
            <p:cNvSpPr/>
            <p:nvPr/>
          </p:nvSpPr>
          <p:spPr>
            <a:xfrm>
              <a:off x="-2575775" y="4177400"/>
              <a:ext cx="10675" cy="9900"/>
            </a:xfrm>
            <a:custGeom>
              <a:rect b="b" l="l" r="r" t="t"/>
              <a:pathLst>
                <a:path extrusionOk="0" h="396" w="427">
                  <a:moveTo>
                    <a:pt x="183" y="0"/>
                  </a:moveTo>
                  <a:cubicBezTo>
                    <a:pt x="92" y="0"/>
                    <a:pt x="1" y="91"/>
                    <a:pt x="1" y="183"/>
                  </a:cubicBezTo>
                  <a:cubicBezTo>
                    <a:pt x="1" y="304"/>
                    <a:pt x="92" y="395"/>
                    <a:pt x="183" y="395"/>
                  </a:cubicBezTo>
                  <a:cubicBezTo>
                    <a:pt x="305" y="395"/>
                    <a:pt x="426" y="304"/>
                    <a:pt x="396" y="18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32"/>
            <p:cNvSpPr/>
            <p:nvPr/>
          </p:nvSpPr>
          <p:spPr>
            <a:xfrm>
              <a:off x="-2653275" y="41766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32"/>
            <p:cNvSpPr/>
            <p:nvPr/>
          </p:nvSpPr>
          <p:spPr>
            <a:xfrm>
              <a:off x="-2730800" y="4178150"/>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32"/>
            <p:cNvSpPr/>
            <p:nvPr/>
          </p:nvSpPr>
          <p:spPr>
            <a:xfrm>
              <a:off x="-2807550" y="41796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32"/>
            <p:cNvSpPr/>
            <p:nvPr/>
          </p:nvSpPr>
          <p:spPr>
            <a:xfrm>
              <a:off x="-2885800" y="4178925"/>
              <a:ext cx="6100" cy="5325"/>
            </a:xfrm>
            <a:custGeom>
              <a:rect b="b" l="l" r="r" t="t"/>
              <a:pathLst>
                <a:path extrusionOk="0" h="213" w="244">
                  <a:moveTo>
                    <a:pt x="122" y="0"/>
                  </a:moveTo>
                  <a:cubicBezTo>
                    <a:pt x="61" y="0"/>
                    <a:pt x="0" y="30"/>
                    <a:pt x="0" y="91"/>
                  </a:cubicBezTo>
                  <a:cubicBezTo>
                    <a:pt x="0" y="182"/>
                    <a:pt x="91" y="213"/>
                    <a:pt x="122" y="213"/>
                  </a:cubicBezTo>
                  <a:cubicBezTo>
                    <a:pt x="213" y="213"/>
                    <a:pt x="243" y="182"/>
                    <a:pt x="243" y="91"/>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32"/>
            <p:cNvSpPr/>
            <p:nvPr/>
          </p:nvSpPr>
          <p:spPr>
            <a:xfrm>
              <a:off x="-2962550" y="418042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32"/>
            <p:cNvSpPr/>
            <p:nvPr/>
          </p:nvSpPr>
          <p:spPr>
            <a:xfrm>
              <a:off x="-3039300" y="4181200"/>
              <a:ext cx="2725" cy="2300"/>
            </a:xfrm>
            <a:custGeom>
              <a:rect b="b" l="l" r="r" t="t"/>
              <a:pathLst>
                <a:path extrusionOk="0" h="92" w="109">
                  <a:moveTo>
                    <a:pt x="31" y="0"/>
                  </a:moveTo>
                  <a:cubicBezTo>
                    <a:pt x="31" y="0"/>
                    <a:pt x="0" y="0"/>
                    <a:pt x="0" y="61"/>
                  </a:cubicBezTo>
                  <a:cubicBezTo>
                    <a:pt x="0" y="61"/>
                    <a:pt x="0" y="91"/>
                    <a:pt x="31" y="91"/>
                  </a:cubicBezTo>
                  <a:cubicBezTo>
                    <a:pt x="79" y="91"/>
                    <a:pt x="108" y="53"/>
                    <a:pt x="87" y="53"/>
                  </a:cubicBezTo>
                  <a:cubicBezTo>
                    <a:pt x="82" y="53"/>
                    <a:pt x="73" y="55"/>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32"/>
            <p:cNvSpPr/>
            <p:nvPr/>
          </p:nvSpPr>
          <p:spPr>
            <a:xfrm>
              <a:off x="-3116825" y="41812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32"/>
            <p:cNvSpPr/>
            <p:nvPr/>
          </p:nvSpPr>
          <p:spPr>
            <a:xfrm>
              <a:off x="-2033975" y="4241225"/>
              <a:ext cx="19025" cy="19025"/>
            </a:xfrm>
            <a:custGeom>
              <a:rect b="b" l="l" r="r" t="t"/>
              <a:pathLst>
                <a:path extrusionOk="0" h="761" w="761">
                  <a:moveTo>
                    <a:pt x="365" y="1"/>
                  </a:moveTo>
                  <a:cubicBezTo>
                    <a:pt x="153" y="1"/>
                    <a:pt x="1" y="183"/>
                    <a:pt x="1" y="396"/>
                  </a:cubicBezTo>
                  <a:cubicBezTo>
                    <a:pt x="1" y="578"/>
                    <a:pt x="153" y="760"/>
                    <a:pt x="365" y="760"/>
                  </a:cubicBezTo>
                  <a:cubicBezTo>
                    <a:pt x="578" y="760"/>
                    <a:pt x="761" y="578"/>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32"/>
            <p:cNvSpPr/>
            <p:nvPr/>
          </p:nvSpPr>
          <p:spPr>
            <a:xfrm>
              <a:off x="-2111475" y="4241975"/>
              <a:ext cx="17500" cy="17525"/>
            </a:xfrm>
            <a:custGeom>
              <a:rect b="b" l="l" r="r" t="t"/>
              <a:pathLst>
                <a:path extrusionOk="0" h="701" w="700">
                  <a:moveTo>
                    <a:pt x="365" y="1"/>
                  </a:moveTo>
                  <a:cubicBezTo>
                    <a:pt x="152" y="1"/>
                    <a:pt x="0" y="153"/>
                    <a:pt x="0" y="366"/>
                  </a:cubicBezTo>
                  <a:cubicBezTo>
                    <a:pt x="0" y="548"/>
                    <a:pt x="152" y="700"/>
                    <a:pt x="365" y="700"/>
                  </a:cubicBezTo>
                  <a:cubicBezTo>
                    <a:pt x="548" y="700"/>
                    <a:pt x="699" y="548"/>
                    <a:pt x="699" y="366"/>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32"/>
            <p:cNvSpPr/>
            <p:nvPr/>
          </p:nvSpPr>
          <p:spPr>
            <a:xfrm>
              <a:off x="-2188975" y="4241975"/>
              <a:ext cx="16725" cy="17525"/>
            </a:xfrm>
            <a:custGeom>
              <a:rect b="b" l="l" r="r" t="t"/>
              <a:pathLst>
                <a:path extrusionOk="0" h="701" w="669">
                  <a:moveTo>
                    <a:pt x="334" y="1"/>
                  </a:moveTo>
                  <a:cubicBezTo>
                    <a:pt x="152" y="1"/>
                    <a:pt x="0" y="153"/>
                    <a:pt x="0" y="366"/>
                  </a:cubicBezTo>
                  <a:cubicBezTo>
                    <a:pt x="0" y="548"/>
                    <a:pt x="152" y="700"/>
                    <a:pt x="334" y="700"/>
                  </a:cubicBezTo>
                  <a:cubicBezTo>
                    <a:pt x="486" y="700"/>
                    <a:pt x="638" y="548"/>
                    <a:pt x="669" y="366"/>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32"/>
            <p:cNvSpPr/>
            <p:nvPr/>
          </p:nvSpPr>
          <p:spPr>
            <a:xfrm>
              <a:off x="-2266500" y="4243500"/>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32"/>
            <p:cNvSpPr/>
            <p:nvPr/>
          </p:nvSpPr>
          <p:spPr>
            <a:xfrm>
              <a:off x="-2343250" y="4244275"/>
              <a:ext cx="13700" cy="12925"/>
            </a:xfrm>
            <a:custGeom>
              <a:rect b="b" l="l" r="r" t="t"/>
              <a:pathLst>
                <a:path extrusionOk="0" h="517" w="548">
                  <a:moveTo>
                    <a:pt x="274" y="0"/>
                  </a:moveTo>
                  <a:cubicBezTo>
                    <a:pt x="122" y="0"/>
                    <a:pt x="1" y="91"/>
                    <a:pt x="1" y="274"/>
                  </a:cubicBezTo>
                  <a:cubicBezTo>
                    <a:pt x="1" y="426"/>
                    <a:pt x="122" y="517"/>
                    <a:pt x="274" y="517"/>
                  </a:cubicBezTo>
                  <a:cubicBezTo>
                    <a:pt x="426" y="517"/>
                    <a:pt x="548" y="426"/>
                    <a:pt x="548" y="274"/>
                  </a:cubicBezTo>
                  <a:cubicBezTo>
                    <a:pt x="548"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32"/>
            <p:cNvSpPr/>
            <p:nvPr/>
          </p:nvSpPr>
          <p:spPr>
            <a:xfrm>
              <a:off x="-2420750" y="4244275"/>
              <a:ext cx="12950" cy="12925"/>
            </a:xfrm>
            <a:custGeom>
              <a:rect b="b" l="l" r="r" t="t"/>
              <a:pathLst>
                <a:path extrusionOk="0" h="517" w="518">
                  <a:moveTo>
                    <a:pt x="274" y="0"/>
                  </a:moveTo>
                  <a:cubicBezTo>
                    <a:pt x="122" y="0"/>
                    <a:pt x="0" y="91"/>
                    <a:pt x="0" y="274"/>
                  </a:cubicBezTo>
                  <a:cubicBezTo>
                    <a:pt x="0" y="426"/>
                    <a:pt x="122" y="517"/>
                    <a:pt x="274" y="517"/>
                  </a:cubicBezTo>
                  <a:cubicBezTo>
                    <a:pt x="365" y="517"/>
                    <a:pt x="487" y="426"/>
                    <a:pt x="517" y="274"/>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32"/>
            <p:cNvSpPr/>
            <p:nvPr/>
          </p:nvSpPr>
          <p:spPr>
            <a:xfrm>
              <a:off x="-2499025" y="4245025"/>
              <a:ext cx="11425" cy="11425"/>
            </a:xfrm>
            <a:custGeom>
              <a:rect b="b" l="l" r="r" t="t"/>
              <a:pathLst>
                <a:path extrusionOk="0" h="457" w="457">
                  <a:moveTo>
                    <a:pt x="244" y="1"/>
                  </a:moveTo>
                  <a:cubicBezTo>
                    <a:pt x="122" y="1"/>
                    <a:pt x="1" y="92"/>
                    <a:pt x="1" y="244"/>
                  </a:cubicBezTo>
                  <a:cubicBezTo>
                    <a:pt x="1" y="365"/>
                    <a:pt x="122" y="456"/>
                    <a:pt x="244" y="456"/>
                  </a:cubicBezTo>
                  <a:cubicBezTo>
                    <a:pt x="365" y="456"/>
                    <a:pt x="457" y="365"/>
                    <a:pt x="457" y="24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32"/>
            <p:cNvSpPr/>
            <p:nvPr/>
          </p:nvSpPr>
          <p:spPr>
            <a:xfrm>
              <a:off x="-2575775" y="4245775"/>
              <a:ext cx="10675" cy="9925"/>
            </a:xfrm>
            <a:custGeom>
              <a:rect b="b" l="l" r="r" t="t"/>
              <a:pathLst>
                <a:path extrusionOk="0" h="397" w="427">
                  <a:moveTo>
                    <a:pt x="183" y="1"/>
                  </a:moveTo>
                  <a:cubicBezTo>
                    <a:pt x="92" y="1"/>
                    <a:pt x="1" y="92"/>
                    <a:pt x="1" y="214"/>
                  </a:cubicBezTo>
                  <a:cubicBezTo>
                    <a:pt x="1" y="305"/>
                    <a:pt x="92" y="396"/>
                    <a:pt x="183" y="396"/>
                  </a:cubicBezTo>
                  <a:cubicBezTo>
                    <a:pt x="305" y="396"/>
                    <a:pt x="426" y="305"/>
                    <a:pt x="396" y="214"/>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32"/>
            <p:cNvSpPr/>
            <p:nvPr/>
          </p:nvSpPr>
          <p:spPr>
            <a:xfrm>
              <a:off x="-2653275" y="4245775"/>
              <a:ext cx="9125" cy="9925"/>
            </a:xfrm>
            <a:custGeom>
              <a:rect b="b" l="l" r="r" t="t"/>
              <a:pathLst>
                <a:path extrusionOk="0" h="397" w="365">
                  <a:moveTo>
                    <a:pt x="183" y="1"/>
                  </a:moveTo>
                  <a:cubicBezTo>
                    <a:pt x="61" y="1"/>
                    <a:pt x="0" y="92"/>
                    <a:pt x="0" y="214"/>
                  </a:cubicBezTo>
                  <a:cubicBezTo>
                    <a:pt x="0" y="305"/>
                    <a:pt x="61" y="396"/>
                    <a:pt x="183" y="396"/>
                  </a:cubicBezTo>
                  <a:cubicBezTo>
                    <a:pt x="274" y="396"/>
                    <a:pt x="365" y="305"/>
                    <a:pt x="365" y="214"/>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32"/>
            <p:cNvSpPr/>
            <p:nvPr/>
          </p:nvSpPr>
          <p:spPr>
            <a:xfrm>
              <a:off x="-2730800" y="4247300"/>
              <a:ext cx="7625" cy="7625"/>
            </a:xfrm>
            <a:custGeom>
              <a:rect b="b" l="l" r="r" t="t"/>
              <a:pathLst>
                <a:path extrusionOk="0" h="305" w="305">
                  <a:moveTo>
                    <a:pt x="153" y="1"/>
                  </a:moveTo>
                  <a:cubicBezTo>
                    <a:pt x="62" y="1"/>
                    <a:pt x="1" y="61"/>
                    <a:pt x="1" y="153"/>
                  </a:cubicBezTo>
                  <a:cubicBezTo>
                    <a:pt x="1" y="213"/>
                    <a:pt x="62" y="305"/>
                    <a:pt x="153" y="305"/>
                  </a:cubicBezTo>
                  <a:cubicBezTo>
                    <a:pt x="244" y="305"/>
                    <a:pt x="305" y="213"/>
                    <a:pt x="305" y="153"/>
                  </a:cubicBezTo>
                  <a:cubicBezTo>
                    <a:pt x="305" y="61"/>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32"/>
            <p:cNvSpPr/>
            <p:nvPr/>
          </p:nvSpPr>
          <p:spPr>
            <a:xfrm>
              <a:off x="-2807550" y="4248075"/>
              <a:ext cx="6875" cy="5325"/>
            </a:xfrm>
            <a:custGeom>
              <a:rect b="b" l="l" r="r" t="t"/>
              <a:pathLst>
                <a:path extrusionOk="0" h="213" w="275">
                  <a:moveTo>
                    <a:pt x="123" y="0"/>
                  </a:moveTo>
                  <a:cubicBezTo>
                    <a:pt x="31" y="0"/>
                    <a:pt x="1" y="30"/>
                    <a:pt x="1" y="122"/>
                  </a:cubicBezTo>
                  <a:cubicBezTo>
                    <a:pt x="1" y="182"/>
                    <a:pt x="31" y="213"/>
                    <a:pt x="123" y="213"/>
                  </a:cubicBezTo>
                  <a:cubicBezTo>
                    <a:pt x="183" y="213"/>
                    <a:pt x="274" y="18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32"/>
            <p:cNvSpPr/>
            <p:nvPr/>
          </p:nvSpPr>
          <p:spPr>
            <a:xfrm>
              <a:off x="-2885800" y="4248075"/>
              <a:ext cx="6100" cy="5325"/>
            </a:xfrm>
            <a:custGeom>
              <a:rect b="b" l="l" r="r" t="t"/>
              <a:pathLst>
                <a:path extrusionOk="0" h="213" w="244">
                  <a:moveTo>
                    <a:pt x="122" y="0"/>
                  </a:moveTo>
                  <a:cubicBezTo>
                    <a:pt x="61" y="0"/>
                    <a:pt x="0" y="30"/>
                    <a:pt x="0" y="122"/>
                  </a:cubicBezTo>
                  <a:cubicBezTo>
                    <a:pt x="0" y="182"/>
                    <a:pt x="91" y="213"/>
                    <a:pt x="122" y="213"/>
                  </a:cubicBezTo>
                  <a:cubicBezTo>
                    <a:pt x="213" y="213"/>
                    <a:pt x="243" y="182"/>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32"/>
            <p:cNvSpPr/>
            <p:nvPr/>
          </p:nvSpPr>
          <p:spPr>
            <a:xfrm>
              <a:off x="-2962550" y="4248825"/>
              <a:ext cx="3825" cy="3825"/>
            </a:xfrm>
            <a:custGeom>
              <a:rect b="b" l="l" r="r" t="t"/>
              <a:pathLst>
                <a:path extrusionOk="0" h="153" w="153">
                  <a:moveTo>
                    <a:pt x="91" y="0"/>
                  </a:moveTo>
                  <a:cubicBezTo>
                    <a:pt x="31" y="0"/>
                    <a:pt x="0" y="31"/>
                    <a:pt x="0" y="92"/>
                  </a:cubicBezTo>
                  <a:cubicBezTo>
                    <a:pt x="0" y="122"/>
                    <a:pt x="31" y="152"/>
                    <a:pt x="91" y="152"/>
                  </a:cubicBezTo>
                  <a:cubicBezTo>
                    <a:pt x="122" y="152"/>
                    <a:pt x="152" y="122"/>
                    <a:pt x="152" y="92"/>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32"/>
            <p:cNvSpPr/>
            <p:nvPr/>
          </p:nvSpPr>
          <p:spPr>
            <a:xfrm>
              <a:off x="-3039300" y="4249575"/>
              <a:ext cx="1550" cy="2325"/>
            </a:xfrm>
            <a:custGeom>
              <a:rect b="b" l="l" r="r" t="t"/>
              <a:pathLst>
                <a:path extrusionOk="0" h="93" w="62">
                  <a:moveTo>
                    <a:pt x="31" y="1"/>
                  </a:moveTo>
                  <a:cubicBezTo>
                    <a:pt x="31" y="1"/>
                    <a:pt x="0" y="31"/>
                    <a:pt x="0" y="62"/>
                  </a:cubicBezTo>
                  <a:cubicBezTo>
                    <a:pt x="0" y="62"/>
                    <a:pt x="31" y="92"/>
                    <a:pt x="31" y="92"/>
                  </a:cubicBezTo>
                  <a:cubicBezTo>
                    <a:pt x="61" y="92"/>
                    <a:pt x="61" y="62"/>
                    <a:pt x="61" y="62"/>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32"/>
            <p:cNvSpPr/>
            <p:nvPr/>
          </p:nvSpPr>
          <p:spPr>
            <a:xfrm>
              <a:off x="-3116825" y="4250450"/>
              <a:ext cx="1475" cy="1450"/>
            </a:xfrm>
            <a:custGeom>
              <a:rect b="b" l="l" r="r" t="t"/>
              <a:pathLst>
                <a:path extrusionOk="0" h="58" w="59">
                  <a:moveTo>
                    <a:pt x="51" y="1"/>
                  </a:moveTo>
                  <a:cubicBezTo>
                    <a:pt x="47" y="1"/>
                    <a:pt x="41" y="8"/>
                    <a:pt x="31" y="27"/>
                  </a:cubicBezTo>
                  <a:cubicBezTo>
                    <a:pt x="31" y="27"/>
                    <a:pt x="1" y="27"/>
                    <a:pt x="31" y="57"/>
                  </a:cubicBezTo>
                  <a:cubicBezTo>
                    <a:pt x="52" y="36"/>
                    <a:pt x="59" y="1"/>
                    <a:pt x="51" y="1"/>
                  </a:cubicBezTo>
                  <a:close/>
                  <a:moveTo>
                    <a:pt x="52" y="44"/>
                  </a:moveTo>
                  <a:cubicBezTo>
                    <a:pt x="48" y="44"/>
                    <a:pt x="41" y="47"/>
                    <a:pt x="31" y="57"/>
                  </a:cubicBezTo>
                  <a:cubicBezTo>
                    <a:pt x="52" y="57"/>
                    <a:pt x="58" y="44"/>
                    <a:pt x="52" y="4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32"/>
            <p:cNvSpPr/>
            <p:nvPr/>
          </p:nvSpPr>
          <p:spPr>
            <a:xfrm>
              <a:off x="-2033975" y="4309625"/>
              <a:ext cx="19025" cy="19025"/>
            </a:xfrm>
            <a:custGeom>
              <a:rect b="b" l="l" r="r" t="t"/>
              <a:pathLst>
                <a:path extrusionOk="0" h="761" w="761">
                  <a:moveTo>
                    <a:pt x="365" y="0"/>
                  </a:moveTo>
                  <a:cubicBezTo>
                    <a:pt x="153" y="0"/>
                    <a:pt x="1" y="183"/>
                    <a:pt x="1" y="395"/>
                  </a:cubicBezTo>
                  <a:cubicBezTo>
                    <a:pt x="1" y="578"/>
                    <a:pt x="153" y="760"/>
                    <a:pt x="365" y="760"/>
                  </a:cubicBezTo>
                  <a:cubicBezTo>
                    <a:pt x="578" y="760"/>
                    <a:pt x="761" y="57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32"/>
            <p:cNvSpPr/>
            <p:nvPr/>
          </p:nvSpPr>
          <p:spPr>
            <a:xfrm>
              <a:off x="-2111475" y="4311125"/>
              <a:ext cx="17500" cy="17525"/>
            </a:xfrm>
            <a:custGeom>
              <a:rect b="b" l="l" r="r" t="t"/>
              <a:pathLst>
                <a:path extrusionOk="0" h="701" w="700">
                  <a:moveTo>
                    <a:pt x="365" y="1"/>
                  </a:moveTo>
                  <a:cubicBezTo>
                    <a:pt x="152" y="1"/>
                    <a:pt x="0" y="183"/>
                    <a:pt x="0" y="366"/>
                  </a:cubicBezTo>
                  <a:cubicBezTo>
                    <a:pt x="0" y="548"/>
                    <a:pt x="152" y="700"/>
                    <a:pt x="365" y="700"/>
                  </a:cubicBezTo>
                  <a:cubicBezTo>
                    <a:pt x="548" y="700"/>
                    <a:pt x="699" y="548"/>
                    <a:pt x="699" y="366"/>
                  </a:cubicBezTo>
                  <a:cubicBezTo>
                    <a:pt x="699" y="18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32"/>
            <p:cNvSpPr/>
            <p:nvPr/>
          </p:nvSpPr>
          <p:spPr>
            <a:xfrm>
              <a:off x="-2188975" y="43103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32"/>
            <p:cNvSpPr/>
            <p:nvPr/>
          </p:nvSpPr>
          <p:spPr>
            <a:xfrm>
              <a:off x="-2266500" y="4311125"/>
              <a:ext cx="15225" cy="16000"/>
            </a:xfrm>
            <a:custGeom>
              <a:rect b="b" l="l" r="r" t="t"/>
              <a:pathLst>
                <a:path extrusionOk="0" h="640" w="609">
                  <a:moveTo>
                    <a:pt x="305" y="1"/>
                  </a:moveTo>
                  <a:cubicBezTo>
                    <a:pt x="153" y="1"/>
                    <a:pt x="1" y="153"/>
                    <a:pt x="1" y="335"/>
                  </a:cubicBezTo>
                  <a:cubicBezTo>
                    <a:pt x="1" y="487"/>
                    <a:pt x="153" y="639"/>
                    <a:pt x="305" y="639"/>
                  </a:cubicBezTo>
                  <a:cubicBezTo>
                    <a:pt x="487" y="639"/>
                    <a:pt x="609" y="487"/>
                    <a:pt x="609" y="33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32"/>
            <p:cNvSpPr/>
            <p:nvPr/>
          </p:nvSpPr>
          <p:spPr>
            <a:xfrm>
              <a:off x="-2343250" y="4312650"/>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32"/>
            <p:cNvSpPr/>
            <p:nvPr/>
          </p:nvSpPr>
          <p:spPr>
            <a:xfrm>
              <a:off x="-2420750" y="4312650"/>
              <a:ext cx="12950" cy="12950"/>
            </a:xfrm>
            <a:custGeom>
              <a:rect b="b" l="l" r="r" t="t"/>
              <a:pathLst>
                <a:path extrusionOk="0" h="518" w="518">
                  <a:moveTo>
                    <a:pt x="274" y="1"/>
                  </a:moveTo>
                  <a:cubicBezTo>
                    <a:pt x="122" y="1"/>
                    <a:pt x="0" y="122"/>
                    <a:pt x="0" y="274"/>
                  </a:cubicBezTo>
                  <a:cubicBezTo>
                    <a:pt x="0" y="426"/>
                    <a:pt x="122" y="517"/>
                    <a:pt x="274" y="517"/>
                  </a:cubicBezTo>
                  <a:cubicBezTo>
                    <a:pt x="365" y="517"/>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32"/>
            <p:cNvSpPr/>
            <p:nvPr/>
          </p:nvSpPr>
          <p:spPr>
            <a:xfrm>
              <a:off x="-2499025" y="4313425"/>
              <a:ext cx="11425" cy="11425"/>
            </a:xfrm>
            <a:custGeom>
              <a:rect b="b" l="l" r="r" t="t"/>
              <a:pathLst>
                <a:path extrusionOk="0" h="457" w="457">
                  <a:moveTo>
                    <a:pt x="244" y="0"/>
                  </a:moveTo>
                  <a:cubicBezTo>
                    <a:pt x="122" y="0"/>
                    <a:pt x="1" y="91"/>
                    <a:pt x="1" y="243"/>
                  </a:cubicBezTo>
                  <a:cubicBezTo>
                    <a:pt x="1" y="365"/>
                    <a:pt x="122" y="456"/>
                    <a:pt x="244" y="456"/>
                  </a:cubicBezTo>
                  <a:cubicBezTo>
                    <a:pt x="365" y="456"/>
                    <a:pt x="457" y="365"/>
                    <a:pt x="457" y="24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32"/>
            <p:cNvSpPr/>
            <p:nvPr/>
          </p:nvSpPr>
          <p:spPr>
            <a:xfrm>
              <a:off x="-2575775" y="4315700"/>
              <a:ext cx="9900" cy="9150"/>
            </a:xfrm>
            <a:custGeom>
              <a:rect b="b" l="l" r="r" t="t"/>
              <a:pathLst>
                <a:path extrusionOk="0" h="366" w="396">
                  <a:moveTo>
                    <a:pt x="183" y="0"/>
                  </a:moveTo>
                  <a:cubicBezTo>
                    <a:pt x="92" y="0"/>
                    <a:pt x="1" y="61"/>
                    <a:pt x="1" y="183"/>
                  </a:cubicBezTo>
                  <a:cubicBezTo>
                    <a:pt x="1" y="304"/>
                    <a:pt x="92" y="365"/>
                    <a:pt x="183" y="365"/>
                  </a:cubicBezTo>
                  <a:cubicBezTo>
                    <a:pt x="305" y="365"/>
                    <a:pt x="39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32"/>
            <p:cNvSpPr/>
            <p:nvPr/>
          </p:nvSpPr>
          <p:spPr>
            <a:xfrm>
              <a:off x="-2653275" y="4314175"/>
              <a:ext cx="9125" cy="9900"/>
            </a:xfrm>
            <a:custGeom>
              <a:rect b="b" l="l" r="r" t="t"/>
              <a:pathLst>
                <a:path extrusionOk="0" h="396" w="365">
                  <a:moveTo>
                    <a:pt x="183" y="1"/>
                  </a:moveTo>
                  <a:cubicBezTo>
                    <a:pt x="61" y="1"/>
                    <a:pt x="0" y="92"/>
                    <a:pt x="0" y="213"/>
                  </a:cubicBezTo>
                  <a:cubicBezTo>
                    <a:pt x="0" y="304"/>
                    <a:pt x="61" y="396"/>
                    <a:pt x="183" y="396"/>
                  </a:cubicBezTo>
                  <a:cubicBezTo>
                    <a:pt x="304" y="396"/>
                    <a:pt x="365" y="304"/>
                    <a:pt x="365" y="21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32"/>
            <p:cNvSpPr/>
            <p:nvPr/>
          </p:nvSpPr>
          <p:spPr>
            <a:xfrm>
              <a:off x="-2730800" y="4314925"/>
              <a:ext cx="7625" cy="8400"/>
            </a:xfrm>
            <a:custGeom>
              <a:rect b="b" l="l" r="r" t="t"/>
              <a:pathLst>
                <a:path extrusionOk="0" h="336" w="305">
                  <a:moveTo>
                    <a:pt x="153" y="1"/>
                  </a:moveTo>
                  <a:cubicBezTo>
                    <a:pt x="62" y="1"/>
                    <a:pt x="1" y="92"/>
                    <a:pt x="1" y="183"/>
                  </a:cubicBezTo>
                  <a:cubicBezTo>
                    <a:pt x="1" y="244"/>
                    <a:pt x="62" y="335"/>
                    <a:pt x="153" y="335"/>
                  </a:cubicBezTo>
                  <a:cubicBezTo>
                    <a:pt x="244" y="335"/>
                    <a:pt x="305" y="244"/>
                    <a:pt x="305" y="18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32"/>
            <p:cNvSpPr/>
            <p:nvPr/>
          </p:nvSpPr>
          <p:spPr>
            <a:xfrm>
              <a:off x="-2807550" y="4317225"/>
              <a:ext cx="6875" cy="6100"/>
            </a:xfrm>
            <a:custGeom>
              <a:rect b="b" l="l" r="r" t="t"/>
              <a:pathLst>
                <a:path extrusionOk="0" h="244" w="275">
                  <a:moveTo>
                    <a:pt x="123" y="0"/>
                  </a:moveTo>
                  <a:cubicBezTo>
                    <a:pt x="31" y="0"/>
                    <a:pt x="1" y="30"/>
                    <a:pt x="1" y="122"/>
                  </a:cubicBezTo>
                  <a:cubicBezTo>
                    <a:pt x="1" y="182"/>
                    <a:pt x="31" y="243"/>
                    <a:pt x="123" y="243"/>
                  </a:cubicBezTo>
                  <a:cubicBezTo>
                    <a:pt x="183" y="243"/>
                    <a:pt x="274" y="15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32"/>
            <p:cNvSpPr/>
            <p:nvPr/>
          </p:nvSpPr>
          <p:spPr>
            <a:xfrm>
              <a:off x="-2885800" y="4316450"/>
              <a:ext cx="6100" cy="5350"/>
            </a:xfrm>
            <a:custGeom>
              <a:rect b="b" l="l" r="r" t="t"/>
              <a:pathLst>
                <a:path extrusionOk="0" h="214" w="244">
                  <a:moveTo>
                    <a:pt x="122" y="1"/>
                  </a:moveTo>
                  <a:cubicBezTo>
                    <a:pt x="61" y="1"/>
                    <a:pt x="0" y="31"/>
                    <a:pt x="0" y="122"/>
                  </a:cubicBezTo>
                  <a:cubicBezTo>
                    <a:pt x="0" y="183"/>
                    <a:pt x="91" y="213"/>
                    <a:pt x="122" y="213"/>
                  </a:cubicBezTo>
                  <a:cubicBezTo>
                    <a:pt x="213" y="213"/>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32"/>
            <p:cNvSpPr/>
            <p:nvPr/>
          </p:nvSpPr>
          <p:spPr>
            <a:xfrm>
              <a:off x="-2962550" y="431722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32"/>
            <p:cNvSpPr/>
            <p:nvPr/>
          </p:nvSpPr>
          <p:spPr>
            <a:xfrm>
              <a:off x="-3039300" y="4317975"/>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32"/>
            <p:cNvSpPr/>
            <p:nvPr/>
          </p:nvSpPr>
          <p:spPr>
            <a:xfrm>
              <a:off x="-3116825" y="43195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32"/>
            <p:cNvSpPr/>
            <p:nvPr/>
          </p:nvSpPr>
          <p:spPr>
            <a:xfrm>
              <a:off x="-2033975" y="43787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32"/>
            <p:cNvSpPr/>
            <p:nvPr/>
          </p:nvSpPr>
          <p:spPr>
            <a:xfrm>
              <a:off x="-2111475" y="43802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32"/>
            <p:cNvSpPr/>
            <p:nvPr/>
          </p:nvSpPr>
          <p:spPr>
            <a:xfrm>
              <a:off x="-2188975" y="4378775"/>
              <a:ext cx="16725" cy="17500"/>
            </a:xfrm>
            <a:custGeom>
              <a:rect b="b" l="l" r="r" t="t"/>
              <a:pathLst>
                <a:path extrusionOk="0" h="700" w="669">
                  <a:moveTo>
                    <a:pt x="334" y="0"/>
                  </a:moveTo>
                  <a:cubicBezTo>
                    <a:pt x="152" y="0"/>
                    <a:pt x="0" y="152"/>
                    <a:pt x="0" y="334"/>
                  </a:cubicBezTo>
                  <a:cubicBezTo>
                    <a:pt x="0" y="547"/>
                    <a:pt x="152" y="699"/>
                    <a:pt x="334" y="699"/>
                  </a:cubicBezTo>
                  <a:cubicBezTo>
                    <a:pt x="486" y="699"/>
                    <a:pt x="638" y="578"/>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32"/>
            <p:cNvSpPr/>
            <p:nvPr/>
          </p:nvSpPr>
          <p:spPr>
            <a:xfrm>
              <a:off x="-2266500" y="43810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32"/>
            <p:cNvSpPr/>
            <p:nvPr/>
          </p:nvSpPr>
          <p:spPr>
            <a:xfrm>
              <a:off x="-2343250" y="43818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32"/>
            <p:cNvSpPr/>
            <p:nvPr/>
          </p:nvSpPr>
          <p:spPr>
            <a:xfrm>
              <a:off x="-2420750" y="4381050"/>
              <a:ext cx="12950" cy="12950"/>
            </a:xfrm>
            <a:custGeom>
              <a:rect b="b" l="l" r="r" t="t"/>
              <a:pathLst>
                <a:path extrusionOk="0" h="518" w="518">
                  <a:moveTo>
                    <a:pt x="274" y="0"/>
                  </a:moveTo>
                  <a:cubicBezTo>
                    <a:pt x="122" y="0"/>
                    <a:pt x="0" y="122"/>
                    <a:pt x="0" y="274"/>
                  </a:cubicBezTo>
                  <a:cubicBezTo>
                    <a:pt x="0" y="426"/>
                    <a:pt x="122" y="517"/>
                    <a:pt x="274" y="517"/>
                  </a:cubicBezTo>
                  <a:cubicBezTo>
                    <a:pt x="365" y="51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32"/>
            <p:cNvSpPr/>
            <p:nvPr/>
          </p:nvSpPr>
          <p:spPr>
            <a:xfrm>
              <a:off x="-2499025" y="43825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32"/>
            <p:cNvSpPr/>
            <p:nvPr/>
          </p:nvSpPr>
          <p:spPr>
            <a:xfrm>
              <a:off x="-2575775" y="43840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305"/>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32"/>
            <p:cNvSpPr/>
            <p:nvPr/>
          </p:nvSpPr>
          <p:spPr>
            <a:xfrm>
              <a:off x="-2653275" y="43825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32"/>
            <p:cNvSpPr/>
            <p:nvPr/>
          </p:nvSpPr>
          <p:spPr>
            <a:xfrm>
              <a:off x="-2730800" y="43848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32"/>
            <p:cNvSpPr/>
            <p:nvPr/>
          </p:nvSpPr>
          <p:spPr>
            <a:xfrm>
              <a:off x="-2807550" y="4385600"/>
              <a:ext cx="6875" cy="6100"/>
            </a:xfrm>
            <a:custGeom>
              <a:rect b="b" l="l" r="r" t="t"/>
              <a:pathLst>
                <a:path extrusionOk="0" h="244" w="275">
                  <a:moveTo>
                    <a:pt x="123" y="1"/>
                  </a:moveTo>
                  <a:cubicBezTo>
                    <a:pt x="31" y="1"/>
                    <a:pt x="1" y="31"/>
                    <a:pt x="1" y="122"/>
                  </a:cubicBezTo>
                  <a:cubicBezTo>
                    <a:pt x="1" y="183"/>
                    <a:pt x="31" y="244"/>
                    <a:pt x="123" y="244"/>
                  </a:cubicBezTo>
                  <a:cubicBezTo>
                    <a:pt x="183" y="244"/>
                    <a:pt x="27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32"/>
            <p:cNvSpPr/>
            <p:nvPr/>
          </p:nvSpPr>
          <p:spPr>
            <a:xfrm>
              <a:off x="-2885800" y="43848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32"/>
            <p:cNvSpPr/>
            <p:nvPr/>
          </p:nvSpPr>
          <p:spPr>
            <a:xfrm>
              <a:off x="-2962550" y="43863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32"/>
            <p:cNvSpPr/>
            <p:nvPr/>
          </p:nvSpPr>
          <p:spPr>
            <a:xfrm>
              <a:off x="-3039300" y="4387875"/>
              <a:ext cx="3050" cy="1550"/>
            </a:xfrm>
            <a:custGeom>
              <a:rect b="b" l="l" r="r" t="t"/>
              <a:pathLst>
                <a:path extrusionOk="0" h="62" w="122">
                  <a:moveTo>
                    <a:pt x="31" y="1"/>
                  </a:moveTo>
                  <a:cubicBezTo>
                    <a:pt x="31" y="1"/>
                    <a:pt x="0" y="1"/>
                    <a:pt x="0" y="31"/>
                  </a:cubicBezTo>
                  <a:cubicBezTo>
                    <a:pt x="0" y="31"/>
                    <a:pt x="0" y="62"/>
                    <a:pt x="31" y="62"/>
                  </a:cubicBezTo>
                  <a:cubicBezTo>
                    <a:pt x="91" y="62"/>
                    <a:pt x="122" y="6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32"/>
            <p:cNvSpPr/>
            <p:nvPr/>
          </p:nvSpPr>
          <p:spPr>
            <a:xfrm>
              <a:off x="-3116825" y="43878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32"/>
            <p:cNvSpPr/>
            <p:nvPr/>
          </p:nvSpPr>
          <p:spPr>
            <a:xfrm>
              <a:off x="-2033975" y="44471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32"/>
            <p:cNvSpPr/>
            <p:nvPr/>
          </p:nvSpPr>
          <p:spPr>
            <a:xfrm>
              <a:off x="-2111475" y="4448675"/>
              <a:ext cx="17500" cy="16750"/>
            </a:xfrm>
            <a:custGeom>
              <a:rect b="b" l="l" r="r" t="t"/>
              <a:pathLst>
                <a:path extrusionOk="0" h="670" w="700">
                  <a:moveTo>
                    <a:pt x="365" y="1"/>
                  </a:moveTo>
                  <a:cubicBezTo>
                    <a:pt x="152" y="1"/>
                    <a:pt x="0" y="153"/>
                    <a:pt x="0" y="335"/>
                  </a:cubicBezTo>
                  <a:cubicBezTo>
                    <a:pt x="0" y="517"/>
                    <a:pt x="152" y="669"/>
                    <a:pt x="365" y="669"/>
                  </a:cubicBezTo>
                  <a:cubicBezTo>
                    <a:pt x="548" y="669"/>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32"/>
            <p:cNvSpPr/>
            <p:nvPr/>
          </p:nvSpPr>
          <p:spPr>
            <a:xfrm>
              <a:off x="-2188975" y="4448675"/>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32"/>
            <p:cNvSpPr/>
            <p:nvPr/>
          </p:nvSpPr>
          <p:spPr>
            <a:xfrm>
              <a:off x="-2266500" y="4449425"/>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48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32"/>
            <p:cNvSpPr/>
            <p:nvPr/>
          </p:nvSpPr>
          <p:spPr>
            <a:xfrm>
              <a:off x="-2343250" y="44502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32"/>
            <p:cNvSpPr/>
            <p:nvPr/>
          </p:nvSpPr>
          <p:spPr>
            <a:xfrm>
              <a:off x="-2420750" y="4450200"/>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32"/>
            <p:cNvSpPr/>
            <p:nvPr/>
          </p:nvSpPr>
          <p:spPr>
            <a:xfrm>
              <a:off x="-2499025" y="4450950"/>
              <a:ext cx="11425" cy="11425"/>
            </a:xfrm>
            <a:custGeom>
              <a:rect b="b" l="l" r="r" t="t"/>
              <a:pathLst>
                <a:path extrusionOk="0" h="457" w="457">
                  <a:moveTo>
                    <a:pt x="244" y="1"/>
                  </a:moveTo>
                  <a:cubicBezTo>
                    <a:pt x="122" y="1"/>
                    <a:pt x="1" y="122"/>
                    <a:pt x="1" y="244"/>
                  </a:cubicBezTo>
                  <a:cubicBezTo>
                    <a:pt x="1" y="365"/>
                    <a:pt x="122" y="457"/>
                    <a:pt x="244" y="457"/>
                  </a:cubicBezTo>
                  <a:cubicBezTo>
                    <a:pt x="396"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32"/>
            <p:cNvSpPr/>
            <p:nvPr/>
          </p:nvSpPr>
          <p:spPr>
            <a:xfrm>
              <a:off x="-2575775" y="4452475"/>
              <a:ext cx="10675" cy="9150"/>
            </a:xfrm>
            <a:custGeom>
              <a:rect b="b" l="l" r="r" t="t"/>
              <a:pathLst>
                <a:path extrusionOk="0" h="366" w="427">
                  <a:moveTo>
                    <a:pt x="183" y="1"/>
                  </a:moveTo>
                  <a:cubicBezTo>
                    <a:pt x="92" y="1"/>
                    <a:pt x="1" y="61"/>
                    <a:pt x="1" y="183"/>
                  </a:cubicBezTo>
                  <a:cubicBezTo>
                    <a:pt x="1" y="304"/>
                    <a:pt x="92" y="365"/>
                    <a:pt x="183" y="365"/>
                  </a:cubicBezTo>
                  <a:cubicBezTo>
                    <a:pt x="305" y="365"/>
                    <a:pt x="426" y="304"/>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32"/>
            <p:cNvSpPr/>
            <p:nvPr/>
          </p:nvSpPr>
          <p:spPr>
            <a:xfrm>
              <a:off x="-2653275" y="4452475"/>
              <a:ext cx="9125" cy="9150"/>
            </a:xfrm>
            <a:custGeom>
              <a:rect b="b" l="l" r="r" t="t"/>
              <a:pathLst>
                <a:path extrusionOk="0" h="366" w="365">
                  <a:moveTo>
                    <a:pt x="183" y="1"/>
                  </a:moveTo>
                  <a:cubicBezTo>
                    <a:pt x="61" y="1"/>
                    <a:pt x="0" y="61"/>
                    <a:pt x="0" y="183"/>
                  </a:cubicBezTo>
                  <a:cubicBezTo>
                    <a:pt x="0" y="304"/>
                    <a:pt x="61" y="365"/>
                    <a:pt x="183" y="365"/>
                  </a:cubicBezTo>
                  <a:cubicBezTo>
                    <a:pt x="304" y="365"/>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32"/>
            <p:cNvSpPr/>
            <p:nvPr/>
          </p:nvSpPr>
          <p:spPr>
            <a:xfrm>
              <a:off x="-2730800" y="4453225"/>
              <a:ext cx="7625" cy="7625"/>
            </a:xfrm>
            <a:custGeom>
              <a:rect b="b" l="l" r="r" t="t"/>
              <a:pathLst>
                <a:path extrusionOk="0" h="305" w="305">
                  <a:moveTo>
                    <a:pt x="153" y="1"/>
                  </a:moveTo>
                  <a:cubicBezTo>
                    <a:pt x="92" y="1"/>
                    <a:pt x="1" y="62"/>
                    <a:pt x="1" y="153"/>
                  </a:cubicBezTo>
                  <a:cubicBezTo>
                    <a:pt x="1" y="214"/>
                    <a:pt x="92" y="305"/>
                    <a:pt x="153" y="305"/>
                  </a:cubicBezTo>
                  <a:cubicBezTo>
                    <a:pt x="274" y="305"/>
                    <a:pt x="305" y="21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32"/>
            <p:cNvSpPr/>
            <p:nvPr/>
          </p:nvSpPr>
          <p:spPr>
            <a:xfrm>
              <a:off x="-2807550" y="4454000"/>
              <a:ext cx="6875" cy="6100"/>
            </a:xfrm>
            <a:custGeom>
              <a:rect b="b" l="l" r="r" t="t"/>
              <a:pathLst>
                <a:path extrusionOk="0" h="244" w="275">
                  <a:moveTo>
                    <a:pt x="123" y="0"/>
                  </a:moveTo>
                  <a:cubicBezTo>
                    <a:pt x="31" y="0"/>
                    <a:pt x="1" y="31"/>
                    <a:pt x="1" y="122"/>
                  </a:cubicBezTo>
                  <a:cubicBezTo>
                    <a:pt x="1" y="183"/>
                    <a:pt x="31" y="243"/>
                    <a:pt x="123" y="243"/>
                  </a:cubicBezTo>
                  <a:cubicBezTo>
                    <a:pt x="183" y="24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32"/>
            <p:cNvSpPr/>
            <p:nvPr/>
          </p:nvSpPr>
          <p:spPr>
            <a:xfrm>
              <a:off x="-2885800" y="44540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32"/>
            <p:cNvSpPr/>
            <p:nvPr/>
          </p:nvSpPr>
          <p:spPr>
            <a:xfrm>
              <a:off x="-2962550" y="4454750"/>
              <a:ext cx="3825" cy="3825"/>
            </a:xfrm>
            <a:custGeom>
              <a:rect b="b" l="l" r="r" t="t"/>
              <a:pathLst>
                <a:path extrusionOk="0" h="153" w="153">
                  <a:moveTo>
                    <a:pt x="91" y="1"/>
                  </a:moveTo>
                  <a:cubicBezTo>
                    <a:pt x="61" y="1"/>
                    <a:pt x="0" y="61"/>
                    <a:pt x="0" y="92"/>
                  </a:cubicBezTo>
                  <a:cubicBezTo>
                    <a:pt x="0" y="122"/>
                    <a:pt x="61" y="153"/>
                    <a:pt x="91" y="153"/>
                  </a:cubicBezTo>
                  <a:cubicBezTo>
                    <a:pt x="122" y="153"/>
                    <a:pt x="152" y="122"/>
                    <a:pt x="152" y="92"/>
                  </a:cubicBezTo>
                  <a:cubicBezTo>
                    <a:pt x="152" y="6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32"/>
            <p:cNvSpPr/>
            <p:nvPr/>
          </p:nvSpPr>
          <p:spPr>
            <a:xfrm>
              <a:off x="-3039300" y="44562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32"/>
            <p:cNvSpPr/>
            <p:nvPr/>
          </p:nvSpPr>
          <p:spPr>
            <a:xfrm>
              <a:off x="-3116825" y="44567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32"/>
            <p:cNvSpPr/>
            <p:nvPr/>
          </p:nvSpPr>
          <p:spPr>
            <a:xfrm>
              <a:off x="-2033975" y="4517075"/>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32"/>
            <p:cNvSpPr/>
            <p:nvPr/>
          </p:nvSpPr>
          <p:spPr>
            <a:xfrm>
              <a:off x="-2111475" y="45178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32"/>
            <p:cNvSpPr/>
            <p:nvPr/>
          </p:nvSpPr>
          <p:spPr>
            <a:xfrm>
              <a:off x="-2188975" y="4516300"/>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32"/>
            <p:cNvSpPr/>
            <p:nvPr/>
          </p:nvSpPr>
          <p:spPr>
            <a:xfrm>
              <a:off x="-2266500" y="4518575"/>
              <a:ext cx="15225" cy="15225"/>
            </a:xfrm>
            <a:custGeom>
              <a:rect b="b" l="l" r="r" t="t"/>
              <a:pathLst>
                <a:path extrusionOk="0" h="609" w="609">
                  <a:moveTo>
                    <a:pt x="305" y="1"/>
                  </a:moveTo>
                  <a:cubicBezTo>
                    <a:pt x="153" y="1"/>
                    <a:pt x="1" y="122"/>
                    <a:pt x="1" y="305"/>
                  </a:cubicBezTo>
                  <a:cubicBezTo>
                    <a:pt x="1" y="487"/>
                    <a:pt x="153" y="609"/>
                    <a:pt x="305" y="609"/>
                  </a:cubicBezTo>
                  <a:cubicBezTo>
                    <a:pt x="487" y="609"/>
                    <a:pt x="609" y="48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32"/>
            <p:cNvSpPr/>
            <p:nvPr/>
          </p:nvSpPr>
          <p:spPr>
            <a:xfrm>
              <a:off x="-2343250" y="45193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32"/>
            <p:cNvSpPr/>
            <p:nvPr/>
          </p:nvSpPr>
          <p:spPr>
            <a:xfrm>
              <a:off x="-2420750" y="45185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32"/>
            <p:cNvSpPr/>
            <p:nvPr/>
          </p:nvSpPr>
          <p:spPr>
            <a:xfrm>
              <a:off x="-2499025" y="4520875"/>
              <a:ext cx="11425" cy="11425"/>
            </a:xfrm>
            <a:custGeom>
              <a:rect b="b" l="l" r="r" t="t"/>
              <a:pathLst>
                <a:path extrusionOk="0" h="457" w="457">
                  <a:moveTo>
                    <a:pt x="244" y="0"/>
                  </a:moveTo>
                  <a:cubicBezTo>
                    <a:pt x="122" y="0"/>
                    <a:pt x="1" y="91"/>
                    <a:pt x="1" y="213"/>
                  </a:cubicBezTo>
                  <a:cubicBezTo>
                    <a:pt x="1" y="334"/>
                    <a:pt x="122" y="456"/>
                    <a:pt x="244" y="456"/>
                  </a:cubicBezTo>
                  <a:cubicBezTo>
                    <a:pt x="365" y="456"/>
                    <a:pt x="457" y="334"/>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32"/>
            <p:cNvSpPr/>
            <p:nvPr/>
          </p:nvSpPr>
          <p:spPr>
            <a:xfrm>
              <a:off x="-2575775" y="45216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32"/>
            <p:cNvSpPr/>
            <p:nvPr/>
          </p:nvSpPr>
          <p:spPr>
            <a:xfrm>
              <a:off x="-2653275" y="45208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32"/>
            <p:cNvSpPr/>
            <p:nvPr/>
          </p:nvSpPr>
          <p:spPr>
            <a:xfrm>
              <a:off x="-2730800" y="452237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32"/>
            <p:cNvSpPr/>
            <p:nvPr/>
          </p:nvSpPr>
          <p:spPr>
            <a:xfrm>
              <a:off x="-2807550" y="45231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32"/>
            <p:cNvSpPr/>
            <p:nvPr/>
          </p:nvSpPr>
          <p:spPr>
            <a:xfrm>
              <a:off x="-2885800" y="45223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32"/>
            <p:cNvSpPr/>
            <p:nvPr/>
          </p:nvSpPr>
          <p:spPr>
            <a:xfrm>
              <a:off x="-2962550" y="4524675"/>
              <a:ext cx="3825" cy="3825"/>
            </a:xfrm>
            <a:custGeom>
              <a:rect b="b" l="l" r="r" t="t"/>
              <a:pathLst>
                <a:path extrusionOk="0" h="153" w="153">
                  <a:moveTo>
                    <a:pt x="91" y="0"/>
                  </a:moveTo>
                  <a:cubicBezTo>
                    <a:pt x="31" y="0"/>
                    <a:pt x="0" y="30"/>
                    <a:pt x="0" y="61"/>
                  </a:cubicBezTo>
                  <a:cubicBezTo>
                    <a:pt x="0" y="91"/>
                    <a:pt x="31" y="152"/>
                    <a:pt x="91" y="152"/>
                  </a:cubicBezTo>
                  <a:cubicBezTo>
                    <a:pt x="122" y="152"/>
                    <a:pt x="152" y="91"/>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32"/>
            <p:cNvSpPr/>
            <p:nvPr/>
          </p:nvSpPr>
          <p:spPr>
            <a:xfrm>
              <a:off x="-3039300" y="45254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32"/>
            <p:cNvSpPr/>
            <p:nvPr/>
          </p:nvSpPr>
          <p:spPr>
            <a:xfrm>
              <a:off x="-3116825" y="45254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32"/>
            <p:cNvSpPr/>
            <p:nvPr/>
          </p:nvSpPr>
          <p:spPr>
            <a:xfrm>
              <a:off x="-2033975" y="4585450"/>
              <a:ext cx="19025" cy="19025"/>
            </a:xfrm>
            <a:custGeom>
              <a:rect b="b" l="l" r="r" t="t"/>
              <a:pathLst>
                <a:path extrusionOk="0" h="761" w="761">
                  <a:moveTo>
                    <a:pt x="365" y="1"/>
                  </a:moveTo>
                  <a:cubicBezTo>
                    <a:pt x="153" y="1"/>
                    <a:pt x="1" y="153"/>
                    <a:pt x="1" y="365"/>
                  </a:cubicBezTo>
                  <a:cubicBezTo>
                    <a:pt x="1" y="578"/>
                    <a:pt x="153" y="761"/>
                    <a:pt x="365" y="761"/>
                  </a:cubicBezTo>
                  <a:cubicBezTo>
                    <a:pt x="578" y="761"/>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32"/>
            <p:cNvSpPr/>
            <p:nvPr/>
          </p:nvSpPr>
          <p:spPr>
            <a:xfrm>
              <a:off x="-2111475" y="4586225"/>
              <a:ext cx="17500" cy="16725"/>
            </a:xfrm>
            <a:custGeom>
              <a:rect b="b" l="l" r="r" t="t"/>
              <a:pathLst>
                <a:path extrusionOk="0" h="669" w="700">
                  <a:moveTo>
                    <a:pt x="365" y="0"/>
                  </a:moveTo>
                  <a:cubicBezTo>
                    <a:pt x="152" y="0"/>
                    <a:pt x="0" y="152"/>
                    <a:pt x="0" y="334"/>
                  </a:cubicBezTo>
                  <a:cubicBezTo>
                    <a:pt x="0" y="517"/>
                    <a:pt x="152" y="669"/>
                    <a:pt x="365" y="669"/>
                  </a:cubicBezTo>
                  <a:cubicBezTo>
                    <a:pt x="548" y="669"/>
                    <a:pt x="699" y="517"/>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32"/>
            <p:cNvSpPr/>
            <p:nvPr/>
          </p:nvSpPr>
          <p:spPr>
            <a:xfrm>
              <a:off x="-2188975" y="458622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32"/>
            <p:cNvSpPr/>
            <p:nvPr/>
          </p:nvSpPr>
          <p:spPr>
            <a:xfrm>
              <a:off x="-2266500" y="4586975"/>
              <a:ext cx="15225" cy="15225"/>
            </a:xfrm>
            <a:custGeom>
              <a:rect b="b" l="l" r="r" t="t"/>
              <a:pathLst>
                <a:path extrusionOk="0" h="609" w="609">
                  <a:moveTo>
                    <a:pt x="305" y="1"/>
                  </a:moveTo>
                  <a:cubicBezTo>
                    <a:pt x="153" y="1"/>
                    <a:pt x="1" y="122"/>
                    <a:pt x="1" y="304"/>
                  </a:cubicBezTo>
                  <a:cubicBezTo>
                    <a:pt x="1" y="487"/>
                    <a:pt x="153" y="608"/>
                    <a:pt x="305" y="608"/>
                  </a:cubicBezTo>
                  <a:cubicBezTo>
                    <a:pt x="487" y="608"/>
                    <a:pt x="609" y="487"/>
                    <a:pt x="609" y="304"/>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32"/>
            <p:cNvSpPr/>
            <p:nvPr/>
          </p:nvSpPr>
          <p:spPr>
            <a:xfrm>
              <a:off x="-2343250" y="4587725"/>
              <a:ext cx="13700" cy="13725"/>
            </a:xfrm>
            <a:custGeom>
              <a:rect b="b" l="l" r="r" t="t"/>
              <a:pathLst>
                <a:path extrusionOk="0" h="549"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32"/>
            <p:cNvSpPr/>
            <p:nvPr/>
          </p:nvSpPr>
          <p:spPr>
            <a:xfrm>
              <a:off x="-2420750" y="4587725"/>
              <a:ext cx="12950" cy="13725"/>
            </a:xfrm>
            <a:custGeom>
              <a:rect b="b" l="l" r="r" t="t"/>
              <a:pathLst>
                <a:path extrusionOk="0" h="549" w="518">
                  <a:moveTo>
                    <a:pt x="274" y="1"/>
                  </a:moveTo>
                  <a:cubicBezTo>
                    <a:pt x="122" y="1"/>
                    <a:pt x="0" y="122"/>
                    <a:pt x="0" y="274"/>
                  </a:cubicBezTo>
                  <a:cubicBezTo>
                    <a:pt x="0" y="426"/>
                    <a:pt x="122" y="548"/>
                    <a:pt x="274" y="548"/>
                  </a:cubicBezTo>
                  <a:cubicBezTo>
                    <a:pt x="365" y="548"/>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32"/>
            <p:cNvSpPr/>
            <p:nvPr/>
          </p:nvSpPr>
          <p:spPr>
            <a:xfrm>
              <a:off x="-2499025" y="4588500"/>
              <a:ext cx="11425" cy="12175"/>
            </a:xfrm>
            <a:custGeom>
              <a:rect b="b" l="l" r="r" t="t"/>
              <a:pathLst>
                <a:path extrusionOk="0" h="487" w="457">
                  <a:moveTo>
                    <a:pt x="244" y="0"/>
                  </a:moveTo>
                  <a:cubicBezTo>
                    <a:pt x="122" y="0"/>
                    <a:pt x="1" y="122"/>
                    <a:pt x="1" y="243"/>
                  </a:cubicBezTo>
                  <a:cubicBezTo>
                    <a:pt x="1" y="365"/>
                    <a:pt x="122" y="487"/>
                    <a:pt x="244" y="487"/>
                  </a:cubicBezTo>
                  <a:cubicBezTo>
                    <a:pt x="365" y="487"/>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32"/>
            <p:cNvSpPr/>
            <p:nvPr/>
          </p:nvSpPr>
          <p:spPr>
            <a:xfrm>
              <a:off x="-2575775" y="4590025"/>
              <a:ext cx="10675" cy="9125"/>
            </a:xfrm>
            <a:custGeom>
              <a:rect b="b" l="l" r="r" t="t"/>
              <a:pathLst>
                <a:path extrusionOk="0" h="365" w="427">
                  <a:moveTo>
                    <a:pt x="183" y="0"/>
                  </a:moveTo>
                  <a:cubicBezTo>
                    <a:pt x="92" y="0"/>
                    <a:pt x="1" y="61"/>
                    <a:pt x="1" y="182"/>
                  </a:cubicBezTo>
                  <a:cubicBezTo>
                    <a:pt x="1" y="304"/>
                    <a:pt x="92" y="365"/>
                    <a:pt x="183" y="365"/>
                  </a:cubicBezTo>
                  <a:cubicBezTo>
                    <a:pt x="305" y="365"/>
                    <a:pt x="426" y="304"/>
                    <a:pt x="396" y="182"/>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32"/>
            <p:cNvSpPr/>
            <p:nvPr/>
          </p:nvSpPr>
          <p:spPr>
            <a:xfrm>
              <a:off x="-2653275" y="4590025"/>
              <a:ext cx="9125" cy="9125"/>
            </a:xfrm>
            <a:custGeom>
              <a:rect b="b" l="l" r="r" t="t"/>
              <a:pathLst>
                <a:path extrusionOk="0" h="365" w="365">
                  <a:moveTo>
                    <a:pt x="183" y="0"/>
                  </a:moveTo>
                  <a:cubicBezTo>
                    <a:pt x="61" y="0"/>
                    <a:pt x="0" y="91"/>
                    <a:pt x="0" y="182"/>
                  </a:cubicBezTo>
                  <a:cubicBezTo>
                    <a:pt x="0" y="274"/>
                    <a:pt x="61" y="365"/>
                    <a:pt x="183" y="365"/>
                  </a:cubicBezTo>
                  <a:cubicBezTo>
                    <a:pt x="274" y="365"/>
                    <a:pt x="365" y="274"/>
                    <a:pt x="365" y="182"/>
                  </a:cubicBezTo>
                  <a:cubicBezTo>
                    <a:pt x="365" y="91"/>
                    <a:pt x="27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32"/>
            <p:cNvSpPr/>
            <p:nvPr/>
          </p:nvSpPr>
          <p:spPr>
            <a:xfrm>
              <a:off x="-2730800" y="4590775"/>
              <a:ext cx="7625" cy="7625"/>
            </a:xfrm>
            <a:custGeom>
              <a:rect b="b" l="l" r="r" t="t"/>
              <a:pathLst>
                <a:path extrusionOk="0" h="305" w="305">
                  <a:moveTo>
                    <a:pt x="153" y="0"/>
                  </a:moveTo>
                  <a:cubicBezTo>
                    <a:pt x="62" y="0"/>
                    <a:pt x="1" y="61"/>
                    <a:pt x="1" y="152"/>
                  </a:cubicBezTo>
                  <a:cubicBezTo>
                    <a:pt x="1" y="244"/>
                    <a:pt x="62" y="304"/>
                    <a:pt x="153" y="304"/>
                  </a:cubicBezTo>
                  <a:cubicBezTo>
                    <a:pt x="244" y="304"/>
                    <a:pt x="305" y="244"/>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32"/>
            <p:cNvSpPr/>
            <p:nvPr/>
          </p:nvSpPr>
          <p:spPr>
            <a:xfrm>
              <a:off x="-2807550" y="4591525"/>
              <a:ext cx="6125" cy="6125"/>
            </a:xfrm>
            <a:custGeom>
              <a:rect b="b" l="l" r="r" t="t"/>
              <a:pathLst>
                <a:path extrusionOk="0" h="245" w="245">
                  <a:moveTo>
                    <a:pt x="123" y="1"/>
                  </a:moveTo>
                  <a:cubicBezTo>
                    <a:pt x="31" y="1"/>
                    <a:pt x="1" y="62"/>
                    <a:pt x="1" y="122"/>
                  </a:cubicBezTo>
                  <a:cubicBezTo>
                    <a:pt x="1" y="214"/>
                    <a:pt x="31" y="244"/>
                    <a:pt x="123" y="244"/>
                  </a:cubicBezTo>
                  <a:cubicBezTo>
                    <a:pt x="183" y="244"/>
                    <a:pt x="244" y="214"/>
                    <a:pt x="244" y="122"/>
                  </a:cubicBezTo>
                  <a:cubicBezTo>
                    <a:pt x="244" y="62"/>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32"/>
            <p:cNvSpPr/>
            <p:nvPr/>
          </p:nvSpPr>
          <p:spPr>
            <a:xfrm>
              <a:off x="-2885800" y="4591525"/>
              <a:ext cx="6100" cy="6125"/>
            </a:xfrm>
            <a:custGeom>
              <a:rect b="b" l="l" r="r" t="t"/>
              <a:pathLst>
                <a:path extrusionOk="0" h="245" w="244">
                  <a:moveTo>
                    <a:pt x="122" y="1"/>
                  </a:moveTo>
                  <a:cubicBezTo>
                    <a:pt x="61" y="1"/>
                    <a:pt x="0" y="62"/>
                    <a:pt x="0" y="122"/>
                  </a:cubicBezTo>
                  <a:cubicBezTo>
                    <a:pt x="0" y="214"/>
                    <a:pt x="91" y="244"/>
                    <a:pt x="122" y="244"/>
                  </a:cubicBezTo>
                  <a:cubicBezTo>
                    <a:pt x="213" y="244"/>
                    <a:pt x="243" y="214"/>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32"/>
            <p:cNvSpPr/>
            <p:nvPr/>
          </p:nvSpPr>
          <p:spPr>
            <a:xfrm>
              <a:off x="-2962550" y="4592300"/>
              <a:ext cx="3825" cy="4575"/>
            </a:xfrm>
            <a:custGeom>
              <a:rect b="b" l="l" r="r" t="t"/>
              <a:pathLst>
                <a:path extrusionOk="0" h="183" w="153">
                  <a:moveTo>
                    <a:pt x="91" y="0"/>
                  </a:moveTo>
                  <a:cubicBezTo>
                    <a:pt x="31" y="0"/>
                    <a:pt x="0" y="61"/>
                    <a:pt x="0" y="91"/>
                  </a:cubicBezTo>
                  <a:cubicBezTo>
                    <a:pt x="0" y="122"/>
                    <a:pt x="31" y="183"/>
                    <a:pt x="91" y="183"/>
                  </a:cubicBezTo>
                  <a:cubicBezTo>
                    <a:pt x="122" y="183"/>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32"/>
            <p:cNvSpPr/>
            <p:nvPr/>
          </p:nvSpPr>
          <p:spPr>
            <a:xfrm>
              <a:off x="-3039300" y="4593825"/>
              <a:ext cx="3050" cy="1525"/>
            </a:xfrm>
            <a:custGeom>
              <a:rect b="b" l="l" r="r" t="t"/>
              <a:pathLst>
                <a:path extrusionOk="0" h="61" w="122">
                  <a:moveTo>
                    <a:pt x="31" y="0"/>
                  </a:moveTo>
                  <a:cubicBezTo>
                    <a:pt x="31" y="0"/>
                    <a:pt x="0" y="0"/>
                    <a:pt x="0" y="30"/>
                  </a:cubicBezTo>
                  <a:cubicBezTo>
                    <a:pt x="0" y="30"/>
                    <a:pt x="0" y="61"/>
                    <a:pt x="31" y="61"/>
                  </a:cubicBezTo>
                  <a:cubicBezTo>
                    <a:pt x="91" y="61"/>
                    <a:pt x="122" y="61"/>
                    <a:pt x="61" y="30"/>
                  </a:cubicBezTo>
                  <a:cubicBezTo>
                    <a:pt x="61" y="30"/>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32"/>
            <p:cNvSpPr/>
            <p:nvPr/>
          </p:nvSpPr>
          <p:spPr>
            <a:xfrm>
              <a:off x="-3116825" y="4594250"/>
              <a:ext cx="1500" cy="1100"/>
            </a:xfrm>
            <a:custGeom>
              <a:rect b="b" l="l" r="r" t="t"/>
              <a:pathLst>
                <a:path extrusionOk="0" h="44" w="60">
                  <a:moveTo>
                    <a:pt x="50" y="1"/>
                  </a:moveTo>
                  <a:cubicBezTo>
                    <a:pt x="46" y="1"/>
                    <a:pt x="40" y="5"/>
                    <a:pt x="31" y="13"/>
                  </a:cubicBezTo>
                  <a:cubicBezTo>
                    <a:pt x="31" y="13"/>
                    <a:pt x="1" y="13"/>
                    <a:pt x="31" y="44"/>
                  </a:cubicBezTo>
                  <a:cubicBezTo>
                    <a:pt x="53" y="22"/>
                    <a:pt x="59" y="1"/>
                    <a:pt x="50" y="1"/>
                  </a:cubicBezTo>
                  <a:close/>
                  <a:moveTo>
                    <a:pt x="52" y="30"/>
                  </a:moveTo>
                  <a:cubicBezTo>
                    <a:pt x="48" y="30"/>
                    <a:pt x="41" y="34"/>
                    <a:pt x="31" y="44"/>
                  </a:cubicBezTo>
                  <a:cubicBezTo>
                    <a:pt x="52" y="44"/>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32"/>
            <p:cNvSpPr/>
            <p:nvPr/>
          </p:nvSpPr>
          <p:spPr>
            <a:xfrm>
              <a:off x="-2033975" y="4653075"/>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32"/>
            <p:cNvSpPr/>
            <p:nvPr/>
          </p:nvSpPr>
          <p:spPr>
            <a:xfrm>
              <a:off x="-2111475" y="4655375"/>
              <a:ext cx="17500" cy="17500"/>
            </a:xfrm>
            <a:custGeom>
              <a:rect b="b" l="l" r="r" t="t"/>
              <a:pathLst>
                <a:path extrusionOk="0" h="700" w="700">
                  <a:moveTo>
                    <a:pt x="365" y="0"/>
                  </a:moveTo>
                  <a:cubicBezTo>
                    <a:pt x="152" y="0"/>
                    <a:pt x="0" y="152"/>
                    <a:pt x="0" y="334"/>
                  </a:cubicBezTo>
                  <a:cubicBezTo>
                    <a:pt x="0" y="547"/>
                    <a:pt x="152" y="699"/>
                    <a:pt x="365" y="699"/>
                  </a:cubicBezTo>
                  <a:cubicBezTo>
                    <a:pt x="548" y="699"/>
                    <a:pt x="699" y="486"/>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32"/>
            <p:cNvSpPr/>
            <p:nvPr/>
          </p:nvSpPr>
          <p:spPr>
            <a:xfrm>
              <a:off x="-2188975" y="4654600"/>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32"/>
            <p:cNvSpPr/>
            <p:nvPr/>
          </p:nvSpPr>
          <p:spPr>
            <a:xfrm>
              <a:off x="-2266500" y="4655375"/>
              <a:ext cx="15225" cy="15225"/>
            </a:xfrm>
            <a:custGeom>
              <a:rect b="b" l="l" r="r" t="t"/>
              <a:pathLst>
                <a:path extrusionOk="0" h="609" w="609">
                  <a:moveTo>
                    <a:pt x="305" y="0"/>
                  </a:moveTo>
                  <a:cubicBezTo>
                    <a:pt x="153" y="0"/>
                    <a:pt x="1" y="122"/>
                    <a:pt x="1" y="304"/>
                  </a:cubicBezTo>
                  <a:cubicBezTo>
                    <a:pt x="1" y="486"/>
                    <a:pt x="153" y="608"/>
                    <a:pt x="305" y="608"/>
                  </a:cubicBezTo>
                  <a:cubicBezTo>
                    <a:pt x="487" y="608"/>
                    <a:pt x="609" y="48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32"/>
            <p:cNvSpPr/>
            <p:nvPr/>
          </p:nvSpPr>
          <p:spPr>
            <a:xfrm>
              <a:off x="-2343250" y="465612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32"/>
            <p:cNvSpPr/>
            <p:nvPr/>
          </p:nvSpPr>
          <p:spPr>
            <a:xfrm>
              <a:off x="-2420750" y="465612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32"/>
            <p:cNvSpPr/>
            <p:nvPr/>
          </p:nvSpPr>
          <p:spPr>
            <a:xfrm>
              <a:off x="-2499025" y="4656875"/>
              <a:ext cx="11425" cy="11425"/>
            </a:xfrm>
            <a:custGeom>
              <a:rect b="b" l="l" r="r" t="t"/>
              <a:pathLst>
                <a:path extrusionOk="0" h="457" w="457">
                  <a:moveTo>
                    <a:pt x="244" y="1"/>
                  </a:moveTo>
                  <a:cubicBezTo>
                    <a:pt x="122" y="1"/>
                    <a:pt x="1" y="122"/>
                    <a:pt x="1" y="244"/>
                  </a:cubicBezTo>
                  <a:cubicBezTo>
                    <a:pt x="1" y="366"/>
                    <a:pt x="122" y="457"/>
                    <a:pt x="244" y="457"/>
                  </a:cubicBezTo>
                  <a:cubicBezTo>
                    <a:pt x="365" y="457"/>
                    <a:pt x="457" y="366"/>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32"/>
            <p:cNvSpPr/>
            <p:nvPr/>
          </p:nvSpPr>
          <p:spPr>
            <a:xfrm>
              <a:off x="-2575775" y="4659175"/>
              <a:ext cx="10675" cy="9900"/>
            </a:xfrm>
            <a:custGeom>
              <a:rect b="b" l="l" r="r" t="t"/>
              <a:pathLst>
                <a:path extrusionOk="0" h="396" w="427">
                  <a:moveTo>
                    <a:pt x="183" y="0"/>
                  </a:moveTo>
                  <a:cubicBezTo>
                    <a:pt x="92" y="0"/>
                    <a:pt x="1" y="91"/>
                    <a:pt x="1" y="182"/>
                  </a:cubicBezTo>
                  <a:cubicBezTo>
                    <a:pt x="1" y="304"/>
                    <a:pt x="92" y="395"/>
                    <a:pt x="183" y="395"/>
                  </a:cubicBezTo>
                  <a:cubicBezTo>
                    <a:pt x="305" y="395"/>
                    <a:pt x="426" y="274"/>
                    <a:pt x="396" y="182"/>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32"/>
            <p:cNvSpPr/>
            <p:nvPr/>
          </p:nvSpPr>
          <p:spPr>
            <a:xfrm>
              <a:off x="-2653275" y="4658400"/>
              <a:ext cx="9125" cy="9150"/>
            </a:xfrm>
            <a:custGeom>
              <a:rect b="b" l="l" r="r" t="t"/>
              <a:pathLst>
                <a:path extrusionOk="0" h="366" w="365">
                  <a:moveTo>
                    <a:pt x="183" y="1"/>
                  </a:moveTo>
                  <a:cubicBezTo>
                    <a:pt x="61" y="1"/>
                    <a:pt x="0" y="92"/>
                    <a:pt x="0" y="183"/>
                  </a:cubicBezTo>
                  <a:cubicBezTo>
                    <a:pt x="0" y="274"/>
                    <a:pt x="61" y="365"/>
                    <a:pt x="183" y="365"/>
                  </a:cubicBezTo>
                  <a:cubicBezTo>
                    <a:pt x="274" y="365"/>
                    <a:pt x="365" y="27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32"/>
            <p:cNvSpPr/>
            <p:nvPr/>
          </p:nvSpPr>
          <p:spPr>
            <a:xfrm>
              <a:off x="-2730800" y="465917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32"/>
            <p:cNvSpPr/>
            <p:nvPr/>
          </p:nvSpPr>
          <p:spPr>
            <a:xfrm>
              <a:off x="-2807550" y="4661450"/>
              <a:ext cx="6875" cy="5350"/>
            </a:xfrm>
            <a:custGeom>
              <a:rect b="b" l="l" r="r" t="t"/>
              <a:pathLst>
                <a:path extrusionOk="0" h="214" w="275">
                  <a:moveTo>
                    <a:pt x="123" y="0"/>
                  </a:moveTo>
                  <a:cubicBezTo>
                    <a:pt x="31" y="0"/>
                    <a:pt x="1" y="31"/>
                    <a:pt x="1" y="91"/>
                  </a:cubicBezTo>
                  <a:cubicBezTo>
                    <a:pt x="1" y="183"/>
                    <a:pt x="31" y="213"/>
                    <a:pt x="123" y="213"/>
                  </a:cubicBezTo>
                  <a:cubicBezTo>
                    <a:pt x="183" y="213"/>
                    <a:pt x="274" y="152"/>
                    <a:pt x="244" y="91"/>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32"/>
            <p:cNvSpPr/>
            <p:nvPr/>
          </p:nvSpPr>
          <p:spPr>
            <a:xfrm>
              <a:off x="-2885800" y="4659925"/>
              <a:ext cx="6100" cy="6100"/>
            </a:xfrm>
            <a:custGeom>
              <a:rect b="b" l="l" r="r" t="t"/>
              <a:pathLst>
                <a:path extrusionOk="0" h="244" w="244">
                  <a:moveTo>
                    <a:pt x="122" y="0"/>
                  </a:moveTo>
                  <a:cubicBezTo>
                    <a:pt x="61" y="0"/>
                    <a:pt x="0" y="61"/>
                    <a:pt x="0" y="122"/>
                  </a:cubicBezTo>
                  <a:cubicBezTo>
                    <a:pt x="0" y="213"/>
                    <a:pt x="91" y="244"/>
                    <a:pt x="122" y="244"/>
                  </a:cubicBezTo>
                  <a:cubicBezTo>
                    <a:pt x="213" y="244"/>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32"/>
            <p:cNvSpPr/>
            <p:nvPr/>
          </p:nvSpPr>
          <p:spPr>
            <a:xfrm>
              <a:off x="-2962550" y="4660675"/>
              <a:ext cx="3825" cy="3825"/>
            </a:xfrm>
            <a:custGeom>
              <a:rect b="b" l="l" r="r" t="t"/>
              <a:pathLst>
                <a:path extrusionOk="0" h="153" w="153">
                  <a:moveTo>
                    <a:pt x="91" y="1"/>
                  </a:moveTo>
                  <a:cubicBezTo>
                    <a:pt x="31" y="1"/>
                    <a:pt x="0" y="62"/>
                    <a:pt x="0" y="92"/>
                  </a:cubicBezTo>
                  <a:cubicBezTo>
                    <a:pt x="0" y="122"/>
                    <a:pt x="31" y="153"/>
                    <a:pt x="91" y="153"/>
                  </a:cubicBezTo>
                  <a:cubicBezTo>
                    <a:pt x="122" y="153"/>
                    <a:pt x="152" y="122"/>
                    <a:pt x="152" y="92"/>
                  </a:cubicBezTo>
                  <a:cubicBezTo>
                    <a:pt x="152" y="62"/>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32"/>
            <p:cNvSpPr/>
            <p:nvPr/>
          </p:nvSpPr>
          <p:spPr>
            <a:xfrm>
              <a:off x="-3039300" y="4662200"/>
              <a:ext cx="1550" cy="1550"/>
            </a:xfrm>
            <a:custGeom>
              <a:rect b="b" l="l" r="r" t="t"/>
              <a:pathLst>
                <a:path extrusionOk="0" h="62" w="62">
                  <a:moveTo>
                    <a:pt x="31" y="1"/>
                  </a:moveTo>
                  <a:cubicBezTo>
                    <a:pt x="31" y="1"/>
                    <a:pt x="0" y="1"/>
                    <a:pt x="0" y="31"/>
                  </a:cubicBezTo>
                  <a:cubicBezTo>
                    <a:pt x="0" y="61"/>
                    <a:pt x="31" y="61"/>
                    <a:pt x="31" y="61"/>
                  </a:cubicBezTo>
                  <a:cubicBezTo>
                    <a:pt x="61" y="61"/>
                    <a:pt x="61" y="61"/>
                    <a:pt x="61" y="3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32"/>
            <p:cNvSpPr/>
            <p:nvPr/>
          </p:nvSpPr>
          <p:spPr>
            <a:xfrm>
              <a:off x="-3116825" y="4662975"/>
              <a:ext cx="1550" cy="775"/>
            </a:xfrm>
            <a:custGeom>
              <a:rect b="b" l="l" r="r" t="t"/>
              <a:pathLst>
                <a:path extrusionOk="0" h="31" w="62">
                  <a:moveTo>
                    <a:pt x="31" y="0"/>
                  </a:moveTo>
                  <a:cubicBezTo>
                    <a:pt x="31" y="0"/>
                    <a:pt x="1" y="0"/>
                    <a:pt x="31" y="30"/>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32"/>
            <p:cNvSpPr/>
            <p:nvPr/>
          </p:nvSpPr>
          <p:spPr>
            <a:xfrm>
              <a:off x="-2033975" y="47230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32"/>
            <p:cNvSpPr/>
            <p:nvPr/>
          </p:nvSpPr>
          <p:spPr>
            <a:xfrm>
              <a:off x="-2111475" y="47237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32"/>
            <p:cNvSpPr/>
            <p:nvPr/>
          </p:nvSpPr>
          <p:spPr>
            <a:xfrm>
              <a:off x="-2188975" y="4723000"/>
              <a:ext cx="16725" cy="16750"/>
            </a:xfrm>
            <a:custGeom>
              <a:rect b="b" l="l" r="r" t="t"/>
              <a:pathLst>
                <a:path extrusionOk="0" h="670" w="669">
                  <a:moveTo>
                    <a:pt x="334" y="0"/>
                  </a:moveTo>
                  <a:cubicBezTo>
                    <a:pt x="152" y="0"/>
                    <a:pt x="0" y="152"/>
                    <a:pt x="0" y="335"/>
                  </a:cubicBezTo>
                  <a:cubicBezTo>
                    <a:pt x="0" y="517"/>
                    <a:pt x="152" y="669"/>
                    <a:pt x="334" y="669"/>
                  </a:cubicBezTo>
                  <a:cubicBezTo>
                    <a:pt x="486" y="66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32"/>
            <p:cNvSpPr/>
            <p:nvPr/>
          </p:nvSpPr>
          <p:spPr>
            <a:xfrm>
              <a:off x="-2266500" y="47245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32"/>
            <p:cNvSpPr/>
            <p:nvPr/>
          </p:nvSpPr>
          <p:spPr>
            <a:xfrm>
              <a:off x="-2343250" y="4726025"/>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32"/>
            <p:cNvSpPr/>
            <p:nvPr/>
          </p:nvSpPr>
          <p:spPr>
            <a:xfrm>
              <a:off x="-2420750" y="472452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32"/>
            <p:cNvSpPr/>
            <p:nvPr/>
          </p:nvSpPr>
          <p:spPr>
            <a:xfrm>
              <a:off x="-2499025" y="47268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32"/>
            <p:cNvSpPr/>
            <p:nvPr/>
          </p:nvSpPr>
          <p:spPr>
            <a:xfrm>
              <a:off x="-2575775" y="4727550"/>
              <a:ext cx="10675" cy="9900"/>
            </a:xfrm>
            <a:custGeom>
              <a:rect b="b" l="l" r="r" t="t"/>
              <a:pathLst>
                <a:path extrusionOk="0" h="396" w="427">
                  <a:moveTo>
                    <a:pt x="183" y="1"/>
                  </a:moveTo>
                  <a:cubicBezTo>
                    <a:pt x="92" y="1"/>
                    <a:pt x="1" y="61"/>
                    <a:pt x="1" y="183"/>
                  </a:cubicBezTo>
                  <a:cubicBezTo>
                    <a:pt x="1" y="305"/>
                    <a:pt x="92" y="396"/>
                    <a:pt x="183" y="396"/>
                  </a:cubicBezTo>
                  <a:cubicBezTo>
                    <a:pt x="305" y="396"/>
                    <a:pt x="426" y="305"/>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32"/>
            <p:cNvSpPr/>
            <p:nvPr/>
          </p:nvSpPr>
          <p:spPr>
            <a:xfrm>
              <a:off x="-2653275" y="472680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32"/>
            <p:cNvSpPr/>
            <p:nvPr/>
          </p:nvSpPr>
          <p:spPr>
            <a:xfrm>
              <a:off x="-2730800" y="47283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32"/>
            <p:cNvSpPr/>
            <p:nvPr/>
          </p:nvSpPr>
          <p:spPr>
            <a:xfrm>
              <a:off x="-2807550" y="4729075"/>
              <a:ext cx="6875" cy="6100"/>
            </a:xfrm>
            <a:custGeom>
              <a:rect b="b" l="l" r="r" t="t"/>
              <a:pathLst>
                <a:path extrusionOk="0" h="244" w="275">
                  <a:moveTo>
                    <a:pt x="123" y="0"/>
                  </a:moveTo>
                  <a:cubicBezTo>
                    <a:pt x="31" y="0"/>
                    <a:pt x="1" y="61"/>
                    <a:pt x="1" y="122"/>
                  </a:cubicBezTo>
                  <a:cubicBezTo>
                    <a:pt x="1" y="213"/>
                    <a:pt x="31" y="244"/>
                    <a:pt x="123" y="244"/>
                  </a:cubicBezTo>
                  <a:cubicBezTo>
                    <a:pt x="183" y="244"/>
                    <a:pt x="274" y="18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32"/>
            <p:cNvSpPr/>
            <p:nvPr/>
          </p:nvSpPr>
          <p:spPr>
            <a:xfrm>
              <a:off x="-2885800" y="472832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32"/>
            <p:cNvSpPr/>
            <p:nvPr/>
          </p:nvSpPr>
          <p:spPr>
            <a:xfrm>
              <a:off x="-2962550" y="47306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32"/>
            <p:cNvSpPr/>
            <p:nvPr/>
          </p:nvSpPr>
          <p:spPr>
            <a:xfrm>
              <a:off x="-3039300" y="4731350"/>
              <a:ext cx="3050" cy="2300"/>
            </a:xfrm>
            <a:custGeom>
              <a:rect b="b" l="l" r="r" t="t"/>
              <a:pathLst>
                <a:path extrusionOk="0" h="92" w="122">
                  <a:moveTo>
                    <a:pt x="31" y="1"/>
                  </a:moveTo>
                  <a:cubicBezTo>
                    <a:pt x="31" y="1"/>
                    <a:pt x="0" y="1"/>
                    <a:pt x="0" y="31"/>
                  </a:cubicBezTo>
                  <a:cubicBezTo>
                    <a:pt x="0" y="31"/>
                    <a:pt x="0" y="92"/>
                    <a:pt x="31" y="92"/>
                  </a:cubicBezTo>
                  <a:cubicBezTo>
                    <a:pt x="91" y="9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32"/>
            <p:cNvSpPr/>
            <p:nvPr/>
          </p:nvSpPr>
          <p:spPr>
            <a:xfrm>
              <a:off x="-3116825" y="4731350"/>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32"/>
            <p:cNvSpPr/>
            <p:nvPr/>
          </p:nvSpPr>
          <p:spPr>
            <a:xfrm>
              <a:off x="-2033975" y="47913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32"/>
            <p:cNvSpPr/>
            <p:nvPr/>
          </p:nvSpPr>
          <p:spPr>
            <a:xfrm>
              <a:off x="-2111475" y="4792150"/>
              <a:ext cx="17500" cy="17500"/>
            </a:xfrm>
            <a:custGeom>
              <a:rect b="b" l="l" r="r" t="t"/>
              <a:pathLst>
                <a:path extrusionOk="0" h="700" w="700">
                  <a:moveTo>
                    <a:pt x="365" y="0"/>
                  </a:moveTo>
                  <a:cubicBezTo>
                    <a:pt x="152" y="0"/>
                    <a:pt x="0" y="152"/>
                    <a:pt x="0" y="335"/>
                  </a:cubicBezTo>
                  <a:cubicBezTo>
                    <a:pt x="0" y="517"/>
                    <a:pt x="152" y="699"/>
                    <a:pt x="365" y="699"/>
                  </a:cubicBezTo>
                  <a:cubicBezTo>
                    <a:pt x="548" y="699"/>
                    <a:pt x="699" y="51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32"/>
            <p:cNvSpPr/>
            <p:nvPr/>
          </p:nvSpPr>
          <p:spPr>
            <a:xfrm>
              <a:off x="-2188975" y="4792150"/>
              <a:ext cx="16725" cy="17500"/>
            </a:xfrm>
            <a:custGeom>
              <a:rect b="b" l="l" r="r" t="t"/>
              <a:pathLst>
                <a:path extrusionOk="0" h="700" w="669">
                  <a:moveTo>
                    <a:pt x="334" y="0"/>
                  </a:moveTo>
                  <a:cubicBezTo>
                    <a:pt x="152" y="0"/>
                    <a:pt x="0" y="152"/>
                    <a:pt x="0" y="335"/>
                  </a:cubicBezTo>
                  <a:cubicBezTo>
                    <a:pt x="0" y="517"/>
                    <a:pt x="152" y="699"/>
                    <a:pt x="334" y="699"/>
                  </a:cubicBezTo>
                  <a:cubicBezTo>
                    <a:pt x="486" y="69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32"/>
            <p:cNvSpPr/>
            <p:nvPr/>
          </p:nvSpPr>
          <p:spPr>
            <a:xfrm>
              <a:off x="-2266500" y="479290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32"/>
            <p:cNvSpPr/>
            <p:nvPr/>
          </p:nvSpPr>
          <p:spPr>
            <a:xfrm>
              <a:off x="-2343250" y="4794425"/>
              <a:ext cx="13700" cy="12950"/>
            </a:xfrm>
            <a:custGeom>
              <a:rect b="b" l="l" r="r" t="t"/>
              <a:pathLst>
                <a:path extrusionOk="0" h="518" w="548">
                  <a:moveTo>
                    <a:pt x="274" y="1"/>
                  </a:moveTo>
                  <a:cubicBezTo>
                    <a:pt x="122" y="1"/>
                    <a:pt x="1" y="92"/>
                    <a:pt x="1" y="244"/>
                  </a:cubicBezTo>
                  <a:cubicBezTo>
                    <a:pt x="1" y="396"/>
                    <a:pt x="122" y="517"/>
                    <a:pt x="274" y="517"/>
                  </a:cubicBezTo>
                  <a:cubicBezTo>
                    <a:pt x="426" y="517"/>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32"/>
            <p:cNvSpPr/>
            <p:nvPr/>
          </p:nvSpPr>
          <p:spPr>
            <a:xfrm>
              <a:off x="-2420750" y="4794425"/>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32"/>
            <p:cNvSpPr/>
            <p:nvPr/>
          </p:nvSpPr>
          <p:spPr>
            <a:xfrm>
              <a:off x="-2499025" y="47951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35"/>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32"/>
            <p:cNvSpPr/>
            <p:nvPr/>
          </p:nvSpPr>
          <p:spPr>
            <a:xfrm>
              <a:off x="-2575775" y="4795950"/>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32"/>
            <p:cNvSpPr/>
            <p:nvPr/>
          </p:nvSpPr>
          <p:spPr>
            <a:xfrm>
              <a:off x="-2653275" y="479595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32"/>
            <p:cNvSpPr/>
            <p:nvPr/>
          </p:nvSpPr>
          <p:spPr>
            <a:xfrm>
              <a:off x="-2730800" y="47967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32"/>
            <p:cNvSpPr/>
            <p:nvPr/>
          </p:nvSpPr>
          <p:spPr>
            <a:xfrm>
              <a:off x="-2807550" y="4797475"/>
              <a:ext cx="6875" cy="6100"/>
            </a:xfrm>
            <a:custGeom>
              <a:rect b="b" l="l" r="r" t="t"/>
              <a:pathLst>
                <a:path extrusionOk="0" h="244" w="275">
                  <a:moveTo>
                    <a:pt x="123" y="0"/>
                  </a:moveTo>
                  <a:cubicBezTo>
                    <a:pt x="31" y="0"/>
                    <a:pt x="1" y="61"/>
                    <a:pt x="1" y="122"/>
                  </a:cubicBezTo>
                  <a:cubicBezTo>
                    <a:pt x="1" y="213"/>
                    <a:pt x="31" y="243"/>
                    <a:pt x="123" y="243"/>
                  </a:cubicBezTo>
                  <a:cubicBezTo>
                    <a:pt x="183" y="243"/>
                    <a:pt x="274" y="21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32"/>
            <p:cNvSpPr/>
            <p:nvPr/>
          </p:nvSpPr>
          <p:spPr>
            <a:xfrm>
              <a:off x="-2885800" y="479747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32"/>
            <p:cNvSpPr/>
            <p:nvPr/>
          </p:nvSpPr>
          <p:spPr>
            <a:xfrm>
              <a:off x="-2962550" y="479897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32"/>
            <p:cNvSpPr/>
            <p:nvPr/>
          </p:nvSpPr>
          <p:spPr>
            <a:xfrm>
              <a:off x="-3039300" y="4799750"/>
              <a:ext cx="3050" cy="2300"/>
            </a:xfrm>
            <a:custGeom>
              <a:rect b="b" l="l" r="r" t="t"/>
              <a:pathLst>
                <a:path extrusionOk="0" h="92" w="122">
                  <a:moveTo>
                    <a:pt x="31" y="0"/>
                  </a:moveTo>
                  <a:cubicBezTo>
                    <a:pt x="31" y="0"/>
                    <a:pt x="0" y="0"/>
                    <a:pt x="0" y="31"/>
                  </a:cubicBezTo>
                  <a:cubicBezTo>
                    <a:pt x="0" y="31"/>
                    <a:pt x="0" y="91"/>
                    <a:pt x="31" y="91"/>
                  </a:cubicBezTo>
                  <a:cubicBezTo>
                    <a:pt x="91" y="91"/>
                    <a:pt x="122" y="9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32"/>
            <p:cNvSpPr/>
            <p:nvPr/>
          </p:nvSpPr>
          <p:spPr>
            <a:xfrm>
              <a:off x="-3116825" y="4800200"/>
              <a:ext cx="1500" cy="1850"/>
            </a:xfrm>
            <a:custGeom>
              <a:rect b="b" l="l" r="r" t="t"/>
              <a:pathLst>
                <a:path extrusionOk="0" h="74" w="60">
                  <a:moveTo>
                    <a:pt x="49" y="1"/>
                  </a:moveTo>
                  <a:cubicBezTo>
                    <a:pt x="45" y="1"/>
                    <a:pt x="39" y="5"/>
                    <a:pt x="31" y="13"/>
                  </a:cubicBezTo>
                  <a:cubicBezTo>
                    <a:pt x="31" y="13"/>
                    <a:pt x="1" y="13"/>
                    <a:pt x="31" y="73"/>
                  </a:cubicBezTo>
                  <a:cubicBezTo>
                    <a:pt x="54" y="29"/>
                    <a:pt x="59" y="1"/>
                    <a:pt x="49" y="1"/>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32"/>
            <p:cNvSpPr/>
            <p:nvPr/>
          </p:nvSpPr>
          <p:spPr>
            <a:xfrm>
              <a:off x="-2033975" y="4859775"/>
              <a:ext cx="19025" cy="19025"/>
            </a:xfrm>
            <a:custGeom>
              <a:rect b="b" l="l" r="r" t="t"/>
              <a:pathLst>
                <a:path extrusionOk="0" h="761" w="761">
                  <a:moveTo>
                    <a:pt x="365" y="1"/>
                  </a:moveTo>
                  <a:cubicBezTo>
                    <a:pt x="153" y="1"/>
                    <a:pt x="1" y="153"/>
                    <a:pt x="1" y="365"/>
                  </a:cubicBezTo>
                  <a:cubicBezTo>
                    <a:pt x="1" y="578"/>
                    <a:pt x="153" y="760"/>
                    <a:pt x="365" y="760"/>
                  </a:cubicBezTo>
                  <a:cubicBezTo>
                    <a:pt x="578" y="760"/>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32"/>
            <p:cNvSpPr/>
            <p:nvPr/>
          </p:nvSpPr>
          <p:spPr>
            <a:xfrm>
              <a:off x="-2111475" y="4861300"/>
              <a:ext cx="17500" cy="17500"/>
            </a:xfrm>
            <a:custGeom>
              <a:rect b="b" l="l" r="r" t="t"/>
              <a:pathLst>
                <a:path extrusionOk="0" h="700" w="700">
                  <a:moveTo>
                    <a:pt x="365" y="0"/>
                  </a:moveTo>
                  <a:cubicBezTo>
                    <a:pt x="152" y="0"/>
                    <a:pt x="0" y="152"/>
                    <a:pt x="0" y="365"/>
                  </a:cubicBezTo>
                  <a:cubicBezTo>
                    <a:pt x="0" y="547"/>
                    <a:pt x="152" y="699"/>
                    <a:pt x="365" y="699"/>
                  </a:cubicBezTo>
                  <a:cubicBezTo>
                    <a:pt x="548" y="699"/>
                    <a:pt x="699" y="547"/>
                    <a:pt x="699" y="36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32"/>
            <p:cNvSpPr/>
            <p:nvPr/>
          </p:nvSpPr>
          <p:spPr>
            <a:xfrm>
              <a:off x="-2188975" y="48605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32"/>
            <p:cNvSpPr/>
            <p:nvPr/>
          </p:nvSpPr>
          <p:spPr>
            <a:xfrm>
              <a:off x="-2266500" y="4861300"/>
              <a:ext cx="15975" cy="15225"/>
            </a:xfrm>
            <a:custGeom>
              <a:rect b="b" l="l" r="r" t="t"/>
              <a:pathLst>
                <a:path extrusionOk="0" h="609" w="639">
                  <a:moveTo>
                    <a:pt x="335" y="0"/>
                  </a:moveTo>
                  <a:cubicBezTo>
                    <a:pt x="183" y="0"/>
                    <a:pt x="1" y="152"/>
                    <a:pt x="1" y="304"/>
                  </a:cubicBezTo>
                  <a:cubicBezTo>
                    <a:pt x="1" y="456"/>
                    <a:pt x="183" y="608"/>
                    <a:pt x="335" y="608"/>
                  </a:cubicBezTo>
                  <a:cubicBezTo>
                    <a:pt x="487" y="608"/>
                    <a:pt x="639" y="517"/>
                    <a:pt x="639" y="304"/>
                  </a:cubicBezTo>
                  <a:cubicBezTo>
                    <a:pt x="639" y="152"/>
                    <a:pt x="48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32"/>
            <p:cNvSpPr/>
            <p:nvPr/>
          </p:nvSpPr>
          <p:spPr>
            <a:xfrm>
              <a:off x="-2343250" y="4863575"/>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32"/>
            <p:cNvSpPr/>
            <p:nvPr/>
          </p:nvSpPr>
          <p:spPr>
            <a:xfrm>
              <a:off x="-2420750" y="48628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32"/>
            <p:cNvSpPr/>
            <p:nvPr/>
          </p:nvSpPr>
          <p:spPr>
            <a:xfrm>
              <a:off x="-2499025" y="4863575"/>
              <a:ext cx="11425" cy="11425"/>
            </a:xfrm>
            <a:custGeom>
              <a:rect b="b" l="l" r="r" t="t"/>
              <a:pathLst>
                <a:path extrusionOk="0" h="457" w="457">
                  <a:moveTo>
                    <a:pt x="244" y="1"/>
                  </a:moveTo>
                  <a:cubicBezTo>
                    <a:pt x="122" y="1"/>
                    <a:pt x="1" y="92"/>
                    <a:pt x="1" y="213"/>
                  </a:cubicBezTo>
                  <a:cubicBezTo>
                    <a:pt x="1" y="335"/>
                    <a:pt x="122" y="456"/>
                    <a:pt x="244" y="456"/>
                  </a:cubicBezTo>
                  <a:cubicBezTo>
                    <a:pt x="365" y="456"/>
                    <a:pt x="457" y="33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32"/>
            <p:cNvSpPr/>
            <p:nvPr/>
          </p:nvSpPr>
          <p:spPr>
            <a:xfrm>
              <a:off x="-2575775" y="4865100"/>
              <a:ext cx="10675" cy="9900"/>
            </a:xfrm>
            <a:custGeom>
              <a:rect b="b" l="l" r="r" t="t"/>
              <a:pathLst>
                <a:path extrusionOk="0" h="396" w="427">
                  <a:moveTo>
                    <a:pt x="183" y="0"/>
                  </a:moveTo>
                  <a:cubicBezTo>
                    <a:pt x="92" y="0"/>
                    <a:pt x="1" y="91"/>
                    <a:pt x="1" y="213"/>
                  </a:cubicBezTo>
                  <a:cubicBezTo>
                    <a:pt x="1" y="304"/>
                    <a:pt x="92" y="395"/>
                    <a:pt x="183" y="395"/>
                  </a:cubicBezTo>
                  <a:cubicBezTo>
                    <a:pt x="305" y="395"/>
                    <a:pt x="426" y="274"/>
                    <a:pt x="396" y="21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32"/>
            <p:cNvSpPr/>
            <p:nvPr/>
          </p:nvSpPr>
          <p:spPr>
            <a:xfrm>
              <a:off x="-2653275" y="48643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32"/>
            <p:cNvSpPr/>
            <p:nvPr/>
          </p:nvSpPr>
          <p:spPr>
            <a:xfrm>
              <a:off x="-2730800" y="486510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32"/>
            <p:cNvSpPr/>
            <p:nvPr/>
          </p:nvSpPr>
          <p:spPr>
            <a:xfrm>
              <a:off x="-2807550" y="48673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32"/>
            <p:cNvSpPr/>
            <p:nvPr/>
          </p:nvSpPr>
          <p:spPr>
            <a:xfrm>
              <a:off x="-2885800" y="4865850"/>
              <a:ext cx="6100" cy="6100"/>
            </a:xfrm>
            <a:custGeom>
              <a:rect b="b" l="l" r="r" t="t"/>
              <a:pathLst>
                <a:path extrusionOk="0" h="244" w="244">
                  <a:moveTo>
                    <a:pt x="122" y="1"/>
                  </a:moveTo>
                  <a:cubicBezTo>
                    <a:pt x="61" y="1"/>
                    <a:pt x="0" y="92"/>
                    <a:pt x="0" y="122"/>
                  </a:cubicBezTo>
                  <a:cubicBezTo>
                    <a:pt x="0" y="213"/>
                    <a:pt x="91" y="244"/>
                    <a:pt x="122" y="244"/>
                  </a:cubicBezTo>
                  <a:cubicBezTo>
                    <a:pt x="213" y="244"/>
                    <a:pt x="243" y="21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32"/>
            <p:cNvSpPr/>
            <p:nvPr/>
          </p:nvSpPr>
          <p:spPr>
            <a:xfrm>
              <a:off x="-2962550" y="4867375"/>
              <a:ext cx="3825" cy="3825"/>
            </a:xfrm>
            <a:custGeom>
              <a:rect b="b" l="l" r="r" t="t"/>
              <a:pathLst>
                <a:path extrusionOk="0" h="153" w="153">
                  <a:moveTo>
                    <a:pt x="91" y="0"/>
                  </a:moveTo>
                  <a:cubicBezTo>
                    <a:pt x="61" y="0"/>
                    <a:pt x="0" y="31"/>
                    <a:pt x="0" y="61"/>
                  </a:cubicBezTo>
                  <a:cubicBezTo>
                    <a:pt x="0" y="122"/>
                    <a:pt x="61" y="152"/>
                    <a:pt x="91" y="152"/>
                  </a:cubicBezTo>
                  <a:cubicBezTo>
                    <a:pt x="122" y="152"/>
                    <a:pt x="152" y="15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32"/>
            <p:cNvSpPr/>
            <p:nvPr/>
          </p:nvSpPr>
          <p:spPr>
            <a:xfrm>
              <a:off x="-3039300" y="4868900"/>
              <a:ext cx="3050" cy="2300"/>
            </a:xfrm>
            <a:custGeom>
              <a:rect b="b" l="l" r="r" t="t"/>
              <a:pathLst>
                <a:path extrusionOk="0" h="92" w="122">
                  <a:moveTo>
                    <a:pt x="31" y="0"/>
                  </a:moveTo>
                  <a:cubicBezTo>
                    <a:pt x="31" y="0"/>
                    <a:pt x="0" y="0"/>
                    <a:pt x="0" y="61"/>
                  </a:cubicBezTo>
                  <a:cubicBezTo>
                    <a:pt x="0" y="61"/>
                    <a:pt x="0" y="91"/>
                    <a:pt x="31" y="91"/>
                  </a:cubicBezTo>
                  <a:cubicBezTo>
                    <a:pt x="91" y="91"/>
                    <a:pt x="122" y="61"/>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32"/>
            <p:cNvSpPr/>
            <p:nvPr/>
          </p:nvSpPr>
          <p:spPr>
            <a:xfrm>
              <a:off x="-3116825" y="4868900"/>
              <a:ext cx="1550" cy="1550"/>
            </a:xfrm>
            <a:custGeom>
              <a:rect b="b" l="l" r="r" t="t"/>
              <a:pathLst>
                <a:path extrusionOk="0" h="62" w="62">
                  <a:moveTo>
                    <a:pt x="31" y="0"/>
                  </a:moveTo>
                  <a:cubicBezTo>
                    <a:pt x="31" y="0"/>
                    <a:pt x="1" y="0"/>
                    <a:pt x="31" y="6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32"/>
            <p:cNvSpPr/>
            <p:nvPr/>
          </p:nvSpPr>
          <p:spPr>
            <a:xfrm>
              <a:off x="-2033975" y="4928925"/>
              <a:ext cx="19025" cy="19025"/>
            </a:xfrm>
            <a:custGeom>
              <a:rect b="b" l="l" r="r" t="t"/>
              <a:pathLst>
                <a:path extrusionOk="0" h="761" w="761">
                  <a:moveTo>
                    <a:pt x="365" y="1"/>
                  </a:moveTo>
                  <a:cubicBezTo>
                    <a:pt x="153" y="1"/>
                    <a:pt x="1" y="183"/>
                    <a:pt x="1" y="365"/>
                  </a:cubicBezTo>
                  <a:cubicBezTo>
                    <a:pt x="1" y="578"/>
                    <a:pt x="153" y="760"/>
                    <a:pt x="365" y="760"/>
                  </a:cubicBezTo>
                  <a:cubicBezTo>
                    <a:pt x="578" y="760"/>
                    <a:pt x="761" y="578"/>
                    <a:pt x="761" y="365"/>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32"/>
            <p:cNvSpPr/>
            <p:nvPr/>
          </p:nvSpPr>
          <p:spPr>
            <a:xfrm>
              <a:off x="-2111475" y="4929675"/>
              <a:ext cx="17500" cy="17525"/>
            </a:xfrm>
            <a:custGeom>
              <a:rect b="b" l="l" r="r" t="t"/>
              <a:pathLst>
                <a:path extrusionOk="0" h="701"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32"/>
            <p:cNvSpPr/>
            <p:nvPr/>
          </p:nvSpPr>
          <p:spPr>
            <a:xfrm>
              <a:off x="-2188975" y="4928925"/>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7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32"/>
            <p:cNvSpPr/>
            <p:nvPr/>
          </p:nvSpPr>
          <p:spPr>
            <a:xfrm>
              <a:off x="-2266500" y="4930450"/>
              <a:ext cx="15225" cy="15225"/>
            </a:xfrm>
            <a:custGeom>
              <a:rect b="b" l="l" r="r" t="t"/>
              <a:pathLst>
                <a:path extrusionOk="0" h="609" w="609">
                  <a:moveTo>
                    <a:pt x="305" y="0"/>
                  </a:moveTo>
                  <a:cubicBezTo>
                    <a:pt x="153" y="0"/>
                    <a:pt x="1" y="152"/>
                    <a:pt x="1" y="304"/>
                  </a:cubicBezTo>
                  <a:cubicBezTo>
                    <a:pt x="1" y="487"/>
                    <a:pt x="153" y="608"/>
                    <a:pt x="305" y="608"/>
                  </a:cubicBezTo>
                  <a:cubicBezTo>
                    <a:pt x="487" y="608"/>
                    <a:pt x="609" y="487"/>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32"/>
            <p:cNvSpPr/>
            <p:nvPr/>
          </p:nvSpPr>
          <p:spPr>
            <a:xfrm>
              <a:off x="-2343250" y="4931975"/>
              <a:ext cx="13700" cy="12925"/>
            </a:xfrm>
            <a:custGeom>
              <a:rect b="b" l="l" r="r" t="t"/>
              <a:pathLst>
                <a:path extrusionOk="0" h="517" w="548">
                  <a:moveTo>
                    <a:pt x="274" y="0"/>
                  </a:moveTo>
                  <a:cubicBezTo>
                    <a:pt x="122" y="0"/>
                    <a:pt x="1" y="122"/>
                    <a:pt x="1" y="274"/>
                  </a:cubicBezTo>
                  <a:cubicBezTo>
                    <a:pt x="1" y="426"/>
                    <a:pt x="122" y="517"/>
                    <a:pt x="274" y="517"/>
                  </a:cubicBezTo>
                  <a:cubicBezTo>
                    <a:pt x="426" y="51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32"/>
            <p:cNvSpPr/>
            <p:nvPr/>
          </p:nvSpPr>
          <p:spPr>
            <a:xfrm>
              <a:off x="-2420750" y="4931200"/>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32"/>
            <p:cNvSpPr/>
            <p:nvPr/>
          </p:nvSpPr>
          <p:spPr>
            <a:xfrm>
              <a:off x="-2499025" y="4932725"/>
              <a:ext cx="11425" cy="11425"/>
            </a:xfrm>
            <a:custGeom>
              <a:rect b="b" l="l" r="r" t="t"/>
              <a:pathLst>
                <a:path extrusionOk="0" h="457" w="457">
                  <a:moveTo>
                    <a:pt x="244" y="1"/>
                  </a:moveTo>
                  <a:cubicBezTo>
                    <a:pt x="122" y="1"/>
                    <a:pt x="1" y="92"/>
                    <a:pt x="1" y="213"/>
                  </a:cubicBezTo>
                  <a:cubicBezTo>
                    <a:pt x="1" y="365"/>
                    <a:pt x="122" y="456"/>
                    <a:pt x="244" y="456"/>
                  </a:cubicBezTo>
                  <a:cubicBezTo>
                    <a:pt x="365" y="456"/>
                    <a:pt x="457" y="36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32"/>
            <p:cNvSpPr/>
            <p:nvPr/>
          </p:nvSpPr>
          <p:spPr>
            <a:xfrm>
              <a:off x="-2575775" y="4933475"/>
              <a:ext cx="10675" cy="9925"/>
            </a:xfrm>
            <a:custGeom>
              <a:rect b="b" l="l" r="r" t="t"/>
              <a:pathLst>
                <a:path extrusionOk="0" h="397"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32"/>
            <p:cNvSpPr/>
            <p:nvPr/>
          </p:nvSpPr>
          <p:spPr>
            <a:xfrm>
              <a:off x="-2653275" y="4932725"/>
              <a:ext cx="9125" cy="9900"/>
            </a:xfrm>
            <a:custGeom>
              <a:rect b="b" l="l" r="r" t="t"/>
              <a:pathLst>
                <a:path extrusionOk="0" h="396" w="365">
                  <a:moveTo>
                    <a:pt x="183" y="1"/>
                  </a:moveTo>
                  <a:cubicBezTo>
                    <a:pt x="61" y="1"/>
                    <a:pt x="0" y="61"/>
                    <a:pt x="0" y="183"/>
                  </a:cubicBezTo>
                  <a:cubicBezTo>
                    <a:pt x="0" y="304"/>
                    <a:pt x="61" y="396"/>
                    <a:pt x="183" y="396"/>
                  </a:cubicBezTo>
                  <a:cubicBezTo>
                    <a:pt x="304" y="396"/>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32"/>
            <p:cNvSpPr/>
            <p:nvPr/>
          </p:nvSpPr>
          <p:spPr>
            <a:xfrm>
              <a:off x="-2730800" y="4934250"/>
              <a:ext cx="7625" cy="7625"/>
            </a:xfrm>
            <a:custGeom>
              <a:rect b="b" l="l" r="r" t="t"/>
              <a:pathLst>
                <a:path extrusionOk="0" h="305" w="305">
                  <a:moveTo>
                    <a:pt x="153" y="0"/>
                  </a:moveTo>
                  <a:cubicBezTo>
                    <a:pt x="62" y="0"/>
                    <a:pt x="1" y="91"/>
                    <a:pt x="1" y="152"/>
                  </a:cubicBezTo>
                  <a:cubicBezTo>
                    <a:pt x="1" y="243"/>
                    <a:pt x="62" y="304"/>
                    <a:pt x="153" y="304"/>
                  </a:cubicBezTo>
                  <a:cubicBezTo>
                    <a:pt x="244" y="304"/>
                    <a:pt x="305" y="243"/>
                    <a:pt x="305" y="152"/>
                  </a:cubicBezTo>
                  <a:cubicBezTo>
                    <a:pt x="305" y="9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32"/>
            <p:cNvSpPr/>
            <p:nvPr/>
          </p:nvSpPr>
          <p:spPr>
            <a:xfrm>
              <a:off x="-2807550" y="4935775"/>
              <a:ext cx="6875" cy="5325"/>
            </a:xfrm>
            <a:custGeom>
              <a:rect b="b" l="l" r="r" t="t"/>
              <a:pathLst>
                <a:path extrusionOk="0" h="213" w="275">
                  <a:moveTo>
                    <a:pt x="123" y="0"/>
                  </a:moveTo>
                  <a:cubicBezTo>
                    <a:pt x="31" y="0"/>
                    <a:pt x="1" y="30"/>
                    <a:pt x="1" y="91"/>
                  </a:cubicBezTo>
                  <a:cubicBezTo>
                    <a:pt x="1" y="182"/>
                    <a:pt x="31" y="213"/>
                    <a:pt x="123" y="213"/>
                  </a:cubicBezTo>
                  <a:cubicBezTo>
                    <a:pt x="183" y="213"/>
                    <a:pt x="274" y="182"/>
                    <a:pt x="244" y="91"/>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32"/>
            <p:cNvSpPr/>
            <p:nvPr/>
          </p:nvSpPr>
          <p:spPr>
            <a:xfrm>
              <a:off x="-2885800" y="4934250"/>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32"/>
            <p:cNvSpPr/>
            <p:nvPr/>
          </p:nvSpPr>
          <p:spPr>
            <a:xfrm>
              <a:off x="-2962550" y="4936525"/>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32"/>
            <p:cNvSpPr/>
            <p:nvPr/>
          </p:nvSpPr>
          <p:spPr>
            <a:xfrm>
              <a:off x="-3039300" y="4937275"/>
              <a:ext cx="3050" cy="2325"/>
            </a:xfrm>
            <a:custGeom>
              <a:rect b="b" l="l" r="r" t="t"/>
              <a:pathLst>
                <a:path extrusionOk="0" h="93" w="122">
                  <a:moveTo>
                    <a:pt x="31" y="1"/>
                  </a:moveTo>
                  <a:cubicBezTo>
                    <a:pt x="31" y="1"/>
                    <a:pt x="0" y="1"/>
                    <a:pt x="0" y="62"/>
                  </a:cubicBezTo>
                  <a:cubicBezTo>
                    <a:pt x="0" y="62"/>
                    <a:pt x="0" y="92"/>
                    <a:pt x="31" y="92"/>
                  </a:cubicBezTo>
                  <a:cubicBezTo>
                    <a:pt x="91" y="92"/>
                    <a:pt x="122" y="92"/>
                    <a:pt x="61" y="62"/>
                  </a:cubicBezTo>
                  <a:cubicBezTo>
                    <a:pt x="61" y="62"/>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32"/>
            <p:cNvSpPr/>
            <p:nvPr/>
          </p:nvSpPr>
          <p:spPr>
            <a:xfrm>
              <a:off x="-3116825" y="49372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32"/>
            <p:cNvSpPr/>
            <p:nvPr/>
          </p:nvSpPr>
          <p:spPr>
            <a:xfrm>
              <a:off x="-2033975" y="4997325"/>
              <a:ext cx="19025" cy="19025"/>
            </a:xfrm>
            <a:custGeom>
              <a:rect b="b" l="l" r="r" t="t"/>
              <a:pathLst>
                <a:path extrusionOk="0" h="761" w="761">
                  <a:moveTo>
                    <a:pt x="365" y="0"/>
                  </a:moveTo>
                  <a:cubicBezTo>
                    <a:pt x="153" y="0"/>
                    <a:pt x="1" y="183"/>
                    <a:pt x="1" y="365"/>
                  </a:cubicBezTo>
                  <a:cubicBezTo>
                    <a:pt x="1" y="578"/>
                    <a:pt x="153" y="760"/>
                    <a:pt x="365" y="760"/>
                  </a:cubicBezTo>
                  <a:cubicBezTo>
                    <a:pt x="578" y="760"/>
                    <a:pt x="761" y="578"/>
                    <a:pt x="761" y="36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32"/>
            <p:cNvSpPr/>
            <p:nvPr/>
          </p:nvSpPr>
          <p:spPr>
            <a:xfrm>
              <a:off x="-2111475" y="4998075"/>
              <a:ext cx="17500" cy="17500"/>
            </a:xfrm>
            <a:custGeom>
              <a:rect b="b" l="l" r="r" t="t"/>
              <a:pathLst>
                <a:path extrusionOk="0" h="700" w="700">
                  <a:moveTo>
                    <a:pt x="365" y="1"/>
                  </a:moveTo>
                  <a:cubicBezTo>
                    <a:pt x="152" y="1"/>
                    <a:pt x="0" y="153"/>
                    <a:pt x="0" y="365"/>
                  </a:cubicBezTo>
                  <a:cubicBezTo>
                    <a:pt x="0" y="548"/>
                    <a:pt x="152" y="700"/>
                    <a:pt x="365" y="700"/>
                  </a:cubicBezTo>
                  <a:cubicBezTo>
                    <a:pt x="548" y="700"/>
                    <a:pt x="699" y="548"/>
                    <a:pt x="699" y="36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32"/>
            <p:cNvSpPr/>
            <p:nvPr/>
          </p:nvSpPr>
          <p:spPr>
            <a:xfrm>
              <a:off x="-2188975" y="49980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69"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32"/>
            <p:cNvSpPr/>
            <p:nvPr/>
          </p:nvSpPr>
          <p:spPr>
            <a:xfrm>
              <a:off x="-2266500" y="4998825"/>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32"/>
            <p:cNvSpPr/>
            <p:nvPr/>
          </p:nvSpPr>
          <p:spPr>
            <a:xfrm>
              <a:off x="-2343250" y="5000350"/>
              <a:ext cx="13700" cy="12950"/>
            </a:xfrm>
            <a:custGeom>
              <a:rect b="b" l="l" r="r" t="t"/>
              <a:pathLst>
                <a:path extrusionOk="0" h="518" w="548">
                  <a:moveTo>
                    <a:pt x="274" y="1"/>
                  </a:moveTo>
                  <a:cubicBezTo>
                    <a:pt x="122" y="1"/>
                    <a:pt x="1" y="122"/>
                    <a:pt x="1" y="244"/>
                  </a:cubicBezTo>
                  <a:cubicBezTo>
                    <a:pt x="1" y="396"/>
                    <a:pt x="122" y="517"/>
                    <a:pt x="274" y="517"/>
                  </a:cubicBezTo>
                  <a:cubicBezTo>
                    <a:pt x="426" y="517"/>
                    <a:pt x="548" y="396"/>
                    <a:pt x="548" y="24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32"/>
            <p:cNvSpPr/>
            <p:nvPr/>
          </p:nvSpPr>
          <p:spPr>
            <a:xfrm>
              <a:off x="-2420750" y="5000350"/>
              <a:ext cx="12950" cy="12950"/>
            </a:xfrm>
            <a:custGeom>
              <a:rect b="b" l="l" r="r" t="t"/>
              <a:pathLst>
                <a:path extrusionOk="0" h="518" w="518">
                  <a:moveTo>
                    <a:pt x="274" y="1"/>
                  </a:moveTo>
                  <a:cubicBezTo>
                    <a:pt x="122" y="1"/>
                    <a:pt x="0" y="122"/>
                    <a:pt x="0" y="274"/>
                  </a:cubicBezTo>
                  <a:cubicBezTo>
                    <a:pt x="0" y="396"/>
                    <a:pt x="122" y="517"/>
                    <a:pt x="274" y="517"/>
                  </a:cubicBezTo>
                  <a:cubicBezTo>
                    <a:pt x="365" y="517"/>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32"/>
            <p:cNvSpPr/>
            <p:nvPr/>
          </p:nvSpPr>
          <p:spPr>
            <a:xfrm>
              <a:off x="-2499025" y="5001125"/>
              <a:ext cx="11425" cy="11425"/>
            </a:xfrm>
            <a:custGeom>
              <a:rect b="b" l="l" r="r" t="t"/>
              <a:pathLst>
                <a:path extrusionOk="0" h="457" w="457">
                  <a:moveTo>
                    <a:pt x="244" y="0"/>
                  </a:moveTo>
                  <a:cubicBezTo>
                    <a:pt x="122" y="0"/>
                    <a:pt x="1" y="91"/>
                    <a:pt x="1" y="213"/>
                  </a:cubicBezTo>
                  <a:cubicBezTo>
                    <a:pt x="1" y="365"/>
                    <a:pt x="122" y="456"/>
                    <a:pt x="244" y="456"/>
                  </a:cubicBezTo>
                  <a:cubicBezTo>
                    <a:pt x="365" y="456"/>
                    <a:pt x="457" y="36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32"/>
            <p:cNvSpPr/>
            <p:nvPr/>
          </p:nvSpPr>
          <p:spPr>
            <a:xfrm>
              <a:off x="-2575775" y="5001875"/>
              <a:ext cx="10675" cy="9900"/>
            </a:xfrm>
            <a:custGeom>
              <a:rect b="b" l="l" r="r" t="t"/>
              <a:pathLst>
                <a:path extrusionOk="0" h="396" w="427">
                  <a:moveTo>
                    <a:pt x="183" y="1"/>
                  </a:moveTo>
                  <a:cubicBezTo>
                    <a:pt x="92" y="1"/>
                    <a:pt x="1" y="92"/>
                    <a:pt x="1" y="213"/>
                  </a:cubicBezTo>
                  <a:cubicBezTo>
                    <a:pt x="1" y="304"/>
                    <a:pt x="92" y="396"/>
                    <a:pt x="183" y="396"/>
                  </a:cubicBezTo>
                  <a:cubicBezTo>
                    <a:pt x="305" y="396"/>
                    <a:pt x="426" y="30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32"/>
            <p:cNvSpPr/>
            <p:nvPr/>
          </p:nvSpPr>
          <p:spPr>
            <a:xfrm>
              <a:off x="-2653275" y="5001875"/>
              <a:ext cx="9125" cy="9900"/>
            </a:xfrm>
            <a:custGeom>
              <a:rect b="b" l="l" r="r" t="t"/>
              <a:pathLst>
                <a:path extrusionOk="0" h="396" w="365">
                  <a:moveTo>
                    <a:pt x="183" y="1"/>
                  </a:moveTo>
                  <a:cubicBezTo>
                    <a:pt x="61" y="1"/>
                    <a:pt x="0" y="92"/>
                    <a:pt x="0" y="183"/>
                  </a:cubicBezTo>
                  <a:cubicBezTo>
                    <a:pt x="0" y="304"/>
                    <a:pt x="61" y="396"/>
                    <a:pt x="183" y="396"/>
                  </a:cubicBezTo>
                  <a:cubicBezTo>
                    <a:pt x="274" y="396"/>
                    <a:pt x="365" y="30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32"/>
            <p:cNvSpPr/>
            <p:nvPr/>
          </p:nvSpPr>
          <p:spPr>
            <a:xfrm>
              <a:off x="-2730800" y="5002625"/>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32"/>
            <p:cNvSpPr/>
            <p:nvPr/>
          </p:nvSpPr>
          <p:spPr>
            <a:xfrm>
              <a:off x="-2807550" y="5004150"/>
              <a:ext cx="6125" cy="5350"/>
            </a:xfrm>
            <a:custGeom>
              <a:rect b="b" l="l" r="r" t="t"/>
              <a:pathLst>
                <a:path extrusionOk="0" h="214" w="245">
                  <a:moveTo>
                    <a:pt x="123" y="1"/>
                  </a:moveTo>
                  <a:cubicBezTo>
                    <a:pt x="31" y="1"/>
                    <a:pt x="1" y="31"/>
                    <a:pt x="1" y="92"/>
                  </a:cubicBezTo>
                  <a:cubicBezTo>
                    <a:pt x="1" y="183"/>
                    <a:pt x="31" y="213"/>
                    <a:pt x="123" y="213"/>
                  </a:cubicBezTo>
                  <a:cubicBezTo>
                    <a:pt x="183" y="213"/>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32"/>
            <p:cNvSpPr/>
            <p:nvPr/>
          </p:nvSpPr>
          <p:spPr>
            <a:xfrm>
              <a:off x="-2885800" y="5004150"/>
              <a:ext cx="6100" cy="5350"/>
            </a:xfrm>
            <a:custGeom>
              <a:rect b="b" l="l" r="r" t="t"/>
              <a:pathLst>
                <a:path extrusionOk="0" h="214" w="244">
                  <a:moveTo>
                    <a:pt x="122" y="1"/>
                  </a:moveTo>
                  <a:cubicBezTo>
                    <a:pt x="61" y="1"/>
                    <a:pt x="0" y="61"/>
                    <a:pt x="0" y="92"/>
                  </a:cubicBezTo>
                  <a:cubicBezTo>
                    <a:pt x="0" y="183"/>
                    <a:pt x="91" y="213"/>
                    <a:pt x="122" y="213"/>
                  </a:cubicBezTo>
                  <a:cubicBezTo>
                    <a:pt x="213" y="213"/>
                    <a:pt x="243" y="18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32"/>
            <p:cNvSpPr/>
            <p:nvPr/>
          </p:nvSpPr>
          <p:spPr>
            <a:xfrm>
              <a:off x="-2962550" y="5004925"/>
              <a:ext cx="3825" cy="3825"/>
            </a:xfrm>
            <a:custGeom>
              <a:rect b="b" l="l" r="r" t="t"/>
              <a:pathLst>
                <a:path extrusionOk="0" h="153" w="153">
                  <a:moveTo>
                    <a:pt x="91" y="0"/>
                  </a:moveTo>
                  <a:cubicBezTo>
                    <a:pt x="31" y="0"/>
                    <a:pt x="0" y="30"/>
                    <a:pt x="0" y="61"/>
                  </a:cubicBezTo>
                  <a:cubicBezTo>
                    <a:pt x="0" y="122"/>
                    <a:pt x="31" y="152"/>
                    <a:pt x="91" y="152"/>
                  </a:cubicBezTo>
                  <a:cubicBezTo>
                    <a:pt x="122" y="152"/>
                    <a:pt x="152" y="122"/>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32"/>
            <p:cNvSpPr/>
            <p:nvPr/>
          </p:nvSpPr>
          <p:spPr>
            <a:xfrm>
              <a:off x="-3039300" y="5005675"/>
              <a:ext cx="1550" cy="2300"/>
            </a:xfrm>
            <a:custGeom>
              <a:rect b="b" l="l" r="r" t="t"/>
              <a:pathLst>
                <a:path extrusionOk="0" h="92" w="62">
                  <a:moveTo>
                    <a:pt x="31" y="0"/>
                  </a:moveTo>
                  <a:cubicBezTo>
                    <a:pt x="31" y="0"/>
                    <a:pt x="0" y="31"/>
                    <a:pt x="0" y="31"/>
                  </a:cubicBezTo>
                  <a:cubicBezTo>
                    <a:pt x="0" y="61"/>
                    <a:pt x="31" y="92"/>
                    <a:pt x="31" y="92"/>
                  </a:cubicBezTo>
                  <a:cubicBezTo>
                    <a:pt x="61" y="92"/>
                    <a:pt x="61"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32"/>
            <p:cNvSpPr/>
            <p:nvPr/>
          </p:nvSpPr>
          <p:spPr>
            <a:xfrm>
              <a:off x="-3116825" y="5006550"/>
              <a:ext cx="1475" cy="1425"/>
            </a:xfrm>
            <a:custGeom>
              <a:rect b="b" l="l" r="r" t="t"/>
              <a:pathLst>
                <a:path extrusionOk="0" h="57" w="59">
                  <a:moveTo>
                    <a:pt x="51" y="0"/>
                  </a:moveTo>
                  <a:cubicBezTo>
                    <a:pt x="47" y="0"/>
                    <a:pt x="41" y="7"/>
                    <a:pt x="31" y="26"/>
                  </a:cubicBezTo>
                  <a:cubicBezTo>
                    <a:pt x="31" y="26"/>
                    <a:pt x="1" y="26"/>
                    <a:pt x="31" y="57"/>
                  </a:cubicBezTo>
                  <a:cubicBezTo>
                    <a:pt x="52" y="36"/>
                    <a:pt x="59" y="0"/>
                    <a:pt x="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32"/>
            <p:cNvSpPr/>
            <p:nvPr/>
          </p:nvSpPr>
          <p:spPr>
            <a:xfrm>
              <a:off x="-2033975" y="50664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32"/>
            <p:cNvSpPr/>
            <p:nvPr/>
          </p:nvSpPr>
          <p:spPr>
            <a:xfrm>
              <a:off x="-2111475" y="50679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32"/>
            <p:cNvSpPr/>
            <p:nvPr/>
          </p:nvSpPr>
          <p:spPr>
            <a:xfrm>
              <a:off x="-2188975" y="5066475"/>
              <a:ext cx="16725" cy="17500"/>
            </a:xfrm>
            <a:custGeom>
              <a:rect b="b" l="l" r="r" t="t"/>
              <a:pathLst>
                <a:path extrusionOk="0" h="700" w="669">
                  <a:moveTo>
                    <a:pt x="334" y="0"/>
                  </a:moveTo>
                  <a:cubicBezTo>
                    <a:pt x="152" y="0"/>
                    <a:pt x="0" y="152"/>
                    <a:pt x="0" y="365"/>
                  </a:cubicBezTo>
                  <a:cubicBezTo>
                    <a:pt x="0" y="547"/>
                    <a:pt x="152" y="699"/>
                    <a:pt x="334" y="699"/>
                  </a:cubicBezTo>
                  <a:cubicBezTo>
                    <a:pt x="486" y="699"/>
                    <a:pt x="638" y="547"/>
                    <a:pt x="669" y="36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32"/>
            <p:cNvSpPr/>
            <p:nvPr/>
          </p:nvSpPr>
          <p:spPr>
            <a:xfrm>
              <a:off x="-2266500" y="50687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32"/>
            <p:cNvSpPr/>
            <p:nvPr/>
          </p:nvSpPr>
          <p:spPr>
            <a:xfrm>
              <a:off x="-2343250" y="50695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32"/>
            <p:cNvSpPr/>
            <p:nvPr/>
          </p:nvSpPr>
          <p:spPr>
            <a:xfrm>
              <a:off x="-2420750" y="5068750"/>
              <a:ext cx="12950" cy="12950"/>
            </a:xfrm>
            <a:custGeom>
              <a:rect b="b" l="l" r="r" t="t"/>
              <a:pathLst>
                <a:path extrusionOk="0" h="518" w="518">
                  <a:moveTo>
                    <a:pt x="274" y="0"/>
                  </a:moveTo>
                  <a:cubicBezTo>
                    <a:pt x="122" y="0"/>
                    <a:pt x="0" y="122"/>
                    <a:pt x="0" y="274"/>
                  </a:cubicBezTo>
                  <a:cubicBezTo>
                    <a:pt x="0" y="426"/>
                    <a:pt x="122" y="517"/>
                    <a:pt x="274" y="517"/>
                  </a:cubicBezTo>
                  <a:cubicBezTo>
                    <a:pt x="365" y="51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32"/>
            <p:cNvSpPr/>
            <p:nvPr/>
          </p:nvSpPr>
          <p:spPr>
            <a:xfrm>
              <a:off x="-2499025" y="50702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32"/>
            <p:cNvSpPr/>
            <p:nvPr/>
          </p:nvSpPr>
          <p:spPr>
            <a:xfrm>
              <a:off x="-2575775" y="50717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244"/>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32"/>
            <p:cNvSpPr/>
            <p:nvPr/>
          </p:nvSpPr>
          <p:spPr>
            <a:xfrm>
              <a:off x="-2653275" y="50702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32"/>
            <p:cNvSpPr/>
            <p:nvPr/>
          </p:nvSpPr>
          <p:spPr>
            <a:xfrm>
              <a:off x="-2730800" y="50725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32"/>
            <p:cNvSpPr/>
            <p:nvPr/>
          </p:nvSpPr>
          <p:spPr>
            <a:xfrm>
              <a:off x="-2807550" y="5073300"/>
              <a:ext cx="6125" cy="6100"/>
            </a:xfrm>
            <a:custGeom>
              <a:rect b="b" l="l" r="r" t="t"/>
              <a:pathLst>
                <a:path extrusionOk="0" h="244" w="245">
                  <a:moveTo>
                    <a:pt x="123" y="1"/>
                  </a:moveTo>
                  <a:cubicBezTo>
                    <a:pt x="31" y="1"/>
                    <a:pt x="1" y="31"/>
                    <a:pt x="1" y="122"/>
                  </a:cubicBezTo>
                  <a:cubicBezTo>
                    <a:pt x="1" y="183"/>
                    <a:pt x="31" y="244"/>
                    <a:pt x="123" y="244"/>
                  </a:cubicBezTo>
                  <a:cubicBezTo>
                    <a:pt x="183" y="244"/>
                    <a:pt x="24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32"/>
            <p:cNvSpPr/>
            <p:nvPr/>
          </p:nvSpPr>
          <p:spPr>
            <a:xfrm>
              <a:off x="-2885800" y="50725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32"/>
            <p:cNvSpPr/>
            <p:nvPr/>
          </p:nvSpPr>
          <p:spPr>
            <a:xfrm>
              <a:off x="-2962550" y="50740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32"/>
            <p:cNvSpPr/>
            <p:nvPr/>
          </p:nvSpPr>
          <p:spPr>
            <a:xfrm>
              <a:off x="-3039300" y="5075575"/>
              <a:ext cx="3050" cy="1550"/>
            </a:xfrm>
            <a:custGeom>
              <a:rect b="b" l="l" r="r" t="t"/>
              <a:pathLst>
                <a:path extrusionOk="0" h="62" w="122">
                  <a:moveTo>
                    <a:pt x="31" y="1"/>
                  </a:moveTo>
                  <a:cubicBezTo>
                    <a:pt x="31" y="1"/>
                    <a:pt x="0" y="1"/>
                    <a:pt x="0" y="31"/>
                  </a:cubicBezTo>
                  <a:cubicBezTo>
                    <a:pt x="0" y="31"/>
                    <a:pt x="0" y="62"/>
                    <a:pt x="31" y="62"/>
                  </a:cubicBezTo>
                  <a:cubicBezTo>
                    <a:pt x="91" y="6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32"/>
            <p:cNvSpPr/>
            <p:nvPr/>
          </p:nvSpPr>
          <p:spPr>
            <a:xfrm>
              <a:off x="-3116825" y="50755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32"/>
            <p:cNvSpPr/>
            <p:nvPr/>
          </p:nvSpPr>
          <p:spPr>
            <a:xfrm>
              <a:off x="-2033975" y="51348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32"/>
            <p:cNvSpPr/>
            <p:nvPr/>
          </p:nvSpPr>
          <p:spPr>
            <a:xfrm>
              <a:off x="-2111475" y="513637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32"/>
            <p:cNvSpPr/>
            <p:nvPr/>
          </p:nvSpPr>
          <p:spPr>
            <a:xfrm>
              <a:off x="-2188975" y="5136375"/>
              <a:ext cx="16725" cy="16750"/>
            </a:xfrm>
            <a:custGeom>
              <a:rect b="b" l="l" r="r" t="t"/>
              <a:pathLst>
                <a:path extrusionOk="0" h="670" w="669">
                  <a:moveTo>
                    <a:pt x="334" y="1"/>
                  </a:moveTo>
                  <a:cubicBezTo>
                    <a:pt x="152" y="1"/>
                    <a:pt x="0" y="152"/>
                    <a:pt x="0" y="335"/>
                  </a:cubicBezTo>
                  <a:cubicBezTo>
                    <a:pt x="0" y="517"/>
                    <a:pt x="152" y="669"/>
                    <a:pt x="334" y="669"/>
                  </a:cubicBezTo>
                  <a:cubicBezTo>
                    <a:pt x="486" y="669"/>
                    <a:pt x="638" y="517"/>
                    <a:pt x="669" y="335"/>
                  </a:cubicBezTo>
                  <a:cubicBezTo>
                    <a:pt x="669" y="152"/>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32"/>
            <p:cNvSpPr/>
            <p:nvPr/>
          </p:nvSpPr>
          <p:spPr>
            <a:xfrm>
              <a:off x="-2266500" y="5137125"/>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32"/>
            <p:cNvSpPr/>
            <p:nvPr/>
          </p:nvSpPr>
          <p:spPr>
            <a:xfrm>
              <a:off x="-2343250" y="51379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32"/>
            <p:cNvSpPr/>
            <p:nvPr/>
          </p:nvSpPr>
          <p:spPr>
            <a:xfrm>
              <a:off x="-2420750" y="5137900"/>
              <a:ext cx="12950" cy="13700"/>
            </a:xfrm>
            <a:custGeom>
              <a:rect b="b" l="l" r="r" t="t"/>
              <a:pathLst>
                <a:path extrusionOk="0" h="548" w="518">
                  <a:moveTo>
                    <a:pt x="274" y="0"/>
                  </a:moveTo>
                  <a:cubicBezTo>
                    <a:pt x="122" y="0"/>
                    <a:pt x="0" y="122"/>
                    <a:pt x="0" y="274"/>
                  </a:cubicBezTo>
                  <a:cubicBezTo>
                    <a:pt x="0" y="426"/>
                    <a:pt x="122" y="547"/>
                    <a:pt x="274" y="547"/>
                  </a:cubicBezTo>
                  <a:cubicBezTo>
                    <a:pt x="365" y="54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32"/>
            <p:cNvSpPr/>
            <p:nvPr/>
          </p:nvSpPr>
          <p:spPr>
            <a:xfrm>
              <a:off x="-2499025" y="5138650"/>
              <a:ext cx="11425" cy="11425"/>
            </a:xfrm>
            <a:custGeom>
              <a:rect b="b" l="l" r="r" t="t"/>
              <a:pathLst>
                <a:path extrusionOk="0" h="457" w="457">
                  <a:moveTo>
                    <a:pt x="244" y="1"/>
                  </a:moveTo>
                  <a:cubicBezTo>
                    <a:pt x="122" y="1"/>
                    <a:pt x="1" y="122"/>
                    <a:pt x="1" y="244"/>
                  </a:cubicBezTo>
                  <a:cubicBezTo>
                    <a:pt x="1" y="365"/>
                    <a:pt x="122" y="457"/>
                    <a:pt x="244" y="457"/>
                  </a:cubicBezTo>
                  <a:cubicBezTo>
                    <a:pt x="365"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32"/>
            <p:cNvSpPr/>
            <p:nvPr/>
          </p:nvSpPr>
          <p:spPr>
            <a:xfrm>
              <a:off x="-2575775" y="5140175"/>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32"/>
            <p:cNvSpPr/>
            <p:nvPr/>
          </p:nvSpPr>
          <p:spPr>
            <a:xfrm>
              <a:off x="-2653275" y="5140175"/>
              <a:ext cx="9125" cy="9150"/>
            </a:xfrm>
            <a:custGeom>
              <a:rect b="b" l="l" r="r" t="t"/>
              <a:pathLst>
                <a:path extrusionOk="0" h="366" w="365">
                  <a:moveTo>
                    <a:pt x="183" y="0"/>
                  </a:moveTo>
                  <a:cubicBezTo>
                    <a:pt x="61" y="0"/>
                    <a:pt x="0" y="61"/>
                    <a:pt x="0" y="183"/>
                  </a:cubicBezTo>
                  <a:cubicBezTo>
                    <a:pt x="0" y="304"/>
                    <a:pt x="61" y="365"/>
                    <a:pt x="183" y="365"/>
                  </a:cubicBezTo>
                  <a:cubicBezTo>
                    <a:pt x="304" y="365"/>
                    <a:pt x="365" y="24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32"/>
            <p:cNvSpPr/>
            <p:nvPr/>
          </p:nvSpPr>
          <p:spPr>
            <a:xfrm>
              <a:off x="-2730800" y="514092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32"/>
            <p:cNvSpPr/>
            <p:nvPr/>
          </p:nvSpPr>
          <p:spPr>
            <a:xfrm>
              <a:off x="-2807550" y="5141700"/>
              <a:ext cx="6125" cy="6100"/>
            </a:xfrm>
            <a:custGeom>
              <a:rect b="b" l="l" r="r" t="t"/>
              <a:pathLst>
                <a:path extrusionOk="0" h="244" w="245">
                  <a:moveTo>
                    <a:pt x="123" y="0"/>
                  </a:moveTo>
                  <a:cubicBezTo>
                    <a:pt x="31" y="0"/>
                    <a:pt x="1" y="31"/>
                    <a:pt x="1" y="122"/>
                  </a:cubicBezTo>
                  <a:cubicBezTo>
                    <a:pt x="1" y="183"/>
                    <a:pt x="31" y="243"/>
                    <a:pt x="123" y="243"/>
                  </a:cubicBezTo>
                  <a:cubicBezTo>
                    <a:pt x="183" y="243"/>
                    <a:pt x="24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32"/>
            <p:cNvSpPr/>
            <p:nvPr/>
          </p:nvSpPr>
          <p:spPr>
            <a:xfrm>
              <a:off x="-2885800" y="51417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52"/>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32"/>
            <p:cNvSpPr/>
            <p:nvPr/>
          </p:nvSpPr>
          <p:spPr>
            <a:xfrm>
              <a:off x="-2962550" y="5142450"/>
              <a:ext cx="3825" cy="3825"/>
            </a:xfrm>
            <a:custGeom>
              <a:rect b="b" l="l" r="r" t="t"/>
              <a:pathLst>
                <a:path extrusionOk="0" h="153" w="153">
                  <a:moveTo>
                    <a:pt x="91" y="1"/>
                  </a:moveTo>
                  <a:cubicBezTo>
                    <a:pt x="31" y="1"/>
                    <a:pt x="0" y="31"/>
                    <a:pt x="0" y="92"/>
                  </a:cubicBezTo>
                  <a:cubicBezTo>
                    <a:pt x="0" y="122"/>
                    <a:pt x="31" y="153"/>
                    <a:pt x="91" y="153"/>
                  </a:cubicBezTo>
                  <a:cubicBezTo>
                    <a:pt x="122" y="153"/>
                    <a:pt x="152" y="122"/>
                    <a:pt x="152" y="9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32"/>
            <p:cNvSpPr/>
            <p:nvPr/>
          </p:nvSpPr>
          <p:spPr>
            <a:xfrm>
              <a:off x="-3039300" y="51439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32"/>
            <p:cNvSpPr/>
            <p:nvPr/>
          </p:nvSpPr>
          <p:spPr>
            <a:xfrm>
              <a:off x="-3116825" y="51444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moveTo>
                    <a:pt x="52" y="30"/>
                  </a:moveTo>
                  <a:cubicBezTo>
                    <a:pt x="48" y="30"/>
                    <a:pt x="41" y="33"/>
                    <a:pt x="31" y="43"/>
                  </a:cubicBezTo>
                  <a:cubicBezTo>
                    <a:pt x="52" y="43"/>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32"/>
            <p:cNvSpPr/>
            <p:nvPr/>
          </p:nvSpPr>
          <p:spPr>
            <a:xfrm>
              <a:off x="-2033975" y="5203250"/>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32"/>
            <p:cNvSpPr/>
            <p:nvPr/>
          </p:nvSpPr>
          <p:spPr>
            <a:xfrm>
              <a:off x="-2111475" y="52055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48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32"/>
            <p:cNvSpPr/>
            <p:nvPr/>
          </p:nvSpPr>
          <p:spPr>
            <a:xfrm>
              <a:off x="-2188975" y="520477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32"/>
            <p:cNvSpPr/>
            <p:nvPr/>
          </p:nvSpPr>
          <p:spPr>
            <a:xfrm>
              <a:off x="-2266500" y="5205525"/>
              <a:ext cx="15975" cy="15225"/>
            </a:xfrm>
            <a:custGeom>
              <a:rect b="b" l="l" r="r" t="t"/>
              <a:pathLst>
                <a:path extrusionOk="0" h="609" w="639">
                  <a:moveTo>
                    <a:pt x="335" y="1"/>
                  </a:moveTo>
                  <a:cubicBezTo>
                    <a:pt x="183" y="1"/>
                    <a:pt x="1" y="152"/>
                    <a:pt x="1" y="304"/>
                  </a:cubicBezTo>
                  <a:cubicBezTo>
                    <a:pt x="1" y="456"/>
                    <a:pt x="183" y="608"/>
                    <a:pt x="335" y="608"/>
                  </a:cubicBezTo>
                  <a:cubicBezTo>
                    <a:pt x="487" y="608"/>
                    <a:pt x="639" y="487"/>
                    <a:pt x="639" y="304"/>
                  </a:cubicBezTo>
                  <a:cubicBezTo>
                    <a:pt x="639" y="152"/>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32"/>
            <p:cNvSpPr/>
            <p:nvPr/>
          </p:nvSpPr>
          <p:spPr>
            <a:xfrm>
              <a:off x="-2343250" y="52070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395"/>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32"/>
            <p:cNvSpPr/>
            <p:nvPr/>
          </p:nvSpPr>
          <p:spPr>
            <a:xfrm>
              <a:off x="-2420750" y="52062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32"/>
            <p:cNvSpPr/>
            <p:nvPr/>
          </p:nvSpPr>
          <p:spPr>
            <a:xfrm>
              <a:off x="-2499025" y="5207050"/>
              <a:ext cx="11425" cy="11425"/>
            </a:xfrm>
            <a:custGeom>
              <a:rect b="b" l="l" r="r" t="t"/>
              <a:pathLst>
                <a:path extrusionOk="0" h="457" w="457">
                  <a:moveTo>
                    <a:pt x="244" y="0"/>
                  </a:moveTo>
                  <a:cubicBezTo>
                    <a:pt x="122" y="0"/>
                    <a:pt x="1" y="122"/>
                    <a:pt x="1" y="243"/>
                  </a:cubicBezTo>
                  <a:cubicBezTo>
                    <a:pt x="1" y="335"/>
                    <a:pt x="122" y="456"/>
                    <a:pt x="244" y="456"/>
                  </a:cubicBezTo>
                  <a:cubicBezTo>
                    <a:pt x="396" y="456"/>
                    <a:pt x="457" y="39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32"/>
            <p:cNvSpPr/>
            <p:nvPr/>
          </p:nvSpPr>
          <p:spPr>
            <a:xfrm>
              <a:off x="-2575775" y="52093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32"/>
            <p:cNvSpPr/>
            <p:nvPr/>
          </p:nvSpPr>
          <p:spPr>
            <a:xfrm>
              <a:off x="-2653275" y="52085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32"/>
            <p:cNvSpPr/>
            <p:nvPr/>
          </p:nvSpPr>
          <p:spPr>
            <a:xfrm>
              <a:off x="-2730800" y="5209325"/>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32"/>
            <p:cNvSpPr/>
            <p:nvPr/>
          </p:nvSpPr>
          <p:spPr>
            <a:xfrm>
              <a:off x="-2807550" y="52108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32"/>
            <p:cNvSpPr/>
            <p:nvPr/>
          </p:nvSpPr>
          <p:spPr>
            <a:xfrm>
              <a:off x="-2885800" y="52100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32"/>
            <p:cNvSpPr/>
            <p:nvPr/>
          </p:nvSpPr>
          <p:spPr>
            <a:xfrm>
              <a:off x="-2962550" y="5210850"/>
              <a:ext cx="3825" cy="3825"/>
            </a:xfrm>
            <a:custGeom>
              <a:rect b="b" l="l" r="r" t="t"/>
              <a:pathLst>
                <a:path extrusionOk="0" h="153" w="153">
                  <a:moveTo>
                    <a:pt x="91" y="0"/>
                  </a:moveTo>
                  <a:cubicBezTo>
                    <a:pt x="61" y="0"/>
                    <a:pt x="0" y="61"/>
                    <a:pt x="0" y="91"/>
                  </a:cubicBezTo>
                  <a:cubicBezTo>
                    <a:pt x="0" y="122"/>
                    <a:pt x="61" y="152"/>
                    <a:pt x="91" y="152"/>
                  </a:cubicBezTo>
                  <a:cubicBezTo>
                    <a:pt x="122" y="152"/>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32"/>
            <p:cNvSpPr/>
            <p:nvPr/>
          </p:nvSpPr>
          <p:spPr>
            <a:xfrm>
              <a:off x="-3039300" y="52131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32"/>
            <p:cNvSpPr/>
            <p:nvPr/>
          </p:nvSpPr>
          <p:spPr>
            <a:xfrm>
              <a:off x="-3116825" y="52131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5" name="Google Shape;6445;p32"/>
          <p:cNvGrpSpPr/>
          <p:nvPr/>
        </p:nvGrpSpPr>
        <p:grpSpPr>
          <a:xfrm flipH="1">
            <a:off x="6622913" y="4324250"/>
            <a:ext cx="669475" cy="486350"/>
            <a:chOff x="5710525" y="4183150"/>
            <a:chExt cx="669475" cy="486350"/>
          </a:xfrm>
        </p:grpSpPr>
        <p:sp>
          <p:nvSpPr>
            <p:cNvPr id="6446" name="Google Shape;6446;p32"/>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32"/>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32"/>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32"/>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32"/>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32"/>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32"/>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32"/>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32"/>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32"/>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32"/>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32"/>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32"/>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32"/>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32"/>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32"/>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62" name="Google Shape;6462;p32"/>
          <p:cNvSpPr txBox="1"/>
          <p:nvPr>
            <p:ph type="title"/>
          </p:nvPr>
        </p:nvSpPr>
        <p:spPr>
          <a:xfrm>
            <a:off x="717425" y="404125"/>
            <a:ext cx="7709100" cy="61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3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463" name="Google Shape;6463;p32"/>
          <p:cNvSpPr txBox="1"/>
          <p:nvPr>
            <p:ph idx="1" type="subTitle"/>
          </p:nvPr>
        </p:nvSpPr>
        <p:spPr>
          <a:xfrm>
            <a:off x="717475" y="1879475"/>
            <a:ext cx="2438400" cy="75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464" name="Google Shape;6464;p32"/>
          <p:cNvSpPr txBox="1"/>
          <p:nvPr>
            <p:ph idx="2" type="title"/>
          </p:nvPr>
        </p:nvSpPr>
        <p:spPr>
          <a:xfrm>
            <a:off x="717480" y="1522075"/>
            <a:ext cx="2438400" cy="40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4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465" name="Google Shape;6465;p32"/>
          <p:cNvSpPr txBox="1"/>
          <p:nvPr>
            <p:ph idx="3" type="subTitle"/>
          </p:nvPr>
        </p:nvSpPr>
        <p:spPr>
          <a:xfrm>
            <a:off x="3352775" y="1879475"/>
            <a:ext cx="2438400" cy="75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466" name="Google Shape;6466;p32"/>
          <p:cNvSpPr txBox="1"/>
          <p:nvPr>
            <p:ph idx="4" type="title"/>
          </p:nvPr>
        </p:nvSpPr>
        <p:spPr>
          <a:xfrm>
            <a:off x="3352742" y="1522075"/>
            <a:ext cx="2438400" cy="40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4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467" name="Google Shape;6467;p32"/>
          <p:cNvSpPr txBox="1"/>
          <p:nvPr>
            <p:ph idx="5" type="subTitle"/>
          </p:nvPr>
        </p:nvSpPr>
        <p:spPr>
          <a:xfrm>
            <a:off x="5988000" y="1879475"/>
            <a:ext cx="2438400" cy="75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468" name="Google Shape;6468;p32"/>
          <p:cNvSpPr txBox="1"/>
          <p:nvPr>
            <p:ph idx="6" type="title"/>
          </p:nvPr>
        </p:nvSpPr>
        <p:spPr>
          <a:xfrm>
            <a:off x="5988005" y="1522075"/>
            <a:ext cx="2438400" cy="40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4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469" name="Google Shape;6469;p32"/>
          <p:cNvSpPr txBox="1"/>
          <p:nvPr>
            <p:ph idx="7" type="subTitle"/>
          </p:nvPr>
        </p:nvSpPr>
        <p:spPr>
          <a:xfrm>
            <a:off x="717488" y="3075150"/>
            <a:ext cx="2438400" cy="75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470" name="Google Shape;6470;p32"/>
          <p:cNvSpPr txBox="1"/>
          <p:nvPr>
            <p:ph idx="8" type="title"/>
          </p:nvPr>
        </p:nvSpPr>
        <p:spPr>
          <a:xfrm>
            <a:off x="717492" y="2717750"/>
            <a:ext cx="2438400" cy="40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4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471" name="Google Shape;6471;p32"/>
          <p:cNvSpPr txBox="1"/>
          <p:nvPr>
            <p:ph idx="9" type="subTitle"/>
          </p:nvPr>
        </p:nvSpPr>
        <p:spPr>
          <a:xfrm>
            <a:off x="3352788" y="3075150"/>
            <a:ext cx="2438400" cy="75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472" name="Google Shape;6472;p32"/>
          <p:cNvSpPr txBox="1"/>
          <p:nvPr>
            <p:ph idx="13" type="title"/>
          </p:nvPr>
        </p:nvSpPr>
        <p:spPr>
          <a:xfrm>
            <a:off x="3352755" y="2717750"/>
            <a:ext cx="2438400" cy="40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4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473" name="Google Shape;6473;p32"/>
          <p:cNvSpPr txBox="1"/>
          <p:nvPr>
            <p:ph idx="14" type="subTitle"/>
          </p:nvPr>
        </p:nvSpPr>
        <p:spPr>
          <a:xfrm>
            <a:off x="5988012" y="3075150"/>
            <a:ext cx="2438400" cy="75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474" name="Google Shape;6474;p32"/>
          <p:cNvSpPr txBox="1"/>
          <p:nvPr>
            <p:ph idx="15" type="title"/>
          </p:nvPr>
        </p:nvSpPr>
        <p:spPr>
          <a:xfrm>
            <a:off x="5988017" y="2717750"/>
            <a:ext cx="2438400" cy="401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4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9">
    <p:spTree>
      <p:nvGrpSpPr>
        <p:cNvPr id="6475" name="Shape 6475"/>
        <p:cNvGrpSpPr/>
        <p:nvPr/>
      </p:nvGrpSpPr>
      <p:grpSpPr>
        <a:xfrm>
          <a:off x="0" y="0"/>
          <a:ext cx="0" cy="0"/>
          <a:chOff x="0" y="0"/>
          <a:chExt cx="0" cy="0"/>
        </a:xfrm>
      </p:grpSpPr>
      <p:sp>
        <p:nvSpPr>
          <p:cNvPr id="6476" name="Google Shape;6476;p33"/>
          <p:cNvSpPr txBox="1"/>
          <p:nvPr>
            <p:ph type="title"/>
          </p:nvPr>
        </p:nvSpPr>
        <p:spPr>
          <a:xfrm>
            <a:off x="2353950" y="488125"/>
            <a:ext cx="4436100" cy="106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72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477" name="Google Shape;6477;p33"/>
          <p:cNvSpPr txBox="1"/>
          <p:nvPr>
            <p:ph idx="1" type="subTitle"/>
          </p:nvPr>
        </p:nvSpPr>
        <p:spPr>
          <a:xfrm>
            <a:off x="2370750" y="1490175"/>
            <a:ext cx="4402500" cy="9297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78" name="Google Shape;6478;p33"/>
          <p:cNvSpPr txBox="1"/>
          <p:nvPr/>
        </p:nvSpPr>
        <p:spPr>
          <a:xfrm flipH="1">
            <a:off x="2720525" y="3273888"/>
            <a:ext cx="3702900" cy="7926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200">
                <a:solidFill>
                  <a:schemeClr val="dk1"/>
                </a:solidFill>
                <a:latin typeface="Asap"/>
                <a:ea typeface="Asap"/>
                <a:cs typeface="Asap"/>
                <a:sym typeface="Asap"/>
              </a:rPr>
              <a:t>CREDITS: This presentation template was created by </a:t>
            </a:r>
            <a:r>
              <a:rPr b="1" lang="en" sz="1200">
                <a:solidFill>
                  <a:schemeClr val="dk1"/>
                </a:solidFill>
                <a:uFill>
                  <a:noFill/>
                </a:uFill>
                <a:latin typeface="Asap"/>
                <a:ea typeface="Asap"/>
                <a:cs typeface="Asap"/>
                <a:sym typeface="Asap"/>
                <a:hlinkClick r:id="rId2">
                  <a:extLst>
                    <a:ext uri="{A12FA001-AC4F-418D-AE19-62706E023703}">
                      <ahyp:hlinkClr val="tx"/>
                    </a:ext>
                  </a:extLst>
                </a:hlinkClick>
              </a:rPr>
              <a:t>Slidesgo</a:t>
            </a:r>
            <a:r>
              <a:rPr lang="en" sz="1200">
                <a:solidFill>
                  <a:schemeClr val="dk1"/>
                </a:solidFill>
                <a:latin typeface="Asap"/>
                <a:ea typeface="Asap"/>
                <a:cs typeface="Asap"/>
                <a:sym typeface="Asap"/>
              </a:rPr>
              <a:t>, including icons by </a:t>
            </a:r>
            <a:r>
              <a:rPr b="1" lang="en" sz="1200">
                <a:solidFill>
                  <a:schemeClr val="dk1"/>
                </a:solidFill>
                <a:uFill>
                  <a:noFill/>
                </a:uFill>
                <a:latin typeface="Asap"/>
                <a:ea typeface="Asap"/>
                <a:cs typeface="Asap"/>
                <a:sym typeface="Asap"/>
                <a:hlinkClick r:id="rId3">
                  <a:extLst>
                    <a:ext uri="{A12FA001-AC4F-418D-AE19-62706E023703}">
                      <ahyp:hlinkClr val="tx"/>
                    </a:ext>
                  </a:extLst>
                </a:hlinkClick>
              </a:rPr>
              <a:t>Flaticon</a:t>
            </a:r>
            <a:r>
              <a:rPr lang="en" sz="1200">
                <a:solidFill>
                  <a:schemeClr val="dk1"/>
                </a:solidFill>
                <a:latin typeface="Asap"/>
                <a:ea typeface="Asap"/>
                <a:cs typeface="Asap"/>
                <a:sym typeface="Asap"/>
              </a:rPr>
              <a:t>, and infographics &amp; images by </a:t>
            </a:r>
            <a:r>
              <a:rPr b="1" lang="en" sz="1200">
                <a:solidFill>
                  <a:schemeClr val="dk1"/>
                </a:solidFill>
                <a:uFill>
                  <a:noFill/>
                </a:uFill>
                <a:latin typeface="Asap"/>
                <a:ea typeface="Asap"/>
                <a:cs typeface="Asap"/>
                <a:sym typeface="Asap"/>
                <a:hlinkClick r:id="rId4">
                  <a:extLst>
                    <a:ext uri="{A12FA001-AC4F-418D-AE19-62706E023703}">
                      <ahyp:hlinkClr val="tx"/>
                    </a:ext>
                  </a:extLst>
                </a:hlinkClick>
              </a:rPr>
              <a:t>Freepik</a:t>
            </a:r>
            <a:r>
              <a:rPr lang="en" sz="1200">
                <a:solidFill>
                  <a:schemeClr val="dk1"/>
                </a:solidFill>
                <a:latin typeface="Asap"/>
                <a:ea typeface="Asap"/>
                <a:cs typeface="Asap"/>
                <a:sym typeface="Asap"/>
              </a:rPr>
              <a:t> </a:t>
            </a:r>
            <a:endParaRPr sz="1200">
              <a:solidFill>
                <a:schemeClr val="dk1"/>
              </a:solidFill>
              <a:latin typeface="Asap"/>
              <a:ea typeface="Asap"/>
              <a:cs typeface="Asap"/>
              <a:sym typeface="Asap"/>
            </a:endParaRPr>
          </a:p>
        </p:txBody>
      </p:sp>
      <p:sp>
        <p:nvSpPr>
          <p:cNvPr id="6479" name="Google Shape;6479;p33"/>
          <p:cNvSpPr/>
          <p:nvPr/>
        </p:nvSpPr>
        <p:spPr>
          <a:xfrm rot="10800000">
            <a:off x="7384333" y="-99"/>
            <a:ext cx="1759667" cy="1435424"/>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33"/>
          <p:cNvSpPr/>
          <p:nvPr/>
        </p:nvSpPr>
        <p:spPr>
          <a:xfrm>
            <a:off x="7801712" y="1619999"/>
            <a:ext cx="1802202" cy="1802316"/>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81" name="Google Shape;6481;p33"/>
          <p:cNvGrpSpPr/>
          <p:nvPr/>
        </p:nvGrpSpPr>
        <p:grpSpPr>
          <a:xfrm flipH="1">
            <a:off x="7465850" y="1705613"/>
            <a:ext cx="544125" cy="750025"/>
            <a:chOff x="2551975" y="1324025"/>
            <a:chExt cx="544125" cy="750025"/>
          </a:xfrm>
        </p:grpSpPr>
        <p:sp>
          <p:nvSpPr>
            <p:cNvPr id="6482" name="Google Shape;6482;p33"/>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33"/>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33"/>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33"/>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33"/>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33"/>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33"/>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33"/>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33"/>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33"/>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33"/>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33"/>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33"/>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33"/>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33"/>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33"/>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8" name="Google Shape;6498;p33"/>
          <p:cNvSpPr/>
          <p:nvPr/>
        </p:nvSpPr>
        <p:spPr>
          <a:xfrm>
            <a:off x="-57750" y="2282628"/>
            <a:ext cx="2814095" cy="2860869"/>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33"/>
          <p:cNvSpPr/>
          <p:nvPr/>
        </p:nvSpPr>
        <p:spPr>
          <a:xfrm>
            <a:off x="911785" y="1827126"/>
            <a:ext cx="669499" cy="669499"/>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0" name="Google Shape;6500;p33"/>
          <p:cNvGrpSpPr/>
          <p:nvPr/>
        </p:nvGrpSpPr>
        <p:grpSpPr>
          <a:xfrm>
            <a:off x="4073488" y="4567413"/>
            <a:ext cx="997000" cy="25"/>
            <a:chOff x="854588" y="4567400"/>
            <a:chExt cx="997000" cy="25"/>
          </a:xfrm>
        </p:grpSpPr>
        <p:sp>
          <p:nvSpPr>
            <p:cNvPr id="6501" name="Google Shape;6501;p33"/>
            <p:cNvSpPr/>
            <p:nvPr/>
          </p:nvSpPr>
          <p:spPr>
            <a:xfrm rot="-5400000">
              <a:off x="854588"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33"/>
            <p:cNvSpPr/>
            <p:nvPr/>
          </p:nvSpPr>
          <p:spPr>
            <a:xfrm rot="-5400000">
              <a:off x="1394488" y="4193925"/>
              <a:ext cx="25" cy="746975"/>
            </a:xfrm>
            <a:custGeom>
              <a:rect b="b" l="l" r="r" t="t"/>
              <a:pathLst>
                <a:path extrusionOk="0" fill="none" h="29879" w="1">
                  <a:moveTo>
                    <a:pt x="1" y="0"/>
                  </a:moveTo>
                  <a:lnTo>
                    <a:pt x="1" y="29879"/>
                  </a:lnTo>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33"/>
            <p:cNvSpPr/>
            <p:nvPr/>
          </p:nvSpPr>
          <p:spPr>
            <a:xfrm rot="-5400000">
              <a:off x="1851563"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4" name="Google Shape;6504;p33"/>
          <p:cNvGrpSpPr/>
          <p:nvPr/>
        </p:nvGrpSpPr>
        <p:grpSpPr>
          <a:xfrm flipH="1">
            <a:off x="911800" y="2802700"/>
            <a:ext cx="669475" cy="486350"/>
            <a:chOff x="5710525" y="4183150"/>
            <a:chExt cx="669475" cy="486350"/>
          </a:xfrm>
        </p:grpSpPr>
        <p:sp>
          <p:nvSpPr>
            <p:cNvPr id="6505" name="Google Shape;6505;p33"/>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33"/>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33"/>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33"/>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33"/>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33"/>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33"/>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33"/>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33"/>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33"/>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33"/>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33"/>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33"/>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33"/>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33"/>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33"/>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1" name="Google Shape;6521;p33"/>
          <p:cNvGrpSpPr/>
          <p:nvPr/>
        </p:nvGrpSpPr>
        <p:grpSpPr>
          <a:xfrm>
            <a:off x="8" y="-88"/>
            <a:ext cx="611786" cy="1983735"/>
            <a:chOff x="9295275" y="2826313"/>
            <a:chExt cx="363250" cy="1177850"/>
          </a:xfrm>
        </p:grpSpPr>
        <p:sp>
          <p:nvSpPr>
            <p:cNvPr id="6522" name="Google Shape;6522;p33"/>
            <p:cNvSpPr/>
            <p:nvPr/>
          </p:nvSpPr>
          <p:spPr>
            <a:xfrm>
              <a:off x="9295275" y="2826313"/>
              <a:ext cx="19000" cy="19025"/>
            </a:xfrm>
            <a:custGeom>
              <a:rect b="b" l="l" r="r" t="t"/>
              <a:pathLst>
                <a:path extrusionOk="0" h="761" w="760">
                  <a:moveTo>
                    <a:pt x="395" y="0"/>
                  </a:moveTo>
                  <a:cubicBezTo>
                    <a:pt x="182" y="0"/>
                    <a:pt x="0" y="152"/>
                    <a:pt x="0" y="365"/>
                  </a:cubicBezTo>
                  <a:cubicBezTo>
                    <a:pt x="0" y="578"/>
                    <a:pt x="182" y="760"/>
                    <a:pt x="395" y="760"/>
                  </a:cubicBezTo>
                  <a:cubicBezTo>
                    <a:pt x="608" y="760"/>
                    <a:pt x="760" y="578"/>
                    <a:pt x="760" y="365"/>
                  </a:cubicBezTo>
                  <a:cubicBezTo>
                    <a:pt x="760" y="152"/>
                    <a:pt x="60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33"/>
            <p:cNvSpPr/>
            <p:nvPr/>
          </p:nvSpPr>
          <p:spPr>
            <a:xfrm>
              <a:off x="9296775" y="2905338"/>
              <a:ext cx="16750" cy="16750"/>
            </a:xfrm>
            <a:custGeom>
              <a:rect b="b" l="l" r="r" t="t"/>
              <a:pathLst>
                <a:path extrusionOk="0" h="670" w="670">
                  <a:moveTo>
                    <a:pt x="335" y="0"/>
                  </a:moveTo>
                  <a:cubicBezTo>
                    <a:pt x="153" y="0"/>
                    <a:pt x="1" y="152"/>
                    <a:pt x="1" y="335"/>
                  </a:cubicBezTo>
                  <a:cubicBezTo>
                    <a:pt x="1" y="517"/>
                    <a:pt x="153" y="669"/>
                    <a:pt x="335" y="669"/>
                  </a:cubicBezTo>
                  <a:cubicBezTo>
                    <a:pt x="518" y="669"/>
                    <a:pt x="670" y="517"/>
                    <a:pt x="670" y="335"/>
                  </a:cubicBezTo>
                  <a:cubicBezTo>
                    <a:pt x="670" y="152"/>
                    <a:pt x="51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33"/>
            <p:cNvSpPr/>
            <p:nvPr/>
          </p:nvSpPr>
          <p:spPr>
            <a:xfrm>
              <a:off x="9296775" y="2982838"/>
              <a:ext cx="16750" cy="17500"/>
            </a:xfrm>
            <a:custGeom>
              <a:rect b="b" l="l" r="r" t="t"/>
              <a:pathLst>
                <a:path extrusionOk="0" h="700" w="670">
                  <a:moveTo>
                    <a:pt x="335" y="1"/>
                  </a:moveTo>
                  <a:cubicBezTo>
                    <a:pt x="153" y="1"/>
                    <a:pt x="1" y="153"/>
                    <a:pt x="1" y="335"/>
                  </a:cubicBezTo>
                  <a:cubicBezTo>
                    <a:pt x="1" y="517"/>
                    <a:pt x="153" y="700"/>
                    <a:pt x="335" y="700"/>
                  </a:cubicBezTo>
                  <a:cubicBezTo>
                    <a:pt x="518" y="700"/>
                    <a:pt x="670" y="517"/>
                    <a:pt x="670" y="335"/>
                  </a:cubicBezTo>
                  <a:cubicBezTo>
                    <a:pt x="670" y="153"/>
                    <a:pt x="518"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33"/>
            <p:cNvSpPr/>
            <p:nvPr/>
          </p:nvSpPr>
          <p:spPr>
            <a:xfrm>
              <a:off x="9297550" y="3061863"/>
              <a:ext cx="15225" cy="15225"/>
            </a:xfrm>
            <a:custGeom>
              <a:rect b="b" l="l" r="r" t="t"/>
              <a:pathLst>
                <a:path extrusionOk="0" h="609" w="609">
                  <a:moveTo>
                    <a:pt x="304" y="1"/>
                  </a:moveTo>
                  <a:cubicBezTo>
                    <a:pt x="152" y="1"/>
                    <a:pt x="0" y="153"/>
                    <a:pt x="0" y="305"/>
                  </a:cubicBezTo>
                  <a:cubicBezTo>
                    <a:pt x="0" y="457"/>
                    <a:pt x="152" y="609"/>
                    <a:pt x="304" y="609"/>
                  </a:cubicBezTo>
                  <a:cubicBezTo>
                    <a:pt x="456"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33"/>
            <p:cNvSpPr/>
            <p:nvPr/>
          </p:nvSpPr>
          <p:spPr>
            <a:xfrm>
              <a:off x="9298300" y="3140888"/>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33"/>
            <p:cNvSpPr/>
            <p:nvPr/>
          </p:nvSpPr>
          <p:spPr>
            <a:xfrm>
              <a:off x="9298300" y="3218413"/>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33"/>
            <p:cNvSpPr/>
            <p:nvPr/>
          </p:nvSpPr>
          <p:spPr>
            <a:xfrm>
              <a:off x="9299075" y="3297438"/>
              <a:ext cx="11400" cy="11425"/>
            </a:xfrm>
            <a:custGeom>
              <a:rect b="b" l="l" r="r" t="t"/>
              <a:pathLst>
                <a:path extrusionOk="0" h="457" w="456">
                  <a:moveTo>
                    <a:pt x="243" y="0"/>
                  </a:moveTo>
                  <a:cubicBezTo>
                    <a:pt x="122" y="0"/>
                    <a:pt x="0" y="92"/>
                    <a:pt x="0" y="213"/>
                  </a:cubicBezTo>
                  <a:cubicBezTo>
                    <a:pt x="0" y="335"/>
                    <a:pt x="122" y="456"/>
                    <a:pt x="243" y="456"/>
                  </a:cubicBezTo>
                  <a:cubicBezTo>
                    <a:pt x="365" y="456"/>
                    <a:pt x="456" y="335"/>
                    <a:pt x="456" y="213"/>
                  </a:cubicBezTo>
                  <a:cubicBezTo>
                    <a:pt x="456" y="92"/>
                    <a:pt x="36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33"/>
            <p:cNvSpPr/>
            <p:nvPr/>
          </p:nvSpPr>
          <p:spPr>
            <a:xfrm>
              <a:off x="9300575" y="3376463"/>
              <a:ext cx="9150" cy="9150"/>
            </a:xfrm>
            <a:custGeom>
              <a:rect b="b" l="l" r="r" t="t"/>
              <a:pathLst>
                <a:path extrusionOk="0" h="366" w="366">
                  <a:moveTo>
                    <a:pt x="183" y="1"/>
                  </a:moveTo>
                  <a:cubicBezTo>
                    <a:pt x="62" y="1"/>
                    <a:pt x="1" y="61"/>
                    <a:pt x="1" y="183"/>
                  </a:cubicBezTo>
                  <a:cubicBezTo>
                    <a:pt x="1" y="305"/>
                    <a:pt x="62" y="365"/>
                    <a:pt x="183" y="365"/>
                  </a:cubicBezTo>
                  <a:cubicBezTo>
                    <a:pt x="305" y="365"/>
                    <a:pt x="366" y="305"/>
                    <a:pt x="366" y="183"/>
                  </a:cubicBezTo>
                  <a:cubicBezTo>
                    <a:pt x="36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33"/>
            <p:cNvSpPr/>
            <p:nvPr/>
          </p:nvSpPr>
          <p:spPr>
            <a:xfrm>
              <a:off x="9300575" y="3453963"/>
              <a:ext cx="9150" cy="9925"/>
            </a:xfrm>
            <a:custGeom>
              <a:rect b="b" l="l" r="r" t="t"/>
              <a:pathLst>
                <a:path extrusionOk="0" h="397" w="366">
                  <a:moveTo>
                    <a:pt x="183" y="1"/>
                  </a:moveTo>
                  <a:cubicBezTo>
                    <a:pt x="62" y="1"/>
                    <a:pt x="1" y="92"/>
                    <a:pt x="1" y="183"/>
                  </a:cubicBezTo>
                  <a:cubicBezTo>
                    <a:pt x="1" y="305"/>
                    <a:pt x="62" y="396"/>
                    <a:pt x="183" y="396"/>
                  </a:cubicBezTo>
                  <a:cubicBezTo>
                    <a:pt x="305" y="396"/>
                    <a:pt x="366" y="305"/>
                    <a:pt x="366" y="183"/>
                  </a:cubicBezTo>
                  <a:cubicBezTo>
                    <a:pt x="36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33"/>
            <p:cNvSpPr/>
            <p:nvPr/>
          </p:nvSpPr>
          <p:spPr>
            <a:xfrm>
              <a:off x="9301350" y="3533013"/>
              <a:ext cx="7625" cy="7625"/>
            </a:xfrm>
            <a:custGeom>
              <a:rect b="b" l="l" r="r" t="t"/>
              <a:pathLst>
                <a:path extrusionOk="0" h="305" w="305">
                  <a:moveTo>
                    <a:pt x="152" y="0"/>
                  </a:moveTo>
                  <a:cubicBezTo>
                    <a:pt x="91" y="0"/>
                    <a:pt x="0" y="61"/>
                    <a:pt x="0" y="152"/>
                  </a:cubicBezTo>
                  <a:cubicBezTo>
                    <a:pt x="0" y="213"/>
                    <a:pt x="61" y="304"/>
                    <a:pt x="152" y="304"/>
                  </a:cubicBezTo>
                  <a:cubicBezTo>
                    <a:pt x="243" y="304"/>
                    <a:pt x="304" y="213"/>
                    <a:pt x="304" y="152"/>
                  </a:cubicBezTo>
                  <a:cubicBezTo>
                    <a:pt x="304" y="61"/>
                    <a:pt x="24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33"/>
            <p:cNvSpPr/>
            <p:nvPr/>
          </p:nvSpPr>
          <p:spPr>
            <a:xfrm>
              <a:off x="9302100" y="3612788"/>
              <a:ext cx="6100" cy="5350"/>
            </a:xfrm>
            <a:custGeom>
              <a:rect b="b" l="l" r="r" t="t"/>
              <a:pathLst>
                <a:path extrusionOk="0" h="214" w="244">
                  <a:moveTo>
                    <a:pt x="122" y="1"/>
                  </a:moveTo>
                  <a:cubicBezTo>
                    <a:pt x="61" y="1"/>
                    <a:pt x="1" y="31"/>
                    <a:pt x="1" y="122"/>
                  </a:cubicBezTo>
                  <a:cubicBezTo>
                    <a:pt x="1" y="183"/>
                    <a:pt x="31" y="213"/>
                    <a:pt x="122" y="213"/>
                  </a:cubicBezTo>
                  <a:cubicBezTo>
                    <a:pt x="213" y="213"/>
                    <a:pt x="244" y="153"/>
                    <a:pt x="244" y="122"/>
                  </a:cubicBezTo>
                  <a:cubicBezTo>
                    <a:pt x="244" y="31"/>
                    <a:pt x="21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33"/>
            <p:cNvSpPr/>
            <p:nvPr/>
          </p:nvSpPr>
          <p:spPr>
            <a:xfrm>
              <a:off x="9302100" y="3689538"/>
              <a:ext cx="6100" cy="6100"/>
            </a:xfrm>
            <a:custGeom>
              <a:rect b="b" l="l" r="r" t="t"/>
              <a:pathLst>
                <a:path extrusionOk="0" h="244" w="244">
                  <a:moveTo>
                    <a:pt x="122" y="1"/>
                  </a:moveTo>
                  <a:cubicBezTo>
                    <a:pt x="61" y="1"/>
                    <a:pt x="1" y="92"/>
                    <a:pt x="1" y="122"/>
                  </a:cubicBezTo>
                  <a:cubicBezTo>
                    <a:pt x="1" y="183"/>
                    <a:pt x="92" y="244"/>
                    <a:pt x="122" y="244"/>
                  </a:cubicBezTo>
                  <a:cubicBezTo>
                    <a:pt x="153" y="244"/>
                    <a:pt x="244" y="183"/>
                    <a:pt x="244" y="122"/>
                  </a:cubicBezTo>
                  <a:cubicBezTo>
                    <a:pt x="24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33"/>
            <p:cNvSpPr/>
            <p:nvPr/>
          </p:nvSpPr>
          <p:spPr>
            <a:xfrm>
              <a:off x="9302875" y="3768563"/>
              <a:ext cx="4575" cy="3825"/>
            </a:xfrm>
            <a:custGeom>
              <a:rect b="b" l="l" r="r" t="t"/>
              <a:pathLst>
                <a:path extrusionOk="0" h="153" w="183">
                  <a:moveTo>
                    <a:pt x="91" y="1"/>
                  </a:moveTo>
                  <a:cubicBezTo>
                    <a:pt x="61" y="1"/>
                    <a:pt x="0" y="31"/>
                    <a:pt x="0" y="62"/>
                  </a:cubicBezTo>
                  <a:cubicBezTo>
                    <a:pt x="0" y="92"/>
                    <a:pt x="61" y="153"/>
                    <a:pt x="91" y="153"/>
                  </a:cubicBezTo>
                  <a:cubicBezTo>
                    <a:pt x="122" y="153"/>
                    <a:pt x="182" y="122"/>
                    <a:pt x="182" y="62"/>
                  </a:cubicBezTo>
                  <a:cubicBezTo>
                    <a:pt x="18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33"/>
            <p:cNvSpPr/>
            <p:nvPr/>
          </p:nvSpPr>
          <p:spPr>
            <a:xfrm>
              <a:off x="9304375" y="3846838"/>
              <a:ext cx="1550" cy="2300"/>
            </a:xfrm>
            <a:custGeom>
              <a:rect b="b" l="l" r="r" t="t"/>
              <a:pathLst>
                <a:path extrusionOk="0" h="92" w="62">
                  <a:moveTo>
                    <a:pt x="31" y="0"/>
                  </a:moveTo>
                  <a:cubicBezTo>
                    <a:pt x="1" y="0"/>
                    <a:pt x="1" y="31"/>
                    <a:pt x="1" y="61"/>
                  </a:cubicBezTo>
                  <a:cubicBezTo>
                    <a:pt x="1" y="61"/>
                    <a:pt x="1" y="92"/>
                    <a:pt x="31" y="92"/>
                  </a:cubicBezTo>
                  <a:cubicBezTo>
                    <a:pt x="62" y="92"/>
                    <a:pt x="62" y="61"/>
                    <a:pt x="62" y="61"/>
                  </a:cubicBezTo>
                  <a:cubicBezTo>
                    <a:pt x="62" y="31"/>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33"/>
            <p:cNvSpPr/>
            <p:nvPr/>
          </p:nvSpPr>
          <p:spPr>
            <a:xfrm>
              <a:off x="9304375" y="3925863"/>
              <a:ext cx="1550" cy="1550"/>
            </a:xfrm>
            <a:custGeom>
              <a:rect b="b" l="l" r="r" t="t"/>
              <a:pathLst>
                <a:path extrusionOk="0" h="62" w="62">
                  <a:moveTo>
                    <a:pt x="31" y="1"/>
                  </a:moveTo>
                  <a:cubicBezTo>
                    <a:pt x="31" y="1"/>
                    <a:pt x="1" y="1"/>
                    <a:pt x="31" y="61"/>
                  </a:cubicBezTo>
                  <a:cubicBezTo>
                    <a:pt x="62" y="1"/>
                    <a:pt x="3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33"/>
            <p:cNvSpPr/>
            <p:nvPr/>
          </p:nvSpPr>
          <p:spPr>
            <a:xfrm>
              <a:off x="9305150"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33"/>
            <p:cNvSpPr/>
            <p:nvPr/>
          </p:nvSpPr>
          <p:spPr>
            <a:xfrm>
              <a:off x="936442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33"/>
            <p:cNvSpPr/>
            <p:nvPr/>
          </p:nvSpPr>
          <p:spPr>
            <a:xfrm>
              <a:off x="9365175" y="2905338"/>
              <a:ext cx="18250" cy="16750"/>
            </a:xfrm>
            <a:custGeom>
              <a:rect b="b" l="l" r="r" t="t"/>
              <a:pathLst>
                <a:path extrusionOk="0" h="670" w="730">
                  <a:moveTo>
                    <a:pt x="335" y="0"/>
                  </a:moveTo>
                  <a:cubicBezTo>
                    <a:pt x="152" y="0"/>
                    <a:pt x="0" y="152"/>
                    <a:pt x="0" y="335"/>
                  </a:cubicBezTo>
                  <a:cubicBezTo>
                    <a:pt x="0" y="517"/>
                    <a:pt x="152" y="669"/>
                    <a:pt x="335" y="669"/>
                  </a:cubicBezTo>
                  <a:cubicBezTo>
                    <a:pt x="578" y="669"/>
                    <a:pt x="730" y="517"/>
                    <a:pt x="669" y="335"/>
                  </a:cubicBezTo>
                  <a:cubicBezTo>
                    <a:pt x="669" y="152"/>
                    <a:pt x="51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33"/>
            <p:cNvSpPr/>
            <p:nvPr/>
          </p:nvSpPr>
          <p:spPr>
            <a:xfrm>
              <a:off x="936517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33"/>
            <p:cNvSpPr/>
            <p:nvPr/>
          </p:nvSpPr>
          <p:spPr>
            <a:xfrm>
              <a:off x="9365925" y="3061863"/>
              <a:ext cx="15225" cy="15225"/>
            </a:xfrm>
            <a:custGeom>
              <a:rect b="b" l="l" r="r" t="t"/>
              <a:pathLst>
                <a:path extrusionOk="0" h="609" w="609">
                  <a:moveTo>
                    <a:pt x="305" y="1"/>
                  </a:moveTo>
                  <a:cubicBezTo>
                    <a:pt x="122" y="1"/>
                    <a:pt x="1" y="122"/>
                    <a:pt x="1" y="305"/>
                  </a:cubicBezTo>
                  <a:cubicBezTo>
                    <a:pt x="1" y="457"/>
                    <a:pt x="122"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33"/>
            <p:cNvSpPr/>
            <p:nvPr/>
          </p:nvSpPr>
          <p:spPr>
            <a:xfrm>
              <a:off x="9366700" y="3140888"/>
              <a:ext cx="14450" cy="12950"/>
            </a:xfrm>
            <a:custGeom>
              <a:rect b="b" l="l" r="r" t="t"/>
              <a:pathLst>
                <a:path extrusionOk="0" h="518" w="578">
                  <a:moveTo>
                    <a:pt x="274" y="1"/>
                  </a:moveTo>
                  <a:cubicBezTo>
                    <a:pt x="122" y="1"/>
                    <a:pt x="0" y="92"/>
                    <a:pt x="0" y="244"/>
                  </a:cubicBezTo>
                  <a:cubicBezTo>
                    <a:pt x="0" y="396"/>
                    <a:pt x="122" y="518"/>
                    <a:pt x="274" y="518"/>
                  </a:cubicBezTo>
                  <a:cubicBezTo>
                    <a:pt x="426" y="518"/>
                    <a:pt x="578"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33"/>
            <p:cNvSpPr/>
            <p:nvPr/>
          </p:nvSpPr>
          <p:spPr>
            <a:xfrm>
              <a:off x="9366700" y="3218413"/>
              <a:ext cx="13700" cy="13700"/>
            </a:xfrm>
            <a:custGeom>
              <a:rect b="b" l="l" r="r" t="t"/>
              <a:pathLst>
                <a:path extrusionOk="0" h="548" w="548">
                  <a:moveTo>
                    <a:pt x="274" y="0"/>
                  </a:moveTo>
                  <a:cubicBezTo>
                    <a:pt x="122" y="0"/>
                    <a:pt x="0" y="122"/>
                    <a:pt x="0" y="274"/>
                  </a:cubicBezTo>
                  <a:cubicBezTo>
                    <a:pt x="0" y="426"/>
                    <a:pt x="122" y="547"/>
                    <a:pt x="274" y="547"/>
                  </a:cubicBezTo>
                  <a:cubicBezTo>
                    <a:pt x="426" y="547"/>
                    <a:pt x="54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33"/>
            <p:cNvSpPr/>
            <p:nvPr/>
          </p:nvSpPr>
          <p:spPr>
            <a:xfrm>
              <a:off x="9367450" y="3297438"/>
              <a:ext cx="12175" cy="11425"/>
            </a:xfrm>
            <a:custGeom>
              <a:rect b="b" l="l" r="r" t="t"/>
              <a:pathLst>
                <a:path extrusionOk="0" h="457" w="487">
                  <a:moveTo>
                    <a:pt x="244" y="0"/>
                  </a:moveTo>
                  <a:cubicBezTo>
                    <a:pt x="122" y="0"/>
                    <a:pt x="1" y="92"/>
                    <a:pt x="1" y="213"/>
                  </a:cubicBezTo>
                  <a:cubicBezTo>
                    <a:pt x="1" y="335"/>
                    <a:pt x="122" y="456"/>
                    <a:pt x="244" y="456"/>
                  </a:cubicBezTo>
                  <a:cubicBezTo>
                    <a:pt x="365" y="456"/>
                    <a:pt x="487" y="335"/>
                    <a:pt x="487" y="213"/>
                  </a:cubicBezTo>
                  <a:cubicBezTo>
                    <a:pt x="487" y="9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33"/>
            <p:cNvSpPr/>
            <p:nvPr/>
          </p:nvSpPr>
          <p:spPr>
            <a:xfrm>
              <a:off x="9368975" y="3376463"/>
              <a:ext cx="10650" cy="9150"/>
            </a:xfrm>
            <a:custGeom>
              <a:rect b="b" l="l" r="r" t="t"/>
              <a:pathLst>
                <a:path extrusionOk="0" h="366" w="426">
                  <a:moveTo>
                    <a:pt x="183" y="1"/>
                  </a:moveTo>
                  <a:cubicBezTo>
                    <a:pt x="61" y="1"/>
                    <a:pt x="0" y="61"/>
                    <a:pt x="0" y="183"/>
                  </a:cubicBezTo>
                  <a:cubicBezTo>
                    <a:pt x="0" y="305"/>
                    <a:pt x="61" y="365"/>
                    <a:pt x="183" y="365"/>
                  </a:cubicBezTo>
                  <a:cubicBezTo>
                    <a:pt x="304" y="365"/>
                    <a:pt x="426" y="305"/>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33"/>
            <p:cNvSpPr/>
            <p:nvPr/>
          </p:nvSpPr>
          <p:spPr>
            <a:xfrm>
              <a:off x="9368975" y="3453963"/>
              <a:ext cx="9150" cy="9925"/>
            </a:xfrm>
            <a:custGeom>
              <a:rect b="b" l="l" r="r" t="t"/>
              <a:pathLst>
                <a:path extrusionOk="0" h="397" w="366">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33"/>
            <p:cNvSpPr/>
            <p:nvPr/>
          </p:nvSpPr>
          <p:spPr>
            <a:xfrm>
              <a:off x="9369725" y="3533013"/>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33"/>
            <p:cNvSpPr/>
            <p:nvPr/>
          </p:nvSpPr>
          <p:spPr>
            <a:xfrm>
              <a:off x="9370500" y="3611263"/>
              <a:ext cx="6100" cy="6100"/>
            </a:xfrm>
            <a:custGeom>
              <a:rect b="b" l="l" r="r" t="t"/>
              <a:pathLst>
                <a:path extrusionOk="0" h="244" w="244">
                  <a:moveTo>
                    <a:pt x="122" y="1"/>
                  </a:moveTo>
                  <a:cubicBezTo>
                    <a:pt x="61" y="1"/>
                    <a:pt x="0" y="62"/>
                    <a:pt x="0" y="122"/>
                  </a:cubicBezTo>
                  <a:cubicBezTo>
                    <a:pt x="0" y="183"/>
                    <a:pt x="61" y="244"/>
                    <a:pt x="122" y="244"/>
                  </a:cubicBezTo>
                  <a:cubicBezTo>
                    <a:pt x="183" y="244"/>
                    <a:pt x="243" y="183"/>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33"/>
            <p:cNvSpPr/>
            <p:nvPr/>
          </p:nvSpPr>
          <p:spPr>
            <a:xfrm>
              <a:off x="9370500" y="3689538"/>
              <a:ext cx="6100" cy="6100"/>
            </a:xfrm>
            <a:custGeom>
              <a:rect b="b" l="l" r="r" t="t"/>
              <a:pathLst>
                <a:path extrusionOk="0" h="244" w="244">
                  <a:moveTo>
                    <a:pt x="122" y="1"/>
                  </a:moveTo>
                  <a:cubicBezTo>
                    <a:pt x="61" y="1"/>
                    <a:pt x="0" y="92"/>
                    <a:pt x="0" y="122"/>
                  </a:cubicBezTo>
                  <a:cubicBezTo>
                    <a:pt x="0" y="183"/>
                    <a:pt x="91" y="244"/>
                    <a:pt x="122" y="244"/>
                  </a:cubicBezTo>
                  <a:cubicBezTo>
                    <a:pt x="213" y="244"/>
                    <a:pt x="243" y="183"/>
                    <a:pt x="243" y="122"/>
                  </a:cubicBezTo>
                  <a:cubicBezTo>
                    <a:pt x="24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33"/>
            <p:cNvSpPr/>
            <p:nvPr/>
          </p:nvSpPr>
          <p:spPr>
            <a:xfrm>
              <a:off x="9371250" y="3768563"/>
              <a:ext cx="4575" cy="3825"/>
            </a:xfrm>
            <a:custGeom>
              <a:rect b="b" l="l" r="r" t="t"/>
              <a:pathLst>
                <a:path extrusionOk="0" h="153" w="183">
                  <a:moveTo>
                    <a:pt x="92" y="1"/>
                  </a:moveTo>
                  <a:cubicBezTo>
                    <a:pt x="61" y="1"/>
                    <a:pt x="1" y="31"/>
                    <a:pt x="1" y="62"/>
                  </a:cubicBezTo>
                  <a:cubicBezTo>
                    <a:pt x="1" y="122"/>
                    <a:pt x="61" y="153"/>
                    <a:pt x="92" y="153"/>
                  </a:cubicBezTo>
                  <a:cubicBezTo>
                    <a:pt x="122" y="153"/>
                    <a:pt x="183" y="122"/>
                    <a:pt x="183" y="62"/>
                  </a:cubicBezTo>
                  <a:cubicBezTo>
                    <a:pt x="18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33"/>
            <p:cNvSpPr/>
            <p:nvPr/>
          </p:nvSpPr>
          <p:spPr>
            <a:xfrm>
              <a:off x="9372775" y="3846838"/>
              <a:ext cx="1550" cy="2300"/>
            </a:xfrm>
            <a:custGeom>
              <a:rect b="b" l="l" r="r" t="t"/>
              <a:pathLst>
                <a:path extrusionOk="0" h="92" w="62">
                  <a:moveTo>
                    <a:pt x="31" y="0"/>
                  </a:moveTo>
                  <a:cubicBezTo>
                    <a:pt x="0" y="0"/>
                    <a:pt x="0" y="31"/>
                    <a:pt x="0" y="61"/>
                  </a:cubicBezTo>
                  <a:cubicBezTo>
                    <a:pt x="0" y="61"/>
                    <a:pt x="0"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33"/>
            <p:cNvSpPr/>
            <p:nvPr/>
          </p:nvSpPr>
          <p:spPr>
            <a:xfrm>
              <a:off x="9372775" y="3925863"/>
              <a:ext cx="1550" cy="1550"/>
            </a:xfrm>
            <a:custGeom>
              <a:rect b="b" l="l" r="r" t="t"/>
              <a:pathLst>
                <a:path extrusionOk="0" h="62" w="62">
                  <a:moveTo>
                    <a:pt x="31" y="1"/>
                  </a:moveTo>
                  <a:cubicBezTo>
                    <a:pt x="31" y="1"/>
                    <a:pt x="0" y="1"/>
                    <a:pt x="31" y="6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33"/>
            <p:cNvSpPr/>
            <p:nvPr/>
          </p:nvSpPr>
          <p:spPr>
            <a:xfrm>
              <a:off x="937352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33"/>
            <p:cNvSpPr/>
            <p:nvPr/>
          </p:nvSpPr>
          <p:spPr>
            <a:xfrm>
              <a:off x="943357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33"/>
            <p:cNvSpPr/>
            <p:nvPr/>
          </p:nvSpPr>
          <p:spPr>
            <a:xfrm>
              <a:off x="9434325" y="2905338"/>
              <a:ext cx="17500" cy="16750"/>
            </a:xfrm>
            <a:custGeom>
              <a:rect b="b" l="l" r="r" t="t"/>
              <a:pathLst>
                <a:path extrusionOk="0" h="670" w="700">
                  <a:moveTo>
                    <a:pt x="335" y="0"/>
                  </a:moveTo>
                  <a:cubicBezTo>
                    <a:pt x="152" y="0"/>
                    <a:pt x="0" y="152"/>
                    <a:pt x="0" y="335"/>
                  </a:cubicBezTo>
                  <a:cubicBezTo>
                    <a:pt x="0" y="517"/>
                    <a:pt x="152" y="669"/>
                    <a:pt x="335" y="669"/>
                  </a:cubicBezTo>
                  <a:cubicBezTo>
                    <a:pt x="548" y="669"/>
                    <a:pt x="700" y="517"/>
                    <a:pt x="700" y="335"/>
                  </a:cubicBezTo>
                  <a:cubicBezTo>
                    <a:pt x="700" y="152"/>
                    <a:pt x="54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33"/>
            <p:cNvSpPr/>
            <p:nvPr/>
          </p:nvSpPr>
          <p:spPr>
            <a:xfrm>
              <a:off x="943432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33"/>
            <p:cNvSpPr/>
            <p:nvPr/>
          </p:nvSpPr>
          <p:spPr>
            <a:xfrm>
              <a:off x="9435075" y="3061863"/>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33"/>
            <p:cNvSpPr/>
            <p:nvPr/>
          </p:nvSpPr>
          <p:spPr>
            <a:xfrm>
              <a:off x="9435850" y="3140888"/>
              <a:ext cx="13700" cy="12950"/>
            </a:xfrm>
            <a:custGeom>
              <a:rect b="b" l="l" r="r" t="t"/>
              <a:pathLst>
                <a:path extrusionOk="0" h="518" w="548">
                  <a:moveTo>
                    <a:pt x="274" y="1"/>
                  </a:moveTo>
                  <a:cubicBezTo>
                    <a:pt x="122" y="1"/>
                    <a:pt x="0" y="92"/>
                    <a:pt x="0" y="244"/>
                  </a:cubicBezTo>
                  <a:cubicBezTo>
                    <a:pt x="0" y="396"/>
                    <a:pt x="122" y="518"/>
                    <a:pt x="274" y="518"/>
                  </a:cubicBezTo>
                  <a:cubicBezTo>
                    <a:pt x="426" y="518"/>
                    <a:pt x="547"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33"/>
            <p:cNvSpPr/>
            <p:nvPr/>
          </p:nvSpPr>
          <p:spPr>
            <a:xfrm>
              <a:off x="9435850" y="3218413"/>
              <a:ext cx="13700" cy="13700"/>
            </a:xfrm>
            <a:custGeom>
              <a:rect b="b" l="l" r="r" t="t"/>
              <a:pathLst>
                <a:path extrusionOk="0" h="548" w="548">
                  <a:moveTo>
                    <a:pt x="274" y="0"/>
                  </a:moveTo>
                  <a:cubicBezTo>
                    <a:pt x="122" y="0"/>
                    <a:pt x="0" y="122"/>
                    <a:pt x="0" y="274"/>
                  </a:cubicBezTo>
                  <a:cubicBezTo>
                    <a:pt x="0" y="426"/>
                    <a:pt x="122" y="547"/>
                    <a:pt x="274" y="547"/>
                  </a:cubicBezTo>
                  <a:cubicBezTo>
                    <a:pt x="395" y="547"/>
                    <a:pt x="51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33"/>
            <p:cNvSpPr/>
            <p:nvPr/>
          </p:nvSpPr>
          <p:spPr>
            <a:xfrm>
              <a:off x="9437375" y="3297438"/>
              <a:ext cx="11400" cy="11425"/>
            </a:xfrm>
            <a:custGeom>
              <a:rect b="b" l="l" r="r" t="t"/>
              <a:pathLst>
                <a:path extrusionOk="0" h="457" w="456">
                  <a:moveTo>
                    <a:pt x="213" y="0"/>
                  </a:moveTo>
                  <a:cubicBezTo>
                    <a:pt x="91" y="0"/>
                    <a:pt x="0" y="92"/>
                    <a:pt x="0" y="213"/>
                  </a:cubicBezTo>
                  <a:cubicBezTo>
                    <a:pt x="0" y="335"/>
                    <a:pt x="91" y="456"/>
                    <a:pt x="213" y="456"/>
                  </a:cubicBezTo>
                  <a:cubicBezTo>
                    <a:pt x="334" y="456"/>
                    <a:pt x="456" y="335"/>
                    <a:pt x="456" y="213"/>
                  </a:cubicBezTo>
                  <a:cubicBezTo>
                    <a:pt x="456" y="92"/>
                    <a:pt x="334"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33"/>
            <p:cNvSpPr/>
            <p:nvPr/>
          </p:nvSpPr>
          <p:spPr>
            <a:xfrm>
              <a:off x="9438125" y="3376463"/>
              <a:ext cx="9900" cy="9150"/>
            </a:xfrm>
            <a:custGeom>
              <a:rect b="b" l="l" r="r" t="t"/>
              <a:pathLst>
                <a:path extrusionOk="0" h="366" w="396">
                  <a:moveTo>
                    <a:pt x="183" y="1"/>
                  </a:moveTo>
                  <a:cubicBezTo>
                    <a:pt x="92" y="1"/>
                    <a:pt x="0" y="61"/>
                    <a:pt x="0" y="183"/>
                  </a:cubicBezTo>
                  <a:cubicBezTo>
                    <a:pt x="0" y="305"/>
                    <a:pt x="92" y="365"/>
                    <a:pt x="183" y="365"/>
                  </a:cubicBezTo>
                  <a:cubicBezTo>
                    <a:pt x="304" y="365"/>
                    <a:pt x="396" y="305"/>
                    <a:pt x="396" y="183"/>
                  </a:cubicBezTo>
                  <a:cubicBezTo>
                    <a:pt x="396"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33"/>
            <p:cNvSpPr/>
            <p:nvPr/>
          </p:nvSpPr>
          <p:spPr>
            <a:xfrm>
              <a:off x="9438125" y="3453963"/>
              <a:ext cx="9900" cy="9925"/>
            </a:xfrm>
            <a:custGeom>
              <a:rect b="b" l="l" r="r" t="t"/>
              <a:pathLst>
                <a:path extrusionOk="0" h="397" w="396">
                  <a:moveTo>
                    <a:pt x="183" y="1"/>
                  </a:moveTo>
                  <a:cubicBezTo>
                    <a:pt x="92" y="1"/>
                    <a:pt x="0" y="92"/>
                    <a:pt x="0" y="183"/>
                  </a:cubicBezTo>
                  <a:cubicBezTo>
                    <a:pt x="0" y="305"/>
                    <a:pt x="92" y="396"/>
                    <a:pt x="183" y="396"/>
                  </a:cubicBezTo>
                  <a:cubicBezTo>
                    <a:pt x="274" y="396"/>
                    <a:pt x="335" y="305"/>
                    <a:pt x="396" y="183"/>
                  </a:cubicBezTo>
                  <a:cubicBezTo>
                    <a:pt x="396"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33"/>
            <p:cNvSpPr/>
            <p:nvPr/>
          </p:nvSpPr>
          <p:spPr>
            <a:xfrm>
              <a:off x="9438875" y="3533013"/>
              <a:ext cx="7625" cy="7625"/>
            </a:xfrm>
            <a:custGeom>
              <a:rect b="b" l="l" r="r" t="t"/>
              <a:pathLst>
                <a:path extrusionOk="0" h="305" w="305">
                  <a:moveTo>
                    <a:pt x="153" y="0"/>
                  </a:moveTo>
                  <a:cubicBezTo>
                    <a:pt x="92" y="0"/>
                    <a:pt x="1" y="61"/>
                    <a:pt x="1" y="152"/>
                  </a:cubicBezTo>
                  <a:cubicBezTo>
                    <a:pt x="1" y="213"/>
                    <a:pt x="92" y="304"/>
                    <a:pt x="153" y="304"/>
                  </a:cubicBezTo>
                  <a:cubicBezTo>
                    <a:pt x="24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33"/>
            <p:cNvSpPr/>
            <p:nvPr/>
          </p:nvSpPr>
          <p:spPr>
            <a:xfrm>
              <a:off x="9440400" y="3612788"/>
              <a:ext cx="5350" cy="5350"/>
            </a:xfrm>
            <a:custGeom>
              <a:rect b="b" l="l" r="r" t="t"/>
              <a:pathLst>
                <a:path extrusionOk="0" h="214" w="214">
                  <a:moveTo>
                    <a:pt x="92" y="1"/>
                  </a:moveTo>
                  <a:cubicBezTo>
                    <a:pt x="31" y="1"/>
                    <a:pt x="1" y="31"/>
                    <a:pt x="1" y="122"/>
                  </a:cubicBezTo>
                  <a:cubicBezTo>
                    <a:pt x="1" y="183"/>
                    <a:pt x="31" y="213"/>
                    <a:pt x="92" y="213"/>
                  </a:cubicBezTo>
                  <a:cubicBezTo>
                    <a:pt x="183" y="213"/>
                    <a:pt x="213" y="153"/>
                    <a:pt x="213" y="122"/>
                  </a:cubicBezTo>
                  <a:cubicBezTo>
                    <a:pt x="213" y="31"/>
                    <a:pt x="183"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33"/>
            <p:cNvSpPr/>
            <p:nvPr/>
          </p:nvSpPr>
          <p:spPr>
            <a:xfrm>
              <a:off x="9439650" y="3689538"/>
              <a:ext cx="6100" cy="6100"/>
            </a:xfrm>
            <a:custGeom>
              <a:rect b="b" l="l" r="r" t="t"/>
              <a:pathLst>
                <a:path extrusionOk="0" h="244" w="244">
                  <a:moveTo>
                    <a:pt x="122" y="1"/>
                  </a:moveTo>
                  <a:cubicBezTo>
                    <a:pt x="61" y="1"/>
                    <a:pt x="0" y="61"/>
                    <a:pt x="0" y="122"/>
                  </a:cubicBezTo>
                  <a:cubicBezTo>
                    <a:pt x="0" y="183"/>
                    <a:pt x="61" y="244"/>
                    <a:pt x="122" y="244"/>
                  </a:cubicBezTo>
                  <a:cubicBezTo>
                    <a:pt x="183" y="244"/>
                    <a:pt x="243" y="18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33"/>
            <p:cNvSpPr/>
            <p:nvPr/>
          </p:nvSpPr>
          <p:spPr>
            <a:xfrm>
              <a:off x="9441175" y="3768563"/>
              <a:ext cx="3800" cy="3825"/>
            </a:xfrm>
            <a:custGeom>
              <a:rect b="b" l="l" r="r" t="t"/>
              <a:pathLst>
                <a:path extrusionOk="0" h="153" w="152">
                  <a:moveTo>
                    <a:pt x="61" y="1"/>
                  </a:moveTo>
                  <a:cubicBezTo>
                    <a:pt x="30" y="1"/>
                    <a:pt x="0" y="31"/>
                    <a:pt x="0" y="62"/>
                  </a:cubicBezTo>
                  <a:cubicBezTo>
                    <a:pt x="0" y="122"/>
                    <a:pt x="30" y="153"/>
                    <a:pt x="61" y="153"/>
                  </a:cubicBezTo>
                  <a:cubicBezTo>
                    <a:pt x="122" y="153"/>
                    <a:pt x="152" y="122"/>
                    <a:pt x="152" y="62"/>
                  </a:cubicBezTo>
                  <a:cubicBezTo>
                    <a:pt x="152"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33"/>
            <p:cNvSpPr/>
            <p:nvPr/>
          </p:nvSpPr>
          <p:spPr>
            <a:xfrm>
              <a:off x="9441925" y="3846838"/>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33"/>
            <p:cNvSpPr/>
            <p:nvPr/>
          </p:nvSpPr>
          <p:spPr>
            <a:xfrm>
              <a:off x="9441925" y="3925863"/>
              <a:ext cx="775" cy="1550"/>
            </a:xfrm>
            <a:custGeom>
              <a:rect b="b" l="l" r="r" t="t"/>
              <a:pathLst>
                <a:path extrusionOk="0" h="62" w="31">
                  <a:moveTo>
                    <a:pt x="31" y="1"/>
                  </a:moveTo>
                  <a:cubicBezTo>
                    <a:pt x="31" y="1"/>
                    <a:pt x="0" y="1"/>
                    <a:pt x="31" y="61"/>
                  </a:cubicBezTo>
                  <a:lnTo>
                    <a:pt x="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33"/>
            <p:cNvSpPr/>
            <p:nvPr/>
          </p:nvSpPr>
          <p:spPr>
            <a:xfrm>
              <a:off x="94426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33"/>
            <p:cNvSpPr/>
            <p:nvPr/>
          </p:nvSpPr>
          <p:spPr>
            <a:xfrm>
              <a:off x="9501950" y="2826313"/>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33"/>
            <p:cNvSpPr/>
            <p:nvPr/>
          </p:nvSpPr>
          <p:spPr>
            <a:xfrm>
              <a:off x="9502725" y="2905338"/>
              <a:ext cx="17500" cy="16750"/>
            </a:xfrm>
            <a:custGeom>
              <a:rect b="b" l="l" r="r" t="t"/>
              <a:pathLst>
                <a:path extrusionOk="0" h="670" w="700">
                  <a:moveTo>
                    <a:pt x="334" y="0"/>
                  </a:moveTo>
                  <a:cubicBezTo>
                    <a:pt x="152" y="0"/>
                    <a:pt x="0" y="152"/>
                    <a:pt x="0" y="335"/>
                  </a:cubicBezTo>
                  <a:cubicBezTo>
                    <a:pt x="0" y="517"/>
                    <a:pt x="152" y="669"/>
                    <a:pt x="334" y="669"/>
                  </a:cubicBezTo>
                  <a:cubicBezTo>
                    <a:pt x="547" y="669"/>
                    <a:pt x="699" y="517"/>
                    <a:pt x="699" y="335"/>
                  </a:cubicBezTo>
                  <a:cubicBezTo>
                    <a:pt x="699" y="152"/>
                    <a:pt x="54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33"/>
            <p:cNvSpPr/>
            <p:nvPr/>
          </p:nvSpPr>
          <p:spPr>
            <a:xfrm>
              <a:off x="9502725" y="2982838"/>
              <a:ext cx="17500" cy="17500"/>
            </a:xfrm>
            <a:custGeom>
              <a:rect b="b" l="l" r="r" t="t"/>
              <a:pathLst>
                <a:path extrusionOk="0" h="700" w="700">
                  <a:moveTo>
                    <a:pt x="334" y="1"/>
                  </a:moveTo>
                  <a:cubicBezTo>
                    <a:pt x="152" y="1"/>
                    <a:pt x="0" y="153"/>
                    <a:pt x="0" y="335"/>
                  </a:cubicBezTo>
                  <a:cubicBezTo>
                    <a:pt x="0" y="548"/>
                    <a:pt x="152" y="700"/>
                    <a:pt x="334" y="700"/>
                  </a:cubicBezTo>
                  <a:cubicBezTo>
                    <a:pt x="547" y="700"/>
                    <a:pt x="699" y="548"/>
                    <a:pt x="699" y="335"/>
                  </a:cubicBezTo>
                  <a:cubicBezTo>
                    <a:pt x="699" y="153"/>
                    <a:pt x="54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33"/>
            <p:cNvSpPr/>
            <p:nvPr/>
          </p:nvSpPr>
          <p:spPr>
            <a:xfrm>
              <a:off x="9503475" y="3061863"/>
              <a:ext cx="15225" cy="15225"/>
            </a:xfrm>
            <a:custGeom>
              <a:rect b="b" l="l" r="r" t="t"/>
              <a:pathLst>
                <a:path extrusionOk="0" h="609" w="609">
                  <a:moveTo>
                    <a:pt x="304" y="1"/>
                  </a:moveTo>
                  <a:cubicBezTo>
                    <a:pt x="152" y="1"/>
                    <a:pt x="0" y="153"/>
                    <a:pt x="0" y="305"/>
                  </a:cubicBezTo>
                  <a:cubicBezTo>
                    <a:pt x="0" y="457"/>
                    <a:pt x="152" y="609"/>
                    <a:pt x="304" y="609"/>
                  </a:cubicBezTo>
                  <a:cubicBezTo>
                    <a:pt x="517"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33"/>
            <p:cNvSpPr/>
            <p:nvPr/>
          </p:nvSpPr>
          <p:spPr>
            <a:xfrm>
              <a:off x="9505000" y="3140888"/>
              <a:ext cx="12925" cy="12950"/>
            </a:xfrm>
            <a:custGeom>
              <a:rect b="b" l="l" r="r" t="t"/>
              <a:pathLst>
                <a:path extrusionOk="0" h="518" w="517">
                  <a:moveTo>
                    <a:pt x="243" y="1"/>
                  </a:moveTo>
                  <a:cubicBezTo>
                    <a:pt x="91" y="1"/>
                    <a:pt x="0" y="92"/>
                    <a:pt x="0" y="244"/>
                  </a:cubicBezTo>
                  <a:cubicBezTo>
                    <a:pt x="0" y="396"/>
                    <a:pt x="91" y="518"/>
                    <a:pt x="243" y="518"/>
                  </a:cubicBezTo>
                  <a:cubicBezTo>
                    <a:pt x="395" y="518"/>
                    <a:pt x="517" y="396"/>
                    <a:pt x="517" y="244"/>
                  </a:cubicBezTo>
                  <a:cubicBezTo>
                    <a:pt x="517" y="92"/>
                    <a:pt x="395" y="1"/>
                    <a:pt x="2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33"/>
            <p:cNvSpPr/>
            <p:nvPr/>
          </p:nvSpPr>
          <p:spPr>
            <a:xfrm>
              <a:off x="9505000" y="3218413"/>
              <a:ext cx="12925" cy="13700"/>
            </a:xfrm>
            <a:custGeom>
              <a:rect b="b" l="l" r="r" t="t"/>
              <a:pathLst>
                <a:path extrusionOk="0" h="548" w="517">
                  <a:moveTo>
                    <a:pt x="243" y="0"/>
                  </a:moveTo>
                  <a:cubicBezTo>
                    <a:pt x="91" y="0"/>
                    <a:pt x="0" y="122"/>
                    <a:pt x="0" y="274"/>
                  </a:cubicBezTo>
                  <a:cubicBezTo>
                    <a:pt x="0" y="426"/>
                    <a:pt x="91" y="547"/>
                    <a:pt x="243" y="547"/>
                  </a:cubicBezTo>
                  <a:cubicBezTo>
                    <a:pt x="395" y="547"/>
                    <a:pt x="517" y="426"/>
                    <a:pt x="517" y="274"/>
                  </a:cubicBezTo>
                  <a:cubicBezTo>
                    <a:pt x="517" y="122"/>
                    <a:pt x="39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33"/>
            <p:cNvSpPr/>
            <p:nvPr/>
          </p:nvSpPr>
          <p:spPr>
            <a:xfrm>
              <a:off x="9505750" y="3297438"/>
              <a:ext cx="11425" cy="11425"/>
            </a:xfrm>
            <a:custGeom>
              <a:rect b="b" l="l" r="r" t="t"/>
              <a:pathLst>
                <a:path extrusionOk="0" h="457" w="457">
                  <a:moveTo>
                    <a:pt x="213" y="0"/>
                  </a:moveTo>
                  <a:cubicBezTo>
                    <a:pt x="122" y="0"/>
                    <a:pt x="1" y="122"/>
                    <a:pt x="1" y="213"/>
                  </a:cubicBezTo>
                  <a:cubicBezTo>
                    <a:pt x="1" y="335"/>
                    <a:pt x="122" y="456"/>
                    <a:pt x="213" y="456"/>
                  </a:cubicBezTo>
                  <a:cubicBezTo>
                    <a:pt x="335" y="456"/>
                    <a:pt x="457" y="335"/>
                    <a:pt x="457" y="213"/>
                  </a:cubicBezTo>
                  <a:cubicBezTo>
                    <a:pt x="457" y="122"/>
                    <a:pt x="335"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33"/>
            <p:cNvSpPr/>
            <p:nvPr/>
          </p:nvSpPr>
          <p:spPr>
            <a:xfrm>
              <a:off x="9506525" y="3376463"/>
              <a:ext cx="9900" cy="9150"/>
            </a:xfrm>
            <a:custGeom>
              <a:rect b="b" l="l" r="r" t="t"/>
              <a:pathLst>
                <a:path extrusionOk="0" h="366" w="396">
                  <a:moveTo>
                    <a:pt x="182" y="1"/>
                  </a:moveTo>
                  <a:cubicBezTo>
                    <a:pt x="91" y="1"/>
                    <a:pt x="0" y="61"/>
                    <a:pt x="0" y="183"/>
                  </a:cubicBezTo>
                  <a:cubicBezTo>
                    <a:pt x="0" y="305"/>
                    <a:pt x="91" y="365"/>
                    <a:pt x="182" y="365"/>
                  </a:cubicBezTo>
                  <a:cubicBezTo>
                    <a:pt x="304" y="365"/>
                    <a:pt x="395" y="305"/>
                    <a:pt x="395" y="183"/>
                  </a:cubicBezTo>
                  <a:cubicBezTo>
                    <a:pt x="395" y="61"/>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33"/>
            <p:cNvSpPr/>
            <p:nvPr/>
          </p:nvSpPr>
          <p:spPr>
            <a:xfrm>
              <a:off x="9506525" y="3453963"/>
              <a:ext cx="9900" cy="9925"/>
            </a:xfrm>
            <a:custGeom>
              <a:rect b="b" l="l" r="r" t="t"/>
              <a:pathLst>
                <a:path extrusionOk="0" h="397" w="396">
                  <a:moveTo>
                    <a:pt x="182" y="1"/>
                  </a:moveTo>
                  <a:cubicBezTo>
                    <a:pt x="91" y="1"/>
                    <a:pt x="0" y="92"/>
                    <a:pt x="0" y="183"/>
                  </a:cubicBezTo>
                  <a:cubicBezTo>
                    <a:pt x="0" y="305"/>
                    <a:pt x="91" y="396"/>
                    <a:pt x="182" y="396"/>
                  </a:cubicBezTo>
                  <a:cubicBezTo>
                    <a:pt x="304" y="396"/>
                    <a:pt x="395" y="305"/>
                    <a:pt x="395" y="183"/>
                  </a:cubicBezTo>
                  <a:cubicBezTo>
                    <a:pt x="395" y="92"/>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33"/>
            <p:cNvSpPr/>
            <p:nvPr/>
          </p:nvSpPr>
          <p:spPr>
            <a:xfrm>
              <a:off x="9507275" y="3533013"/>
              <a:ext cx="7625" cy="7625"/>
            </a:xfrm>
            <a:custGeom>
              <a:rect b="b" l="l" r="r" t="t"/>
              <a:pathLst>
                <a:path extrusionOk="0" h="305" w="305">
                  <a:moveTo>
                    <a:pt x="152" y="0"/>
                  </a:moveTo>
                  <a:cubicBezTo>
                    <a:pt x="92" y="0"/>
                    <a:pt x="0" y="61"/>
                    <a:pt x="0" y="152"/>
                  </a:cubicBezTo>
                  <a:cubicBezTo>
                    <a:pt x="0" y="213"/>
                    <a:pt x="92" y="304"/>
                    <a:pt x="152" y="304"/>
                  </a:cubicBezTo>
                  <a:cubicBezTo>
                    <a:pt x="244" y="304"/>
                    <a:pt x="304" y="213"/>
                    <a:pt x="304" y="152"/>
                  </a:cubicBezTo>
                  <a:cubicBezTo>
                    <a:pt x="304" y="61"/>
                    <a:pt x="244"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33"/>
            <p:cNvSpPr/>
            <p:nvPr/>
          </p:nvSpPr>
          <p:spPr>
            <a:xfrm>
              <a:off x="9508800" y="3612788"/>
              <a:ext cx="5325" cy="5350"/>
            </a:xfrm>
            <a:custGeom>
              <a:rect b="b" l="l" r="r" t="t"/>
              <a:pathLst>
                <a:path extrusionOk="0" h="214" w="213">
                  <a:moveTo>
                    <a:pt x="91" y="1"/>
                  </a:moveTo>
                  <a:cubicBezTo>
                    <a:pt x="31" y="1"/>
                    <a:pt x="0" y="31"/>
                    <a:pt x="0" y="122"/>
                  </a:cubicBezTo>
                  <a:cubicBezTo>
                    <a:pt x="0" y="183"/>
                    <a:pt x="31" y="213"/>
                    <a:pt x="91" y="213"/>
                  </a:cubicBezTo>
                  <a:cubicBezTo>
                    <a:pt x="183" y="213"/>
                    <a:pt x="213" y="153"/>
                    <a:pt x="213" y="122"/>
                  </a:cubicBezTo>
                  <a:cubicBezTo>
                    <a:pt x="213" y="31"/>
                    <a:pt x="183"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33"/>
            <p:cNvSpPr/>
            <p:nvPr/>
          </p:nvSpPr>
          <p:spPr>
            <a:xfrm>
              <a:off x="9508800" y="3689538"/>
              <a:ext cx="5325" cy="6100"/>
            </a:xfrm>
            <a:custGeom>
              <a:rect b="b" l="l" r="r" t="t"/>
              <a:pathLst>
                <a:path extrusionOk="0" h="244" w="213">
                  <a:moveTo>
                    <a:pt x="91" y="1"/>
                  </a:moveTo>
                  <a:cubicBezTo>
                    <a:pt x="31" y="1"/>
                    <a:pt x="0" y="92"/>
                    <a:pt x="0" y="122"/>
                  </a:cubicBezTo>
                  <a:cubicBezTo>
                    <a:pt x="0" y="183"/>
                    <a:pt x="61" y="244"/>
                    <a:pt x="91" y="244"/>
                  </a:cubicBezTo>
                  <a:cubicBezTo>
                    <a:pt x="183" y="244"/>
                    <a:pt x="213" y="183"/>
                    <a:pt x="213" y="122"/>
                  </a:cubicBezTo>
                  <a:cubicBezTo>
                    <a:pt x="213" y="31"/>
                    <a:pt x="15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33"/>
            <p:cNvSpPr/>
            <p:nvPr/>
          </p:nvSpPr>
          <p:spPr>
            <a:xfrm>
              <a:off x="9509550" y="3768563"/>
              <a:ext cx="3825" cy="3825"/>
            </a:xfrm>
            <a:custGeom>
              <a:rect b="b" l="l" r="r" t="t"/>
              <a:pathLst>
                <a:path extrusionOk="0" h="153" w="153">
                  <a:moveTo>
                    <a:pt x="61" y="1"/>
                  </a:moveTo>
                  <a:cubicBezTo>
                    <a:pt x="31" y="1"/>
                    <a:pt x="1" y="31"/>
                    <a:pt x="1" y="62"/>
                  </a:cubicBezTo>
                  <a:cubicBezTo>
                    <a:pt x="1" y="92"/>
                    <a:pt x="31" y="153"/>
                    <a:pt x="61" y="153"/>
                  </a:cubicBezTo>
                  <a:cubicBezTo>
                    <a:pt x="122" y="153"/>
                    <a:pt x="153" y="122"/>
                    <a:pt x="153" y="62"/>
                  </a:cubicBezTo>
                  <a:cubicBezTo>
                    <a:pt x="153"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33"/>
            <p:cNvSpPr/>
            <p:nvPr/>
          </p:nvSpPr>
          <p:spPr>
            <a:xfrm>
              <a:off x="9510325" y="3848363"/>
              <a:ext cx="2300" cy="1550"/>
            </a:xfrm>
            <a:custGeom>
              <a:rect b="b" l="l" r="r" t="t"/>
              <a:pathLst>
                <a:path extrusionOk="0" h="62" w="92">
                  <a:moveTo>
                    <a:pt x="30" y="0"/>
                  </a:moveTo>
                  <a:cubicBezTo>
                    <a:pt x="30" y="0"/>
                    <a:pt x="0" y="0"/>
                    <a:pt x="0" y="31"/>
                  </a:cubicBezTo>
                  <a:cubicBezTo>
                    <a:pt x="0" y="31"/>
                    <a:pt x="0" y="61"/>
                    <a:pt x="30" y="61"/>
                  </a:cubicBezTo>
                  <a:cubicBezTo>
                    <a:pt x="91" y="61"/>
                    <a:pt x="91" y="31"/>
                    <a:pt x="91" y="31"/>
                  </a:cubicBezTo>
                  <a:cubicBezTo>
                    <a:pt x="91" y="31"/>
                    <a:pt x="91" y="0"/>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33"/>
            <p:cNvSpPr/>
            <p:nvPr/>
          </p:nvSpPr>
          <p:spPr>
            <a:xfrm>
              <a:off x="9510325" y="3925863"/>
              <a:ext cx="2300" cy="1550"/>
            </a:xfrm>
            <a:custGeom>
              <a:rect b="b" l="l" r="r" t="t"/>
              <a:pathLst>
                <a:path extrusionOk="0" h="62" w="92">
                  <a:moveTo>
                    <a:pt x="30" y="1"/>
                  </a:moveTo>
                  <a:cubicBezTo>
                    <a:pt x="30" y="1"/>
                    <a:pt x="0" y="1"/>
                    <a:pt x="30" y="61"/>
                  </a:cubicBezTo>
                  <a:cubicBezTo>
                    <a:pt x="91" y="1"/>
                    <a:pt x="91" y="1"/>
                    <a:pt x="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33"/>
            <p:cNvSpPr/>
            <p:nvPr/>
          </p:nvSpPr>
          <p:spPr>
            <a:xfrm>
              <a:off x="95110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33"/>
            <p:cNvSpPr/>
            <p:nvPr/>
          </p:nvSpPr>
          <p:spPr>
            <a:xfrm>
              <a:off x="9571100" y="2826313"/>
              <a:ext cx="19025" cy="19025"/>
            </a:xfrm>
            <a:custGeom>
              <a:rect b="b" l="l" r="r" t="t"/>
              <a:pathLst>
                <a:path extrusionOk="0" h="761" w="761">
                  <a:moveTo>
                    <a:pt x="365" y="0"/>
                  </a:moveTo>
                  <a:cubicBezTo>
                    <a:pt x="183" y="0"/>
                    <a:pt x="1" y="152"/>
                    <a:pt x="1" y="365"/>
                  </a:cubicBezTo>
                  <a:cubicBezTo>
                    <a:pt x="1" y="578"/>
                    <a:pt x="18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33"/>
            <p:cNvSpPr/>
            <p:nvPr/>
          </p:nvSpPr>
          <p:spPr>
            <a:xfrm>
              <a:off x="9571875" y="2905338"/>
              <a:ext cx="17500" cy="16750"/>
            </a:xfrm>
            <a:custGeom>
              <a:rect b="b" l="l" r="r" t="t"/>
              <a:pathLst>
                <a:path extrusionOk="0" h="670" w="700">
                  <a:moveTo>
                    <a:pt x="365" y="0"/>
                  </a:moveTo>
                  <a:cubicBezTo>
                    <a:pt x="152" y="0"/>
                    <a:pt x="0" y="152"/>
                    <a:pt x="0" y="335"/>
                  </a:cubicBezTo>
                  <a:cubicBezTo>
                    <a:pt x="0" y="517"/>
                    <a:pt x="152" y="669"/>
                    <a:pt x="365" y="669"/>
                  </a:cubicBezTo>
                  <a:cubicBezTo>
                    <a:pt x="547" y="669"/>
                    <a:pt x="699" y="517"/>
                    <a:pt x="699" y="335"/>
                  </a:cubicBezTo>
                  <a:cubicBezTo>
                    <a:pt x="699" y="152"/>
                    <a:pt x="547"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33"/>
            <p:cNvSpPr/>
            <p:nvPr/>
          </p:nvSpPr>
          <p:spPr>
            <a:xfrm>
              <a:off x="9571875" y="2982838"/>
              <a:ext cx="17500" cy="17500"/>
            </a:xfrm>
            <a:custGeom>
              <a:rect b="b" l="l" r="r" t="t"/>
              <a:pathLst>
                <a:path extrusionOk="0" h="700" w="700">
                  <a:moveTo>
                    <a:pt x="365" y="1"/>
                  </a:moveTo>
                  <a:cubicBezTo>
                    <a:pt x="152" y="1"/>
                    <a:pt x="0" y="153"/>
                    <a:pt x="0" y="335"/>
                  </a:cubicBezTo>
                  <a:cubicBezTo>
                    <a:pt x="0" y="548"/>
                    <a:pt x="152" y="700"/>
                    <a:pt x="365" y="700"/>
                  </a:cubicBezTo>
                  <a:cubicBezTo>
                    <a:pt x="517" y="700"/>
                    <a:pt x="669" y="548"/>
                    <a:pt x="699" y="335"/>
                  </a:cubicBezTo>
                  <a:cubicBezTo>
                    <a:pt x="699" y="153"/>
                    <a:pt x="547"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33"/>
            <p:cNvSpPr/>
            <p:nvPr/>
          </p:nvSpPr>
          <p:spPr>
            <a:xfrm>
              <a:off x="9573375" y="3061863"/>
              <a:ext cx="15225" cy="15225"/>
            </a:xfrm>
            <a:custGeom>
              <a:rect b="b" l="l" r="r" t="t"/>
              <a:pathLst>
                <a:path extrusionOk="0" h="609" w="609">
                  <a:moveTo>
                    <a:pt x="305" y="1"/>
                  </a:moveTo>
                  <a:cubicBezTo>
                    <a:pt x="153" y="1"/>
                    <a:pt x="1" y="153"/>
                    <a:pt x="1" y="305"/>
                  </a:cubicBezTo>
                  <a:cubicBezTo>
                    <a:pt x="1" y="457"/>
                    <a:pt x="153" y="609"/>
                    <a:pt x="305" y="609"/>
                  </a:cubicBezTo>
                  <a:cubicBezTo>
                    <a:pt x="457" y="609"/>
                    <a:pt x="609" y="457"/>
                    <a:pt x="578" y="305"/>
                  </a:cubicBezTo>
                  <a:cubicBezTo>
                    <a:pt x="578" y="153"/>
                    <a:pt x="45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33"/>
            <p:cNvSpPr/>
            <p:nvPr/>
          </p:nvSpPr>
          <p:spPr>
            <a:xfrm>
              <a:off x="9574150" y="3140888"/>
              <a:ext cx="12925" cy="12950"/>
            </a:xfrm>
            <a:custGeom>
              <a:rect b="b" l="l" r="r" t="t"/>
              <a:pathLst>
                <a:path extrusionOk="0" h="518" w="517">
                  <a:moveTo>
                    <a:pt x="274" y="1"/>
                  </a:moveTo>
                  <a:cubicBezTo>
                    <a:pt x="91" y="1"/>
                    <a:pt x="0" y="92"/>
                    <a:pt x="0" y="244"/>
                  </a:cubicBezTo>
                  <a:cubicBezTo>
                    <a:pt x="0" y="396"/>
                    <a:pt x="122" y="518"/>
                    <a:pt x="274" y="518"/>
                  </a:cubicBezTo>
                  <a:cubicBezTo>
                    <a:pt x="426" y="518"/>
                    <a:pt x="51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33"/>
            <p:cNvSpPr/>
            <p:nvPr/>
          </p:nvSpPr>
          <p:spPr>
            <a:xfrm>
              <a:off x="9574150" y="3218413"/>
              <a:ext cx="12925" cy="13700"/>
            </a:xfrm>
            <a:custGeom>
              <a:rect b="b" l="l" r="r" t="t"/>
              <a:pathLst>
                <a:path extrusionOk="0" h="548" w="517">
                  <a:moveTo>
                    <a:pt x="274" y="0"/>
                  </a:moveTo>
                  <a:cubicBezTo>
                    <a:pt x="91"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33"/>
            <p:cNvSpPr/>
            <p:nvPr/>
          </p:nvSpPr>
          <p:spPr>
            <a:xfrm>
              <a:off x="9574900" y="3297438"/>
              <a:ext cx="11425" cy="11425"/>
            </a:xfrm>
            <a:custGeom>
              <a:rect b="b" l="l" r="r" t="t"/>
              <a:pathLst>
                <a:path extrusionOk="0" h="457" w="457">
                  <a:moveTo>
                    <a:pt x="244" y="0"/>
                  </a:moveTo>
                  <a:cubicBezTo>
                    <a:pt x="122" y="0"/>
                    <a:pt x="1" y="122"/>
                    <a:pt x="1" y="213"/>
                  </a:cubicBezTo>
                  <a:cubicBezTo>
                    <a:pt x="1" y="335"/>
                    <a:pt x="122" y="456"/>
                    <a:pt x="244" y="456"/>
                  </a:cubicBezTo>
                  <a:cubicBezTo>
                    <a:pt x="335" y="456"/>
                    <a:pt x="457" y="335"/>
                    <a:pt x="457" y="213"/>
                  </a:cubicBezTo>
                  <a:cubicBezTo>
                    <a:pt x="457" y="122"/>
                    <a:pt x="33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33"/>
            <p:cNvSpPr/>
            <p:nvPr/>
          </p:nvSpPr>
          <p:spPr>
            <a:xfrm>
              <a:off x="9575675" y="3376463"/>
              <a:ext cx="9900" cy="9150"/>
            </a:xfrm>
            <a:custGeom>
              <a:rect b="b" l="l" r="r" t="t"/>
              <a:pathLst>
                <a:path extrusionOk="0" h="366" w="396">
                  <a:moveTo>
                    <a:pt x="213" y="1"/>
                  </a:moveTo>
                  <a:cubicBezTo>
                    <a:pt x="91" y="1"/>
                    <a:pt x="0" y="61"/>
                    <a:pt x="0" y="183"/>
                  </a:cubicBezTo>
                  <a:cubicBezTo>
                    <a:pt x="0" y="305"/>
                    <a:pt x="91" y="365"/>
                    <a:pt x="213" y="365"/>
                  </a:cubicBezTo>
                  <a:cubicBezTo>
                    <a:pt x="274" y="365"/>
                    <a:pt x="395" y="305"/>
                    <a:pt x="395" y="183"/>
                  </a:cubicBezTo>
                  <a:cubicBezTo>
                    <a:pt x="395" y="61"/>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33"/>
            <p:cNvSpPr/>
            <p:nvPr/>
          </p:nvSpPr>
          <p:spPr>
            <a:xfrm>
              <a:off x="9575675" y="3453963"/>
              <a:ext cx="9900" cy="9925"/>
            </a:xfrm>
            <a:custGeom>
              <a:rect b="b" l="l" r="r" t="t"/>
              <a:pathLst>
                <a:path extrusionOk="0" h="397" w="396">
                  <a:moveTo>
                    <a:pt x="213" y="1"/>
                  </a:moveTo>
                  <a:cubicBezTo>
                    <a:pt x="91" y="1"/>
                    <a:pt x="0" y="92"/>
                    <a:pt x="0" y="183"/>
                  </a:cubicBezTo>
                  <a:cubicBezTo>
                    <a:pt x="0" y="305"/>
                    <a:pt x="91" y="396"/>
                    <a:pt x="213" y="396"/>
                  </a:cubicBezTo>
                  <a:cubicBezTo>
                    <a:pt x="274" y="396"/>
                    <a:pt x="365" y="305"/>
                    <a:pt x="395" y="183"/>
                  </a:cubicBezTo>
                  <a:cubicBezTo>
                    <a:pt x="395" y="92"/>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33"/>
            <p:cNvSpPr/>
            <p:nvPr/>
          </p:nvSpPr>
          <p:spPr>
            <a:xfrm>
              <a:off x="9577175" y="3533013"/>
              <a:ext cx="7625" cy="7625"/>
            </a:xfrm>
            <a:custGeom>
              <a:rect b="b" l="l" r="r" t="t"/>
              <a:pathLst>
                <a:path extrusionOk="0" h="305" w="305">
                  <a:moveTo>
                    <a:pt x="153" y="0"/>
                  </a:moveTo>
                  <a:cubicBezTo>
                    <a:pt x="62" y="0"/>
                    <a:pt x="1" y="61"/>
                    <a:pt x="1" y="152"/>
                  </a:cubicBezTo>
                  <a:cubicBezTo>
                    <a:pt x="1" y="213"/>
                    <a:pt x="62" y="304"/>
                    <a:pt x="153" y="304"/>
                  </a:cubicBezTo>
                  <a:cubicBezTo>
                    <a:pt x="214" y="304"/>
                    <a:pt x="305" y="213"/>
                    <a:pt x="305" y="152"/>
                  </a:cubicBezTo>
                  <a:cubicBezTo>
                    <a:pt x="305" y="61"/>
                    <a:pt x="21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33"/>
            <p:cNvSpPr/>
            <p:nvPr/>
          </p:nvSpPr>
          <p:spPr>
            <a:xfrm>
              <a:off x="9577950" y="3612788"/>
              <a:ext cx="5325" cy="5350"/>
            </a:xfrm>
            <a:custGeom>
              <a:rect b="b" l="l" r="r" t="t"/>
              <a:pathLst>
                <a:path extrusionOk="0" h="214" w="213">
                  <a:moveTo>
                    <a:pt x="122" y="1"/>
                  </a:moveTo>
                  <a:cubicBezTo>
                    <a:pt x="31" y="1"/>
                    <a:pt x="0" y="31"/>
                    <a:pt x="0" y="122"/>
                  </a:cubicBezTo>
                  <a:cubicBezTo>
                    <a:pt x="0" y="183"/>
                    <a:pt x="31" y="213"/>
                    <a:pt x="122" y="213"/>
                  </a:cubicBezTo>
                  <a:cubicBezTo>
                    <a:pt x="152" y="213"/>
                    <a:pt x="213" y="153"/>
                    <a:pt x="213" y="122"/>
                  </a:cubicBezTo>
                  <a:cubicBezTo>
                    <a:pt x="21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33"/>
            <p:cNvSpPr/>
            <p:nvPr/>
          </p:nvSpPr>
          <p:spPr>
            <a:xfrm>
              <a:off x="9577950" y="3689538"/>
              <a:ext cx="5325" cy="6100"/>
            </a:xfrm>
            <a:custGeom>
              <a:rect b="b" l="l" r="r" t="t"/>
              <a:pathLst>
                <a:path extrusionOk="0" h="244" w="213">
                  <a:moveTo>
                    <a:pt x="122" y="1"/>
                  </a:moveTo>
                  <a:cubicBezTo>
                    <a:pt x="31" y="1"/>
                    <a:pt x="0" y="92"/>
                    <a:pt x="0" y="122"/>
                  </a:cubicBezTo>
                  <a:cubicBezTo>
                    <a:pt x="0" y="183"/>
                    <a:pt x="61" y="244"/>
                    <a:pt x="122" y="244"/>
                  </a:cubicBezTo>
                  <a:cubicBezTo>
                    <a:pt x="152" y="244"/>
                    <a:pt x="183" y="183"/>
                    <a:pt x="213" y="122"/>
                  </a:cubicBezTo>
                  <a:cubicBezTo>
                    <a:pt x="21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33"/>
            <p:cNvSpPr/>
            <p:nvPr/>
          </p:nvSpPr>
          <p:spPr>
            <a:xfrm>
              <a:off x="9578700" y="3768563"/>
              <a:ext cx="3825" cy="3825"/>
            </a:xfrm>
            <a:custGeom>
              <a:rect b="b" l="l" r="r" t="t"/>
              <a:pathLst>
                <a:path extrusionOk="0" h="153" w="153">
                  <a:moveTo>
                    <a:pt x="92" y="1"/>
                  </a:moveTo>
                  <a:cubicBezTo>
                    <a:pt x="31" y="1"/>
                    <a:pt x="1" y="31"/>
                    <a:pt x="1" y="62"/>
                  </a:cubicBezTo>
                  <a:cubicBezTo>
                    <a:pt x="1" y="92"/>
                    <a:pt x="31" y="153"/>
                    <a:pt x="92" y="153"/>
                  </a:cubicBezTo>
                  <a:cubicBezTo>
                    <a:pt x="122" y="153"/>
                    <a:pt x="153" y="122"/>
                    <a:pt x="153" y="62"/>
                  </a:cubicBezTo>
                  <a:cubicBezTo>
                    <a:pt x="15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33"/>
            <p:cNvSpPr/>
            <p:nvPr/>
          </p:nvSpPr>
          <p:spPr>
            <a:xfrm>
              <a:off x="9579475" y="3848363"/>
              <a:ext cx="2300" cy="1550"/>
            </a:xfrm>
            <a:custGeom>
              <a:rect b="b" l="l" r="r" t="t"/>
              <a:pathLst>
                <a:path extrusionOk="0" h="62" w="92">
                  <a:moveTo>
                    <a:pt x="61" y="0"/>
                  </a:moveTo>
                  <a:cubicBezTo>
                    <a:pt x="61" y="0"/>
                    <a:pt x="0" y="0"/>
                    <a:pt x="0" y="31"/>
                  </a:cubicBezTo>
                  <a:cubicBezTo>
                    <a:pt x="0" y="31"/>
                    <a:pt x="0" y="61"/>
                    <a:pt x="61" y="61"/>
                  </a:cubicBezTo>
                  <a:lnTo>
                    <a:pt x="91" y="31"/>
                  </a:lnTo>
                  <a:cubicBezTo>
                    <a:pt x="91" y="31"/>
                    <a:pt x="91"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33"/>
            <p:cNvSpPr/>
            <p:nvPr/>
          </p:nvSpPr>
          <p:spPr>
            <a:xfrm>
              <a:off x="9579475" y="3925863"/>
              <a:ext cx="1525" cy="1550"/>
            </a:xfrm>
            <a:custGeom>
              <a:rect b="b" l="l" r="r" t="t"/>
              <a:pathLst>
                <a:path extrusionOk="0" h="62" w="61">
                  <a:moveTo>
                    <a:pt x="61" y="1"/>
                  </a:moveTo>
                  <a:cubicBezTo>
                    <a:pt x="61" y="1"/>
                    <a:pt x="0" y="1"/>
                    <a:pt x="61" y="61"/>
                  </a:cubicBezTo>
                  <a:lnTo>
                    <a:pt x="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33"/>
            <p:cNvSpPr/>
            <p:nvPr/>
          </p:nvSpPr>
          <p:spPr>
            <a:xfrm>
              <a:off x="95809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33"/>
            <p:cNvSpPr/>
            <p:nvPr/>
          </p:nvSpPr>
          <p:spPr>
            <a:xfrm>
              <a:off x="9639500" y="2826313"/>
              <a:ext cx="19025" cy="19025"/>
            </a:xfrm>
            <a:custGeom>
              <a:rect b="b" l="l" r="r" t="t"/>
              <a:pathLst>
                <a:path extrusionOk="0" h="761" w="761">
                  <a:moveTo>
                    <a:pt x="395" y="0"/>
                  </a:moveTo>
                  <a:cubicBezTo>
                    <a:pt x="183" y="0"/>
                    <a:pt x="0" y="152"/>
                    <a:pt x="0" y="365"/>
                  </a:cubicBezTo>
                  <a:cubicBezTo>
                    <a:pt x="0" y="578"/>
                    <a:pt x="183" y="760"/>
                    <a:pt x="395" y="760"/>
                  </a:cubicBezTo>
                  <a:cubicBezTo>
                    <a:pt x="578" y="760"/>
                    <a:pt x="760" y="578"/>
                    <a:pt x="760" y="365"/>
                  </a:cubicBezTo>
                  <a:cubicBezTo>
                    <a:pt x="760" y="152"/>
                    <a:pt x="57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33"/>
            <p:cNvSpPr/>
            <p:nvPr/>
          </p:nvSpPr>
          <p:spPr>
            <a:xfrm>
              <a:off x="9640250" y="2905338"/>
              <a:ext cx="17500" cy="16750"/>
            </a:xfrm>
            <a:custGeom>
              <a:rect b="b" l="l" r="r" t="t"/>
              <a:pathLst>
                <a:path extrusionOk="0" h="670" w="700">
                  <a:moveTo>
                    <a:pt x="365" y="0"/>
                  </a:moveTo>
                  <a:cubicBezTo>
                    <a:pt x="153" y="0"/>
                    <a:pt x="1" y="152"/>
                    <a:pt x="1" y="335"/>
                  </a:cubicBezTo>
                  <a:cubicBezTo>
                    <a:pt x="1" y="517"/>
                    <a:pt x="153" y="669"/>
                    <a:pt x="365" y="669"/>
                  </a:cubicBezTo>
                  <a:cubicBezTo>
                    <a:pt x="548" y="669"/>
                    <a:pt x="700" y="517"/>
                    <a:pt x="700" y="335"/>
                  </a:cubicBezTo>
                  <a:cubicBezTo>
                    <a:pt x="700"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33"/>
            <p:cNvSpPr/>
            <p:nvPr/>
          </p:nvSpPr>
          <p:spPr>
            <a:xfrm>
              <a:off x="9640250" y="2982838"/>
              <a:ext cx="17500" cy="17500"/>
            </a:xfrm>
            <a:custGeom>
              <a:rect b="b" l="l" r="r" t="t"/>
              <a:pathLst>
                <a:path extrusionOk="0" h="700" w="700">
                  <a:moveTo>
                    <a:pt x="365" y="1"/>
                  </a:moveTo>
                  <a:cubicBezTo>
                    <a:pt x="153" y="1"/>
                    <a:pt x="1" y="153"/>
                    <a:pt x="1" y="335"/>
                  </a:cubicBezTo>
                  <a:cubicBezTo>
                    <a:pt x="1" y="548"/>
                    <a:pt x="153" y="700"/>
                    <a:pt x="365" y="700"/>
                  </a:cubicBezTo>
                  <a:cubicBezTo>
                    <a:pt x="548" y="700"/>
                    <a:pt x="700" y="548"/>
                    <a:pt x="700" y="335"/>
                  </a:cubicBezTo>
                  <a:cubicBezTo>
                    <a:pt x="700"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33"/>
            <p:cNvSpPr/>
            <p:nvPr/>
          </p:nvSpPr>
          <p:spPr>
            <a:xfrm>
              <a:off x="9641025" y="3061863"/>
              <a:ext cx="15975" cy="15225"/>
            </a:xfrm>
            <a:custGeom>
              <a:rect b="b" l="l" r="r" t="t"/>
              <a:pathLst>
                <a:path extrusionOk="0" h="609" w="639">
                  <a:moveTo>
                    <a:pt x="334" y="1"/>
                  </a:moveTo>
                  <a:cubicBezTo>
                    <a:pt x="152" y="1"/>
                    <a:pt x="0" y="122"/>
                    <a:pt x="0" y="305"/>
                  </a:cubicBezTo>
                  <a:cubicBezTo>
                    <a:pt x="0" y="457"/>
                    <a:pt x="152" y="609"/>
                    <a:pt x="334" y="609"/>
                  </a:cubicBezTo>
                  <a:cubicBezTo>
                    <a:pt x="486" y="609"/>
                    <a:pt x="638" y="457"/>
                    <a:pt x="638" y="305"/>
                  </a:cubicBezTo>
                  <a:cubicBezTo>
                    <a:pt x="638" y="122"/>
                    <a:pt x="486"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33"/>
            <p:cNvSpPr/>
            <p:nvPr/>
          </p:nvSpPr>
          <p:spPr>
            <a:xfrm>
              <a:off x="9642525" y="3140888"/>
              <a:ext cx="12950" cy="12950"/>
            </a:xfrm>
            <a:custGeom>
              <a:rect b="b" l="l" r="r" t="t"/>
              <a:pathLst>
                <a:path extrusionOk="0" h="518" w="518">
                  <a:moveTo>
                    <a:pt x="274" y="1"/>
                  </a:moveTo>
                  <a:cubicBezTo>
                    <a:pt x="92" y="1"/>
                    <a:pt x="1" y="92"/>
                    <a:pt x="1" y="244"/>
                  </a:cubicBezTo>
                  <a:cubicBezTo>
                    <a:pt x="1" y="396"/>
                    <a:pt x="122" y="518"/>
                    <a:pt x="274" y="518"/>
                  </a:cubicBezTo>
                  <a:cubicBezTo>
                    <a:pt x="426" y="518"/>
                    <a:pt x="518" y="396"/>
                    <a:pt x="518" y="244"/>
                  </a:cubicBezTo>
                  <a:cubicBezTo>
                    <a:pt x="51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33"/>
            <p:cNvSpPr/>
            <p:nvPr/>
          </p:nvSpPr>
          <p:spPr>
            <a:xfrm>
              <a:off x="9642525" y="3218413"/>
              <a:ext cx="12950" cy="13700"/>
            </a:xfrm>
            <a:custGeom>
              <a:rect b="b" l="l" r="r" t="t"/>
              <a:pathLst>
                <a:path extrusionOk="0" h="548" w="518">
                  <a:moveTo>
                    <a:pt x="274" y="0"/>
                  </a:moveTo>
                  <a:cubicBezTo>
                    <a:pt x="92" y="0"/>
                    <a:pt x="1" y="122"/>
                    <a:pt x="1" y="274"/>
                  </a:cubicBezTo>
                  <a:cubicBezTo>
                    <a:pt x="1" y="426"/>
                    <a:pt x="122" y="547"/>
                    <a:pt x="274" y="547"/>
                  </a:cubicBezTo>
                  <a:cubicBezTo>
                    <a:pt x="426" y="547"/>
                    <a:pt x="518" y="426"/>
                    <a:pt x="518" y="274"/>
                  </a:cubicBezTo>
                  <a:cubicBezTo>
                    <a:pt x="51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33"/>
            <p:cNvSpPr/>
            <p:nvPr/>
          </p:nvSpPr>
          <p:spPr>
            <a:xfrm>
              <a:off x="9643300" y="3297438"/>
              <a:ext cx="11425" cy="11425"/>
            </a:xfrm>
            <a:custGeom>
              <a:rect b="b" l="l" r="r" t="t"/>
              <a:pathLst>
                <a:path extrusionOk="0" h="457" w="457">
                  <a:moveTo>
                    <a:pt x="243" y="0"/>
                  </a:moveTo>
                  <a:cubicBezTo>
                    <a:pt x="122" y="0"/>
                    <a:pt x="0" y="122"/>
                    <a:pt x="0" y="213"/>
                  </a:cubicBezTo>
                  <a:cubicBezTo>
                    <a:pt x="0" y="335"/>
                    <a:pt x="122" y="456"/>
                    <a:pt x="243" y="456"/>
                  </a:cubicBezTo>
                  <a:cubicBezTo>
                    <a:pt x="335" y="456"/>
                    <a:pt x="456" y="335"/>
                    <a:pt x="456" y="213"/>
                  </a:cubicBezTo>
                  <a:cubicBezTo>
                    <a:pt x="456" y="122"/>
                    <a:pt x="33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33"/>
            <p:cNvSpPr/>
            <p:nvPr/>
          </p:nvSpPr>
          <p:spPr>
            <a:xfrm>
              <a:off x="9644050" y="3376463"/>
              <a:ext cx="9900" cy="9150"/>
            </a:xfrm>
            <a:custGeom>
              <a:rect b="b" l="l" r="r" t="t"/>
              <a:pathLst>
                <a:path extrusionOk="0" h="366" w="396">
                  <a:moveTo>
                    <a:pt x="213" y="1"/>
                  </a:moveTo>
                  <a:cubicBezTo>
                    <a:pt x="92" y="1"/>
                    <a:pt x="1" y="61"/>
                    <a:pt x="1" y="183"/>
                  </a:cubicBezTo>
                  <a:cubicBezTo>
                    <a:pt x="1" y="305"/>
                    <a:pt x="92" y="365"/>
                    <a:pt x="213" y="365"/>
                  </a:cubicBezTo>
                  <a:cubicBezTo>
                    <a:pt x="305" y="365"/>
                    <a:pt x="396" y="305"/>
                    <a:pt x="396" y="183"/>
                  </a:cubicBezTo>
                  <a:cubicBezTo>
                    <a:pt x="396" y="61"/>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33"/>
            <p:cNvSpPr/>
            <p:nvPr/>
          </p:nvSpPr>
          <p:spPr>
            <a:xfrm>
              <a:off x="9644050" y="3453963"/>
              <a:ext cx="9900" cy="9925"/>
            </a:xfrm>
            <a:custGeom>
              <a:rect b="b" l="l" r="r" t="t"/>
              <a:pathLst>
                <a:path extrusionOk="0" h="397" w="396">
                  <a:moveTo>
                    <a:pt x="213" y="1"/>
                  </a:moveTo>
                  <a:cubicBezTo>
                    <a:pt x="92" y="1"/>
                    <a:pt x="1" y="92"/>
                    <a:pt x="1" y="183"/>
                  </a:cubicBezTo>
                  <a:cubicBezTo>
                    <a:pt x="1" y="305"/>
                    <a:pt x="92" y="396"/>
                    <a:pt x="213" y="396"/>
                  </a:cubicBezTo>
                  <a:cubicBezTo>
                    <a:pt x="274" y="396"/>
                    <a:pt x="396" y="305"/>
                    <a:pt x="396" y="183"/>
                  </a:cubicBezTo>
                  <a:cubicBezTo>
                    <a:pt x="396" y="92"/>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33"/>
            <p:cNvSpPr/>
            <p:nvPr/>
          </p:nvSpPr>
          <p:spPr>
            <a:xfrm>
              <a:off x="9645575" y="3533013"/>
              <a:ext cx="7625" cy="7625"/>
            </a:xfrm>
            <a:custGeom>
              <a:rect b="b" l="l" r="r" t="t"/>
              <a:pathLst>
                <a:path extrusionOk="0" h="305" w="305">
                  <a:moveTo>
                    <a:pt x="152" y="0"/>
                  </a:moveTo>
                  <a:cubicBezTo>
                    <a:pt x="61" y="0"/>
                    <a:pt x="0" y="61"/>
                    <a:pt x="0" y="152"/>
                  </a:cubicBezTo>
                  <a:cubicBezTo>
                    <a:pt x="0" y="213"/>
                    <a:pt x="61" y="304"/>
                    <a:pt x="152" y="304"/>
                  </a:cubicBezTo>
                  <a:cubicBezTo>
                    <a:pt x="213" y="304"/>
                    <a:pt x="304" y="213"/>
                    <a:pt x="304" y="152"/>
                  </a:cubicBezTo>
                  <a:cubicBezTo>
                    <a:pt x="304" y="61"/>
                    <a:pt x="21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33"/>
            <p:cNvSpPr/>
            <p:nvPr/>
          </p:nvSpPr>
          <p:spPr>
            <a:xfrm>
              <a:off x="9646325" y="3612788"/>
              <a:ext cx="5350" cy="5350"/>
            </a:xfrm>
            <a:custGeom>
              <a:rect b="b" l="l" r="r" t="t"/>
              <a:pathLst>
                <a:path extrusionOk="0" h="214" w="214">
                  <a:moveTo>
                    <a:pt x="122" y="1"/>
                  </a:moveTo>
                  <a:cubicBezTo>
                    <a:pt x="31" y="1"/>
                    <a:pt x="1" y="31"/>
                    <a:pt x="1" y="122"/>
                  </a:cubicBezTo>
                  <a:cubicBezTo>
                    <a:pt x="1" y="183"/>
                    <a:pt x="31" y="213"/>
                    <a:pt x="122" y="213"/>
                  </a:cubicBezTo>
                  <a:cubicBezTo>
                    <a:pt x="183" y="213"/>
                    <a:pt x="214" y="153"/>
                    <a:pt x="214" y="122"/>
                  </a:cubicBezTo>
                  <a:cubicBezTo>
                    <a:pt x="214"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33"/>
            <p:cNvSpPr/>
            <p:nvPr/>
          </p:nvSpPr>
          <p:spPr>
            <a:xfrm>
              <a:off x="9646325" y="3689538"/>
              <a:ext cx="5350" cy="6100"/>
            </a:xfrm>
            <a:custGeom>
              <a:rect b="b" l="l" r="r" t="t"/>
              <a:pathLst>
                <a:path extrusionOk="0" h="244" w="214">
                  <a:moveTo>
                    <a:pt x="122" y="1"/>
                  </a:moveTo>
                  <a:cubicBezTo>
                    <a:pt x="31" y="1"/>
                    <a:pt x="1" y="92"/>
                    <a:pt x="1" y="122"/>
                  </a:cubicBezTo>
                  <a:cubicBezTo>
                    <a:pt x="1" y="183"/>
                    <a:pt x="62" y="244"/>
                    <a:pt x="122" y="244"/>
                  </a:cubicBezTo>
                  <a:cubicBezTo>
                    <a:pt x="153" y="244"/>
                    <a:pt x="214" y="183"/>
                    <a:pt x="214" y="122"/>
                  </a:cubicBezTo>
                  <a:cubicBezTo>
                    <a:pt x="21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33"/>
            <p:cNvSpPr/>
            <p:nvPr/>
          </p:nvSpPr>
          <p:spPr>
            <a:xfrm>
              <a:off x="9647100" y="3768563"/>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33"/>
            <p:cNvSpPr/>
            <p:nvPr/>
          </p:nvSpPr>
          <p:spPr>
            <a:xfrm>
              <a:off x="9647850" y="3848363"/>
              <a:ext cx="2300" cy="1550"/>
            </a:xfrm>
            <a:custGeom>
              <a:rect b="b" l="l" r="r" t="t"/>
              <a:pathLst>
                <a:path extrusionOk="0" h="62" w="92">
                  <a:moveTo>
                    <a:pt x="61" y="0"/>
                  </a:moveTo>
                  <a:cubicBezTo>
                    <a:pt x="61" y="0"/>
                    <a:pt x="1" y="0"/>
                    <a:pt x="1" y="31"/>
                  </a:cubicBezTo>
                  <a:cubicBezTo>
                    <a:pt x="1" y="31"/>
                    <a:pt x="1" y="61"/>
                    <a:pt x="61" y="61"/>
                  </a:cubicBezTo>
                  <a:cubicBezTo>
                    <a:pt x="92" y="61"/>
                    <a:pt x="92" y="31"/>
                    <a:pt x="92" y="31"/>
                  </a:cubicBezTo>
                  <a:cubicBezTo>
                    <a:pt x="92" y="31"/>
                    <a:pt x="92"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33"/>
            <p:cNvSpPr/>
            <p:nvPr/>
          </p:nvSpPr>
          <p:spPr>
            <a:xfrm>
              <a:off x="9647850" y="3925863"/>
              <a:ext cx="2300" cy="1550"/>
            </a:xfrm>
            <a:custGeom>
              <a:rect b="b" l="l" r="r" t="t"/>
              <a:pathLst>
                <a:path extrusionOk="0" h="62" w="92">
                  <a:moveTo>
                    <a:pt x="61" y="1"/>
                  </a:moveTo>
                  <a:cubicBezTo>
                    <a:pt x="61" y="1"/>
                    <a:pt x="1" y="1"/>
                    <a:pt x="61" y="61"/>
                  </a:cubicBezTo>
                  <a:cubicBezTo>
                    <a:pt x="92" y="1"/>
                    <a:pt x="61"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33"/>
            <p:cNvSpPr/>
            <p:nvPr/>
          </p:nvSpPr>
          <p:spPr>
            <a:xfrm>
              <a:off x="96493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0">
    <p:spTree>
      <p:nvGrpSpPr>
        <p:cNvPr id="6618" name="Shape 6618"/>
        <p:cNvGrpSpPr/>
        <p:nvPr/>
      </p:nvGrpSpPr>
      <p:grpSpPr>
        <a:xfrm>
          <a:off x="0" y="0"/>
          <a:ext cx="0" cy="0"/>
          <a:chOff x="0" y="0"/>
          <a:chExt cx="0" cy="0"/>
        </a:xfrm>
      </p:grpSpPr>
      <p:sp>
        <p:nvSpPr>
          <p:cNvPr id="6619" name="Google Shape;6619;p34"/>
          <p:cNvSpPr/>
          <p:nvPr/>
        </p:nvSpPr>
        <p:spPr>
          <a:xfrm rot="-9899959">
            <a:off x="5637547" y="2531470"/>
            <a:ext cx="4025553" cy="2995700"/>
          </a:xfrm>
          <a:custGeom>
            <a:rect b="b" l="l" r="r" t="t"/>
            <a:pathLst>
              <a:path extrusionOk="0" h="35523" w="47735">
                <a:moveTo>
                  <a:pt x="37516" y="0"/>
                </a:moveTo>
                <a:cubicBezTo>
                  <a:pt x="37361" y="0"/>
                  <a:pt x="37204" y="5"/>
                  <a:pt x="37047" y="15"/>
                </a:cubicBezTo>
                <a:cubicBezTo>
                  <a:pt x="31727" y="347"/>
                  <a:pt x="27466" y="4779"/>
                  <a:pt x="22227" y="5637"/>
                </a:cubicBezTo>
                <a:cubicBezTo>
                  <a:pt x="21878" y="5695"/>
                  <a:pt x="21525" y="5742"/>
                  <a:pt x="21172" y="5783"/>
                </a:cubicBezTo>
                <a:cubicBezTo>
                  <a:pt x="16327" y="6342"/>
                  <a:pt x="11213" y="5507"/>
                  <a:pt x="6552" y="7269"/>
                </a:cubicBezTo>
                <a:cubicBezTo>
                  <a:pt x="4500" y="8042"/>
                  <a:pt x="2579" y="9590"/>
                  <a:pt x="1405" y="11442"/>
                </a:cubicBezTo>
                <a:cubicBezTo>
                  <a:pt x="455" y="12949"/>
                  <a:pt x="1" y="14825"/>
                  <a:pt x="455" y="16549"/>
                </a:cubicBezTo>
                <a:cubicBezTo>
                  <a:pt x="1296" y="19768"/>
                  <a:pt x="4516" y="21085"/>
                  <a:pt x="7322" y="22188"/>
                </a:cubicBezTo>
                <a:cubicBezTo>
                  <a:pt x="9779" y="23151"/>
                  <a:pt x="12259" y="24298"/>
                  <a:pt x="13966" y="26388"/>
                </a:cubicBezTo>
                <a:cubicBezTo>
                  <a:pt x="15831" y="28674"/>
                  <a:pt x="16103" y="31806"/>
                  <a:pt x="18305" y="33856"/>
                </a:cubicBezTo>
                <a:cubicBezTo>
                  <a:pt x="19554" y="35018"/>
                  <a:pt x="21179" y="35522"/>
                  <a:pt x="22832" y="35522"/>
                </a:cubicBezTo>
                <a:cubicBezTo>
                  <a:pt x="24137" y="35522"/>
                  <a:pt x="25460" y="35207"/>
                  <a:pt x="26628" y="34653"/>
                </a:cubicBezTo>
                <a:cubicBezTo>
                  <a:pt x="29525" y="33279"/>
                  <a:pt x="31646" y="30694"/>
                  <a:pt x="33533" y="28098"/>
                </a:cubicBezTo>
                <a:cubicBezTo>
                  <a:pt x="35382" y="25557"/>
                  <a:pt x="37247" y="22744"/>
                  <a:pt x="39786" y="20837"/>
                </a:cubicBezTo>
                <a:cubicBezTo>
                  <a:pt x="41554" y="19507"/>
                  <a:pt x="43654" y="18588"/>
                  <a:pt x="45136" y="16945"/>
                </a:cubicBezTo>
                <a:cubicBezTo>
                  <a:pt x="47321" y="14523"/>
                  <a:pt x="47735" y="10828"/>
                  <a:pt x="46680" y="7740"/>
                </a:cubicBezTo>
                <a:cubicBezTo>
                  <a:pt x="45369" y="3892"/>
                  <a:pt x="41914" y="0"/>
                  <a:pt x="375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34"/>
          <p:cNvSpPr/>
          <p:nvPr/>
        </p:nvSpPr>
        <p:spPr>
          <a:xfrm flipH="1" rot="10800000">
            <a:off x="-261750" y="42"/>
            <a:ext cx="3681001" cy="1160808"/>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1" name="Google Shape;6621;p34"/>
          <p:cNvGrpSpPr/>
          <p:nvPr/>
        </p:nvGrpSpPr>
        <p:grpSpPr>
          <a:xfrm>
            <a:off x="7590725" y="2183650"/>
            <a:ext cx="669475" cy="486350"/>
            <a:chOff x="5710525" y="4183150"/>
            <a:chExt cx="669475" cy="486350"/>
          </a:xfrm>
        </p:grpSpPr>
        <p:sp>
          <p:nvSpPr>
            <p:cNvPr id="6622" name="Google Shape;6622;p34"/>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34"/>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34"/>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34"/>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34"/>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34"/>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34"/>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34"/>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34"/>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34"/>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34"/>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34"/>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34"/>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34"/>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34"/>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34"/>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8" name="Google Shape;6638;p34"/>
          <p:cNvSpPr/>
          <p:nvPr/>
        </p:nvSpPr>
        <p:spPr>
          <a:xfrm flipH="1">
            <a:off x="4389248" y="599588"/>
            <a:ext cx="841828" cy="841828"/>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9" name="Google Shape;6639;p34"/>
          <p:cNvGrpSpPr/>
          <p:nvPr/>
        </p:nvGrpSpPr>
        <p:grpSpPr>
          <a:xfrm flipH="1">
            <a:off x="3085582" y="-88"/>
            <a:ext cx="611786" cy="1983735"/>
            <a:chOff x="9295275" y="2826313"/>
            <a:chExt cx="363250" cy="1177850"/>
          </a:xfrm>
        </p:grpSpPr>
        <p:sp>
          <p:nvSpPr>
            <p:cNvPr id="6640" name="Google Shape;6640;p34"/>
            <p:cNvSpPr/>
            <p:nvPr/>
          </p:nvSpPr>
          <p:spPr>
            <a:xfrm>
              <a:off x="9295275" y="2826313"/>
              <a:ext cx="19000" cy="19025"/>
            </a:xfrm>
            <a:custGeom>
              <a:rect b="b" l="l" r="r" t="t"/>
              <a:pathLst>
                <a:path extrusionOk="0" h="761" w="760">
                  <a:moveTo>
                    <a:pt x="395" y="0"/>
                  </a:moveTo>
                  <a:cubicBezTo>
                    <a:pt x="182" y="0"/>
                    <a:pt x="0" y="152"/>
                    <a:pt x="0" y="365"/>
                  </a:cubicBezTo>
                  <a:cubicBezTo>
                    <a:pt x="0" y="578"/>
                    <a:pt x="182" y="760"/>
                    <a:pt x="395" y="760"/>
                  </a:cubicBezTo>
                  <a:cubicBezTo>
                    <a:pt x="608" y="760"/>
                    <a:pt x="760" y="578"/>
                    <a:pt x="760" y="365"/>
                  </a:cubicBezTo>
                  <a:cubicBezTo>
                    <a:pt x="760" y="152"/>
                    <a:pt x="60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34"/>
            <p:cNvSpPr/>
            <p:nvPr/>
          </p:nvSpPr>
          <p:spPr>
            <a:xfrm>
              <a:off x="9296775" y="2905338"/>
              <a:ext cx="16750" cy="16750"/>
            </a:xfrm>
            <a:custGeom>
              <a:rect b="b" l="l" r="r" t="t"/>
              <a:pathLst>
                <a:path extrusionOk="0" h="670" w="670">
                  <a:moveTo>
                    <a:pt x="335" y="0"/>
                  </a:moveTo>
                  <a:cubicBezTo>
                    <a:pt x="153" y="0"/>
                    <a:pt x="1" y="152"/>
                    <a:pt x="1" y="335"/>
                  </a:cubicBezTo>
                  <a:cubicBezTo>
                    <a:pt x="1" y="517"/>
                    <a:pt x="153" y="669"/>
                    <a:pt x="335" y="669"/>
                  </a:cubicBezTo>
                  <a:cubicBezTo>
                    <a:pt x="518" y="669"/>
                    <a:pt x="670" y="517"/>
                    <a:pt x="670" y="335"/>
                  </a:cubicBezTo>
                  <a:cubicBezTo>
                    <a:pt x="670" y="152"/>
                    <a:pt x="51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34"/>
            <p:cNvSpPr/>
            <p:nvPr/>
          </p:nvSpPr>
          <p:spPr>
            <a:xfrm>
              <a:off x="9296775" y="2982838"/>
              <a:ext cx="16750" cy="17500"/>
            </a:xfrm>
            <a:custGeom>
              <a:rect b="b" l="l" r="r" t="t"/>
              <a:pathLst>
                <a:path extrusionOk="0" h="700" w="670">
                  <a:moveTo>
                    <a:pt x="335" y="1"/>
                  </a:moveTo>
                  <a:cubicBezTo>
                    <a:pt x="153" y="1"/>
                    <a:pt x="1" y="153"/>
                    <a:pt x="1" y="335"/>
                  </a:cubicBezTo>
                  <a:cubicBezTo>
                    <a:pt x="1" y="517"/>
                    <a:pt x="153" y="700"/>
                    <a:pt x="335" y="700"/>
                  </a:cubicBezTo>
                  <a:cubicBezTo>
                    <a:pt x="518" y="700"/>
                    <a:pt x="670" y="517"/>
                    <a:pt x="670" y="335"/>
                  </a:cubicBezTo>
                  <a:cubicBezTo>
                    <a:pt x="670" y="153"/>
                    <a:pt x="518"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34"/>
            <p:cNvSpPr/>
            <p:nvPr/>
          </p:nvSpPr>
          <p:spPr>
            <a:xfrm>
              <a:off x="9297550" y="3061863"/>
              <a:ext cx="15225" cy="15225"/>
            </a:xfrm>
            <a:custGeom>
              <a:rect b="b" l="l" r="r" t="t"/>
              <a:pathLst>
                <a:path extrusionOk="0" h="609" w="609">
                  <a:moveTo>
                    <a:pt x="304" y="1"/>
                  </a:moveTo>
                  <a:cubicBezTo>
                    <a:pt x="152" y="1"/>
                    <a:pt x="0" y="153"/>
                    <a:pt x="0" y="305"/>
                  </a:cubicBezTo>
                  <a:cubicBezTo>
                    <a:pt x="0" y="457"/>
                    <a:pt x="152" y="609"/>
                    <a:pt x="304" y="609"/>
                  </a:cubicBezTo>
                  <a:cubicBezTo>
                    <a:pt x="456"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34"/>
            <p:cNvSpPr/>
            <p:nvPr/>
          </p:nvSpPr>
          <p:spPr>
            <a:xfrm>
              <a:off x="9298300" y="3140888"/>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34"/>
            <p:cNvSpPr/>
            <p:nvPr/>
          </p:nvSpPr>
          <p:spPr>
            <a:xfrm>
              <a:off x="9298300" y="3218413"/>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34"/>
            <p:cNvSpPr/>
            <p:nvPr/>
          </p:nvSpPr>
          <p:spPr>
            <a:xfrm>
              <a:off x="9299075" y="3297438"/>
              <a:ext cx="11400" cy="11425"/>
            </a:xfrm>
            <a:custGeom>
              <a:rect b="b" l="l" r="r" t="t"/>
              <a:pathLst>
                <a:path extrusionOk="0" h="457" w="456">
                  <a:moveTo>
                    <a:pt x="243" y="0"/>
                  </a:moveTo>
                  <a:cubicBezTo>
                    <a:pt x="122" y="0"/>
                    <a:pt x="0" y="92"/>
                    <a:pt x="0" y="213"/>
                  </a:cubicBezTo>
                  <a:cubicBezTo>
                    <a:pt x="0" y="335"/>
                    <a:pt x="122" y="456"/>
                    <a:pt x="243" y="456"/>
                  </a:cubicBezTo>
                  <a:cubicBezTo>
                    <a:pt x="365" y="456"/>
                    <a:pt x="456" y="335"/>
                    <a:pt x="456" y="213"/>
                  </a:cubicBezTo>
                  <a:cubicBezTo>
                    <a:pt x="456" y="92"/>
                    <a:pt x="36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34"/>
            <p:cNvSpPr/>
            <p:nvPr/>
          </p:nvSpPr>
          <p:spPr>
            <a:xfrm>
              <a:off x="9300575" y="3376463"/>
              <a:ext cx="9150" cy="9150"/>
            </a:xfrm>
            <a:custGeom>
              <a:rect b="b" l="l" r="r" t="t"/>
              <a:pathLst>
                <a:path extrusionOk="0" h="366" w="366">
                  <a:moveTo>
                    <a:pt x="183" y="1"/>
                  </a:moveTo>
                  <a:cubicBezTo>
                    <a:pt x="62" y="1"/>
                    <a:pt x="1" y="61"/>
                    <a:pt x="1" y="183"/>
                  </a:cubicBezTo>
                  <a:cubicBezTo>
                    <a:pt x="1" y="305"/>
                    <a:pt x="62" y="365"/>
                    <a:pt x="183" y="365"/>
                  </a:cubicBezTo>
                  <a:cubicBezTo>
                    <a:pt x="305" y="365"/>
                    <a:pt x="366" y="305"/>
                    <a:pt x="366" y="183"/>
                  </a:cubicBezTo>
                  <a:cubicBezTo>
                    <a:pt x="36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34"/>
            <p:cNvSpPr/>
            <p:nvPr/>
          </p:nvSpPr>
          <p:spPr>
            <a:xfrm>
              <a:off x="9300575" y="3453963"/>
              <a:ext cx="9150" cy="9925"/>
            </a:xfrm>
            <a:custGeom>
              <a:rect b="b" l="l" r="r" t="t"/>
              <a:pathLst>
                <a:path extrusionOk="0" h="397" w="366">
                  <a:moveTo>
                    <a:pt x="183" y="1"/>
                  </a:moveTo>
                  <a:cubicBezTo>
                    <a:pt x="62" y="1"/>
                    <a:pt x="1" y="92"/>
                    <a:pt x="1" y="183"/>
                  </a:cubicBezTo>
                  <a:cubicBezTo>
                    <a:pt x="1" y="305"/>
                    <a:pt x="62" y="396"/>
                    <a:pt x="183" y="396"/>
                  </a:cubicBezTo>
                  <a:cubicBezTo>
                    <a:pt x="305" y="396"/>
                    <a:pt x="366" y="305"/>
                    <a:pt x="366" y="183"/>
                  </a:cubicBezTo>
                  <a:cubicBezTo>
                    <a:pt x="36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34"/>
            <p:cNvSpPr/>
            <p:nvPr/>
          </p:nvSpPr>
          <p:spPr>
            <a:xfrm>
              <a:off x="9301350" y="3533013"/>
              <a:ext cx="7625" cy="7625"/>
            </a:xfrm>
            <a:custGeom>
              <a:rect b="b" l="l" r="r" t="t"/>
              <a:pathLst>
                <a:path extrusionOk="0" h="305" w="305">
                  <a:moveTo>
                    <a:pt x="152" y="0"/>
                  </a:moveTo>
                  <a:cubicBezTo>
                    <a:pt x="91" y="0"/>
                    <a:pt x="0" y="61"/>
                    <a:pt x="0" y="152"/>
                  </a:cubicBezTo>
                  <a:cubicBezTo>
                    <a:pt x="0" y="213"/>
                    <a:pt x="61" y="304"/>
                    <a:pt x="152" y="304"/>
                  </a:cubicBezTo>
                  <a:cubicBezTo>
                    <a:pt x="243" y="304"/>
                    <a:pt x="304" y="213"/>
                    <a:pt x="304" y="152"/>
                  </a:cubicBezTo>
                  <a:cubicBezTo>
                    <a:pt x="304" y="61"/>
                    <a:pt x="24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34"/>
            <p:cNvSpPr/>
            <p:nvPr/>
          </p:nvSpPr>
          <p:spPr>
            <a:xfrm>
              <a:off x="9302100" y="3612788"/>
              <a:ext cx="6100" cy="5350"/>
            </a:xfrm>
            <a:custGeom>
              <a:rect b="b" l="l" r="r" t="t"/>
              <a:pathLst>
                <a:path extrusionOk="0" h="214" w="244">
                  <a:moveTo>
                    <a:pt x="122" y="1"/>
                  </a:moveTo>
                  <a:cubicBezTo>
                    <a:pt x="61" y="1"/>
                    <a:pt x="1" y="31"/>
                    <a:pt x="1" y="122"/>
                  </a:cubicBezTo>
                  <a:cubicBezTo>
                    <a:pt x="1" y="183"/>
                    <a:pt x="31" y="213"/>
                    <a:pt x="122" y="213"/>
                  </a:cubicBezTo>
                  <a:cubicBezTo>
                    <a:pt x="213" y="213"/>
                    <a:pt x="244" y="153"/>
                    <a:pt x="244" y="122"/>
                  </a:cubicBezTo>
                  <a:cubicBezTo>
                    <a:pt x="244" y="31"/>
                    <a:pt x="21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34"/>
            <p:cNvSpPr/>
            <p:nvPr/>
          </p:nvSpPr>
          <p:spPr>
            <a:xfrm>
              <a:off x="9302100" y="3689538"/>
              <a:ext cx="6100" cy="6100"/>
            </a:xfrm>
            <a:custGeom>
              <a:rect b="b" l="l" r="r" t="t"/>
              <a:pathLst>
                <a:path extrusionOk="0" h="244" w="244">
                  <a:moveTo>
                    <a:pt x="122" y="1"/>
                  </a:moveTo>
                  <a:cubicBezTo>
                    <a:pt x="61" y="1"/>
                    <a:pt x="1" y="92"/>
                    <a:pt x="1" y="122"/>
                  </a:cubicBezTo>
                  <a:cubicBezTo>
                    <a:pt x="1" y="183"/>
                    <a:pt x="92" y="244"/>
                    <a:pt x="122" y="244"/>
                  </a:cubicBezTo>
                  <a:cubicBezTo>
                    <a:pt x="153" y="244"/>
                    <a:pt x="244" y="183"/>
                    <a:pt x="244" y="122"/>
                  </a:cubicBezTo>
                  <a:cubicBezTo>
                    <a:pt x="24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34"/>
            <p:cNvSpPr/>
            <p:nvPr/>
          </p:nvSpPr>
          <p:spPr>
            <a:xfrm>
              <a:off x="9302875" y="3768563"/>
              <a:ext cx="4575" cy="3825"/>
            </a:xfrm>
            <a:custGeom>
              <a:rect b="b" l="l" r="r" t="t"/>
              <a:pathLst>
                <a:path extrusionOk="0" h="153" w="183">
                  <a:moveTo>
                    <a:pt x="91" y="1"/>
                  </a:moveTo>
                  <a:cubicBezTo>
                    <a:pt x="61" y="1"/>
                    <a:pt x="0" y="31"/>
                    <a:pt x="0" y="62"/>
                  </a:cubicBezTo>
                  <a:cubicBezTo>
                    <a:pt x="0" y="92"/>
                    <a:pt x="61" y="153"/>
                    <a:pt x="91" y="153"/>
                  </a:cubicBezTo>
                  <a:cubicBezTo>
                    <a:pt x="122" y="153"/>
                    <a:pt x="182" y="122"/>
                    <a:pt x="182" y="62"/>
                  </a:cubicBezTo>
                  <a:cubicBezTo>
                    <a:pt x="18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34"/>
            <p:cNvSpPr/>
            <p:nvPr/>
          </p:nvSpPr>
          <p:spPr>
            <a:xfrm>
              <a:off x="9304375" y="3846838"/>
              <a:ext cx="1550" cy="2300"/>
            </a:xfrm>
            <a:custGeom>
              <a:rect b="b" l="l" r="r" t="t"/>
              <a:pathLst>
                <a:path extrusionOk="0" h="92" w="62">
                  <a:moveTo>
                    <a:pt x="31" y="0"/>
                  </a:moveTo>
                  <a:cubicBezTo>
                    <a:pt x="1" y="0"/>
                    <a:pt x="1" y="31"/>
                    <a:pt x="1" y="61"/>
                  </a:cubicBezTo>
                  <a:cubicBezTo>
                    <a:pt x="1" y="61"/>
                    <a:pt x="1" y="92"/>
                    <a:pt x="31" y="92"/>
                  </a:cubicBezTo>
                  <a:cubicBezTo>
                    <a:pt x="62" y="92"/>
                    <a:pt x="62" y="61"/>
                    <a:pt x="62" y="61"/>
                  </a:cubicBezTo>
                  <a:cubicBezTo>
                    <a:pt x="62" y="31"/>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34"/>
            <p:cNvSpPr/>
            <p:nvPr/>
          </p:nvSpPr>
          <p:spPr>
            <a:xfrm>
              <a:off x="9304375" y="3925863"/>
              <a:ext cx="1550" cy="1550"/>
            </a:xfrm>
            <a:custGeom>
              <a:rect b="b" l="l" r="r" t="t"/>
              <a:pathLst>
                <a:path extrusionOk="0" h="62" w="62">
                  <a:moveTo>
                    <a:pt x="31" y="1"/>
                  </a:moveTo>
                  <a:cubicBezTo>
                    <a:pt x="31" y="1"/>
                    <a:pt x="1" y="1"/>
                    <a:pt x="31" y="61"/>
                  </a:cubicBezTo>
                  <a:cubicBezTo>
                    <a:pt x="62" y="1"/>
                    <a:pt x="3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34"/>
            <p:cNvSpPr/>
            <p:nvPr/>
          </p:nvSpPr>
          <p:spPr>
            <a:xfrm>
              <a:off x="9305150"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34"/>
            <p:cNvSpPr/>
            <p:nvPr/>
          </p:nvSpPr>
          <p:spPr>
            <a:xfrm>
              <a:off x="936442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34"/>
            <p:cNvSpPr/>
            <p:nvPr/>
          </p:nvSpPr>
          <p:spPr>
            <a:xfrm>
              <a:off x="9365175" y="2905338"/>
              <a:ext cx="18250" cy="16750"/>
            </a:xfrm>
            <a:custGeom>
              <a:rect b="b" l="l" r="r" t="t"/>
              <a:pathLst>
                <a:path extrusionOk="0" h="670" w="730">
                  <a:moveTo>
                    <a:pt x="335" y="0"/>
                  </a:moveTo>
                  <a:cubicBezTo>
                    <a:pt x="152" y="0"/>
                    <a:pt x="0" y="152"/>
                    <a:pt x="0" y="335"/>
                  </a:cubicBezTo>
                  <a:cubicBezTo>
                    <a:pt x="0" y="517"/>
                    <a:pt x="152" y="669"/>
                    <a:pt x="335" y="669"/>
                  </a:cubicBezTo>
                  <a:cubicBezTo>
                    <a:pt x="578" y="669"/>
                    <a:pt x="730" y="517"/>
                    <a:pt x="669" y="335"/>
                  </a:cubicBezTo>
                  <a:cubicBezTo>
                    <a:pt x="669" y="152"/>
                    <a:pt x="51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34"/>
            <p:cNvSpPr/>
            <p:nvPr/>
          </p:nvSpPr>
          <p:spPr>
            <a:xfrm>
              <a:off x="936517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34"/>
            <p:cNvSpPr/>
            <p:nvPr/>
          </p:nvSpPr>
          <p:spPr>
            <a:xfrm>
              <a:off x="9365925" y="3061863"/>
              <a:ext cx="15225" cy="15225"/>
            </a:xfrm>
            <a:custGeom>
              <a:rect b="b" l="l" r="r" t="t"/>
              <a:pathLst>
                <a:path extrusionOk="0" h="609" w="609">
                  <a:moveTo>
                    <a:pt x="305" y="1"/>
                  </a:moveTo>
                  <a:cubicBezTo>
                    <a:pt x="122" y="1"/>
                    <a:pt x="1" y="122"/>
                    <a:pt x="1" y="305"/>
                  </a:cubicBezTo>
                  <a:cubicBezTo>
                    <a:pt x="1" y="457"/>
                    <a:pt x="122"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34"/>
            <p:cNvSpPr/>
            <p:nvPr/>
          </p:nvSpPr>
          <p:spPr>
            <a:xfrm>
              <a:off x="9366700" y="3140888"/>
              <a:ext cx="14450" cy="12950"/>
            </a:xfrm>
            <a:custGeom>
              <a:rect b="b" l="l" r="r" t="t"/>
              <a:pathLst>
                <a:path extrusionOk="0" h="518" w="578">
                  <a:moveTo>
                    <a:pt x="274" y="1"/>
                  </a:moveTo>
                  <a:cubicBezTo>
                    <a:pt x="122" y="1"/>
                    <a:pt x="0" y="92"/>
                    <a:pt x="0" y="244"/>
                  </a:cubicBezTo>
                  <a:cubicBezTo>
                    <a:pt x="0" y="396"/>
                    <a:pt x="122" y="518"/>
                    <a:pt x="274" y="518"/>
                  </a:cubicBezTo>
                  <a:cubicBezTo>
                    <a:pt x="426" y="518"/>
                    <a:pt x="578"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34"/>
            <p:cNvSpPr/>
            <p:nvPr/>
          </p:nvSpPr>
          <p:spPr>
            <a:xfrm>
              <a:off x="9366700" y="3218413"/>
              <a:ext cx="13700" cy="13700"/>
            </a:xfrm>
            <a:custGeom>
              <a:rect b="b" l="l" r="r" t="t"/>
              <a:pathLst>
                <a:path extrusionOk="0" h="548" w="548">
                  <a:moveTo>
                    <a:pt x="274" y="0"/>
                  </a:moveTo>
                  <a:cubicBezTo>
                    <a:pt x="122" y="0"/>
                    <a:pt x="0" y="122"/>
                    <a:pt x="0" y="274"/>
                  </a:cubicBezTo>
                  <a:cubicBezTo>
                    <a:pt x="0" y="426"/>
                    <a:pt x="122" y="547"/>
                    <a:pt x="274" y="547"/>
                  </a:cubicBezTo>
                  <a:cubicBezTo>
                    <a:pt x="426" y="547"/>
                    <a:pt x="54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34"/>
            <p:cNvSpPr/>
            <p:nvPr/>
          </p:nvSpPr>
          <p:spPr>
            <a:xfrm>
              <a:off x="9367450" y="3297438"/>
              <a:ext cx="12175" cy="11425"/>
            </a:xfrm>
            <a:custGeom>
              <a:rect b="b" l="l" r="r" t="t"/>
              <a:pathLst>
                <a:path extrusionOk="0" h="457" w="487">
                  <a:moveTo>
                    <a:pt x="244" y="0"/>
                  </a:moveTo>
                  <a:cubicBezTo>
                    <a:pt x="122" y="0"/>
                    <a:pt x="1" y="92"/>
                    <a:pt x="1" y="213"/>
                  </a:cubicBezTo>
                  <a:cubicBezTo>
                    <a:pt x="1" y="335"/>
                    <a:pt x="122" y="456"/>
                    <a:pt x="244" y="456"/>
                  </a:cubicBezTo>
                  <a:cubicBezTo>
                    <a:pt x="365" y="456"/>
                    <a:pt x="487" y="335"/>
                    <a:pt x="487" y="213"/>
                  </a:cubicBezTo>
                  <a:cubicBezTo>
                    <a:pt x="487" y="9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34"/>
            <p:cNvSpPr/>
            <p:nvPr/>
          </p:nvSpPr>
          <p:spPr>
            <a:xfrm>
              <a:off x="9368975" y="3376463"/>
              <a:ext cx="10650" cy="9150"/>
            </a:xfrm>
            <a:custGeom>
              <a:rect b="b" l="l" r="r" t="t"/>
              <a:pathLst>
                <a:path extrusionOk="0" h="366" w="426">
                  <a:moveTo>
                    <a:pt x="183" y="1"/>
                  </a:moveTo>
                  <a:cubicBezTo>
                    <a:pt x="61" y="1"/>
                    <a:pt x="0" y="61"/>
                    <a:pt x="0" y="183"/>
                  </a:cubicBezTo>
                  <a:cubicBezTo>
                    <a:pt x="0" y="305"/>
                    <a:pt x="61" y="365"/>
                    <a:pt x="183" y="365"/>
                  </a:cubicBezTo>
                  <a:cubicBezTo>
                    <a:pt x="304" y="365"/>
                    <a:pt x="426" y="305"/>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34"/>
            <p:cNvSpPr/>
            <p:nvPr/>
          </p:nvSpPr>
          <p:spPr>
            <a:xfrm>
              <a:off x="9368975" y="3453963"/>
              <a:ext cx="9150" cy="9925"/>
            </a:xfrm>
            <a:custGeom>
              <a:rect b="b" l="l" r="r" t="t"/>
              <a:pathLst>
                <a:path extrusionOk="0" h="397" w="366">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34"/>
            <p:cNvSpPr/>
            <p:nvPr/>
          </p:nvSpPr>
          <p:spPr>
            <a:xfrm>
              <a:off x="9369725" y="3533013"/>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34"/>
            <p:cNvSpPr/>
            <p:nvPr/>
          </p:nvSpPr>
          <p:spPr>
            <a:xfrm>
              <a:off x="9370500" y="3611263"/>
              <a:ext cx="6100" cy="6100"/>
            </a:xfrm>
            <a:custGeom>
              <a:rect b="b" l="l" r="r" t="t"/>
              <a:pathLst>
                <a:path extrusionOk="0" h="244" w="244">
                  <a:moveTo>
                    <a:pt x="122" y="1"/>
                  </a:moveTo>
                  <a:cubicBezTo>
                    <a:pt x="61" y="1"/>
                    <a:pt x="0" y="62"/>
                    <a:pt x="0" y="122"/>
                  </a:cubicBezTo>
                  <a:cubicBezTo>
                    <a:pt x="0" y="183"/>
                    <a:pt x="61" y="244"/>
                    <a:pt x="122" y="244"/>
                  </a:cubicBezTo>
                  <a:cubicBezTo>
                    <a:pt x="183" y="244"/>
                    <a:pt x="243" y="183"/>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34"/>
            <p:cNvSpPr/>
            <p:nvPr/>
          </p:nvSpPr>
          <p:spPr>
            <a:xfrm>
              <a:off x="9370500" y="3689538"/>
              <a:ext cx="6100" cy="6100"/>
            </a:xfrm>
            <a:custGeom>
              <a:rect b="b" l="l" r="r" t="t"/>
              <a:pathLst>
                <a:path extrusionOk="0" h="244" w="244">
                  <a:moveTo>
                    <a:pt x="122" y="1"/>
                  </a:moveTo>
                  <a:cubicBezTo>
                    <a:pt x="61" y="1"/>
                    <a:pt x="0" y="92"/>
                    <a:pt x="0" y="122"/>
                  </a:cubicBezTo>
                  <a:cubicBezTo>
                    <a:pt x="0" y="183"/>
                    <a:pt x="91" y="244"/>
                    <a:pt x="122" y="244"/>
                  </a:cubicBezTo>
                  <a:cubicBezTo>
                    <a:pt x="213" y="244"/>
                    <a:pt x="243" y="183"/>
                    <a:pt x="243" y="122"/>
                  </a:cubicBezTo>
                  <a:cubicBezTo>
                    <a:pt x="24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34"/>
            <p:cNvSpPr/>
            <p:nvPr/>
          </p:nvSpPr>
          <p:spPr>
            <a:xfrm>
              <a:off x="9371250" y="3768563"/>
              <a:ext cx="4575" cy="3825"/>
            </a:xfrm>
            <a:custGeom>
              <a:rect b="b" l="l" r="r" t="t"/>
              <a:pathLst>
                <a:path extrusionOk="0" h="153" w="183">
                  <a:moveTo>
                    <a:pt x="92" y="1"/>
                  </a:moveTo>
                  <a:cubicBezTo>
                    <a:pt x="61" y="1"/>
                    <a:pt x="1" y="31"/>
                    <a:pt x="1" y="62"/>
                  </a:cubicBezTo>
                  <a:cubicBezTo>
                    <a:pt x="1" y="122"/>
                    <a:pt x="61" y="153"/>
                    <a:pt x="92" y="153"/>
                  </a:cubicBezTo>
                  <a:cubicBezTo>
                    <a:pt x="122" y="153"/>
                    <a:pt x="183" y="122"/>
                    <a:pt x="183" y="62"/>
                  </a:cubicBezTo>
                  <a:cubicBezTo>
                    <a:pt x="18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34"/>
            <p:cNvSpPr/>
            <p:nvPr/>
          </p:nvSpPr>
          <p:spPr>
            <a:xfrm>
              <a:off x="9372775" y="3846838"/>
              <a:ext cx="1550" cy="2300"/>
            </a:xfrm>
            <a:custGeom>
              <a:rect b="b" l="l" r="r" t="t"/>
              <a:pathLst>
                <a:path extrusionOk="0" h="92" w="62">
                  <a:moveTo>
                    <a:pt x="31" y="0"/>
                  </a:moveTo>
                  <a:cubicBezTo>
                    <a:pt x="0" y="0"/>
                    <a:pt x="0" y="31"/>
                    <a:pt x="0" y="61"/>
                  </a:cubicBezTo>
                  <a:cubicBezTo>
                    <a:pt x="0" y="61"/>
                    <a:pt x="0"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34"/>
            <p:cNvSpPr/>
            <p:nvPr/>
          </p:nvSpPr>
          <p:spPr>
            <a:xfrm>
              <a:off x="9372775" y="3925863"/>
              <a:ext cx="1550" cy="1550"/>
            </a:xfrm>
            <a:custGeom>
              <a:rect b="b" l="l" r="r" t="t"/>
              <a:pathLst>
                <a:path extrusionOk="0" h="62" w="62">
                  <a:moveTo>
                    <a:pt x="31" y="1"/>
                  </a:moveTo>
                  <a:cubicBezTo>
                    <a:pt x="31" y="1"/>
                    <a:pt x="0" y="1"/>
                    <a:pt x="31" y="6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34"/>
            <p:cNvSpPr/>
            <p:nvPr/>
          </p:nvSpPr>
          <p:spPr>
            <a:xfrm>
              <a:off x="937352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34"/>
            <p:cNvSpPr/>
            <p:nvPr/>
          </p:nvSpPr>
          <p:spPr>
            <a:xfrm>
              <a:off x="943357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34"/>
            <p:cNvSpPr/>
            <p:nvPr/>
          </p:nvSpPr>
          <p:spPr>
            <a:xfrm>
              <a:off x="9434325" y="2905338"/>
              <a:ext cx="17500" cy="16750"/>
            </a:xfrm>
            <a:custGeom>
              <a:rect b="b" l="l" r="r" t="t"/>
              <a:pathLst>
                <a:path extrusionOk="0" h="670" w="700">
                  <a:moveTo>
                    <a:pt x="335" y="0"/>
                  </a:moveTo>
                  <a:cubicBezTo>
                    <a:pt x="152" y="0"/>
                    <a:pt x="0" y="152"/>
                    <a:pt x="0" y="335"/>
                  </a:cubicBezTo>
                  <a:cubicBezTo>
                    <a:pt x="0" y="517"/>
                    <a:pt x="152" y="669"/>
                    <a:pt x="335" y="669"/>
                  </a:cubicBezTo>
                  <a:cubicBezTo>
                    <a:pt x="548" y="669"/>
                    <a:pt x="700" y="517"/>
                    <a:pt x="700" y="335"/>
                  </a:cubicBezTo>
                  <a:cubicBezTo>
                    <a:pt x="700" y="152"/>
                    <a:pt x="54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34"/>
            <p:cNvSpPr/>
            <p:nvPr/>
          </p:nvSpPr>
          <p:spPr>
            <a:xfrm>
              <a:off x="943432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34"/>
            <p:cNvSpPr/>
            <p:nvPr/>
          </p:nvSpPr>
          <p:spPr>
            <a:xfrm>
              <a:off x="9435075" y="3061863"/>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34"/>
            <p:cNvSpPr/>
            <p:nvPr/>
          </p:nvSpPr>
          <p:spPr>
            <a:xfrm>
              <a:off x="9435850" y="3140888"/>
              <a:ext cx="13700" cy="12950"/>
            </a:xfrm>
            <a:custGeom>
              <a:rect b="b" l="l" r="r" t="t"/>
              <a:pathLst>
                <a:path extrusionOk="0" h="518" w="548">
                  <a:moveTo>
                    <a:pt x="274" y="1"/>
                  </a:moveTo>
                  <a:cubicBezTo>
                    <a:pt x="122" y="1"/>
                    <a:pt x="0" y="92"/>
                    <a:pt x="0" y="244"/>
                  </a:cubicBezTo>
                  <a:cubicBezTo>
                    <a:pt x="0" y="396"/>
                    <a:pt x="122" y="518"/>
                    <a:pt x="274" y="518"/>
                  </a:cubicBezTo>
                  <a:cubicBezTo>
                    <a:pt x="426" y="518"/>
                    <a:pt x="547"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34"/>
            <p:cNvSpPr/>
            <p:nvPr/>
          </p:nvSpPr>
          <p:spPr>
            <a:xfrm>
              <a:off x="9435850" y="3218413"/>
              <a:ext cx="13700" cy="13700"/>
            </a:xfrm>
            <a:custGeom>
              <a:rect b="b" l="l" r="r" t="t"/>
              <a:pathLst>
                <a:path extrusionOk="0" h="548" w="548">
                  <a:moveTo>
                    <a:pt x="274" y="0"/>
                  </a:moveTo>
                  <a:cubicBezTo>
                    <a:pt x="122" y="0"/>
                    <a:pt x="0" y="122"/>
                    <a:pt x="0" y="274"/>
                  </a:cubicBezTo>
                  <a:cubicBezTo>
                    <a:pt x="0" y="426"/>
                    <a:pt x="122" y="547"/>
                    <a:pt x="274" y="547"/>
                  </a:cubicBezTo>
                  <a:cubicBezTo>
                    <a:pt x="395" y="547"/>
                    <a:pt x="51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34"/>
            <p:cNvSpPr/>
            <p:nvPr/>
          </p:nvSpPr>
          <p:spPr>
            <a:xfrm>
              <a:off x="9437375" y="3297438"/>
              <a:ext cx="11400" cy="11425"/>
            </a:xfrm>
            <a:custGeom>
              <a:rect b="b" l="l" r="r" t="t"/>
              <a:pathLst>
                <a:path extrusionOk="0" h="457" w="456">
                  <a:moveTo>
                    <a:pt x="213" y="0"/>
                  </a:moveTo>
                  <a:cubicBezTo>
                    <a:pt x="91" y="0"/>
                    <a:pt x="0" y="92"/>
                    <a:pt x="0" y="213"/>
                  </a:cubicBezTo>
                  <a:cubicBezTo>
                    <a:pt x="0" y="335"/>
                    <a:pt x="91" y="456"/>
                    <a:pt x="213" y="456"/>
                  </a:cubicBezTo>
                  <a:cubicBezTo>
                    <a:pt x="334" y="456"/>
                    <a:pt x="456" y="335"/>
                    <a:pt x="456" y="213"/>
                  </a:cubicBezTo>
                  <a:cubicBezTo>
                    <a:pt x="456" y="92"/>
                    <a:pt x="334"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34"/>
            <p:cNvSpPr/>
            <p:nvPr/>
          </p:nvSpPr>
          <p:spPr>
            <a:xfrm>
              <a:off x="9438125" y="3376463"/>
              <a:ext cx="9900" cy="9150"/>
            </a:xfrm>
            <a:custGeom>
              <a:rect b="b" l="l" r="r" t="t"/>
              <a:pathLst>
                <a:path extrusionOk="0" h="366" w="396">
                  <a:moveTo>
                    <a:pt x="183" y="1"/>
                  </a:moveTo>
                  <a:cubicBezTo>
                    <a:pt x="92" y="1"/>
                    <a:pt x="0" y="61"/>
                    <a:pt x="0" y="183"/>
                  </a:cubicBezTo>
                  <a:cubicBezTo>
                    <a:pt x="0" y="305"/>
                    <a:pt x="92" y="365"/>
                    <a:pt x="183" y="365"/>
                  </a:cubicBezTo>
                  <a:cubicBezTo>
                    <a:pt x="304" y="365"/>
                    <a:pt x="396" y="305"/>
                    <a:pt x="396" y="183"/>
                  </a:cubicBezTo>
                  <a:cubicBezTo>
                    <a:pt x="396"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34"/>
            <p:cNvSpPr/>
            <p:nvPr/>
          </p:nvSpPr>
          <p:spPr>
            <a:xfrm>
              <a:off x="9438125" y="3453963"/>
              <a:ext cx="9900" cy="9925"/>
            </a:xfrm>
            <a:custGeom>
              <a:rect b="b" l="l" r="r" t="t"/>
              <a:pathLst>
                <a:path extrusionOk="0" h="397" w="396">
                  <a:moveTo>
                    <a:pt x="183" y="1"/>
                  </a:moveTo>
                  <a:cubicBezTo>
                    <a:pt x="92" y="1"/>
                    <a:pt x="0" y="92"/>
                    <a:pt x="0" y="183"/>
                  </a:cubicBezTo>
                  <a:cubicBezTo>
                    <a:pt x="0" y="305"/>
                    <a:pt x="92" y="396"/>
                    <a:pt x="183" y="396"/>
                  </a:cubicBezTo>
                  <a:cubicBezTo>
                    <a:pt x="274" y="396"/>
                    <a:pt x="335" y="305"/>
                    <a:pt x="396" y="183"/>
                  </a:cubicBezTo>
                  <a:cubicBezTo>
                    <a:pt x="396"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34"/>
            <p:cNvSpPr/>
            <p:nvPr/>
          </p:nvSpPr>
          <p:spPr>
            <a:xfrm>
              <a:off x="9438875" y="3533013"/>
              <a:ext cx="7625" cy="7625"/>
            </a:xfrm>
            <a:custGeom>
              <a:rect b="b" l="l" r="r" t="t"/>
              <a:pathLst>
                <a:path extrusionOk="0" h="305" w="305">
                  <a:moveTo>
                    <a:pt x="153" y="0"/>
                  </a:moveTo>
                  <a:cubicBezTo>
                    <a:pt x="92" y="0"/>
                    <a:pt x="1" y="61"/>
                    <a:pt x="1" y="152"/>
                  </a:cubicBezTo>
                  <a:cubicBezTo>
                    <a:pt x="1" y="213"/>
                    <a:pt x="92" y="304"/>
                    <a:pt x="153" y="304"/>
                  </a:cubicBezTo>
                  <a:cubicBezTo>
                    <a:pt x="24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34"/>
            <p:cNvSpPr/>
            <p:nvPr/>
          </p:nvSpPr>
          <p:spPr>
            <a:xfrm>
              <a:off x="9440400" y="3612788"/>
              <a:ext cx="5350" cy="5350"/>
            </a:xfrm>
            <a:custGeom>
              <a:rect b="b" l="l" r="r" t="t"/>
              <a:pathLst>
                <a:path extrusionOk="0" h="214" w="214">
                  <a:moveTo>
                    <a:pt x="92" y="1"/>
                  </a:moveTo>
                  <a:cubicBezTo>
                    <a:pt x="31" y="1"/>
                    <a:pt x="1" y="31"/>
                    <a:pt x="1" y="122"/>
                  </a:cubicBezTo>
                  <a:cubicBezTo>
                    <a:pt x="1" y="183"/>
                    <a:pt x="31" y="213"/>
                    <a:pt x="92" y="213"/>
                  </a:cubicBezTo>
                  <a:cubicBezTo>
                    <a:pt x="183" y="213"/>
                    <a:pt x="213" y="153"/>
                    <a:pt x="213" y="122"/>
                  </a:cubicBezTo>
                  <a:cubicBezTo>
                    <a:pt x="213" y="31"/>
                    <a:pt x="183"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34"/>
            <p:cNvSpPr/>
            <p:nvPr/>
          </p:nvSpPr>
          <p:spPr>
            <a:xfrm>
              <a:off x="9439650" y="3689538"/>
              <a:ext cx="6100" cy="6100"/>
            </a:xfrm>
            <a:custGeom>
              <a:rect b="b" l="l" r="r" t="t"/>
              <a:pathLst>
                <a:path extrusionOk="0" h="244" w="244">
                  <a:moveTo>
                    <a:pt x="122" y="1"/>
                  </a:moveTo>
                  <a:cubicBezTo>
                    <a:pt x="61" y="1"/>
                    <a:pt x="0" y="61"/>
                    <a:pt x="0" y="122"/>
                  </a:cubicBezTo>
                  <a:cubicBezTo>
                    <a:pt x="0" y="183"/>
                    <a:pt x="61" y="244"/>
                    <a:pt x="122" y="244"/>
                  </a:cubicBezTo>
                  <a:cubicBezTo>
                    <a:pt x="183" y="244"/>
                    <a:pt x="243" y="18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34"/>
            <p:cNvSpPr/>
            <p:nvPr/>
          </p:nvSpPr>
          <p:spPr>
            <a:xfrm>
              <a:off x="9441175" y="3768563"/>
              <a:ext cx="3800" cy="3825"/>
            </a:xfrm>
            <a:custGeom>
              <a:rect b="b" l="l" r="r" t="t"/>
              <a:pathLst>
                <a:path extrusionOk="0" h="153" w="152">
                  <a:moveTo>
                    <a:pt x="61" y="1"/>
                  </a:moveTo>
                  <a:cubicBezTo>
                    <a:pt x="30" y="1"/>
                    <a:pt x="0" y="31"/>
                    <a:pt x="0" y="62"/>
                  </a:cubicBezTo>
                  <a:cubicBezTo>
                    <a:pt x="0" y="122"/>
                    <a:pt x="30" y="153"/>
                    <a:pt x="61" y="153"/>
                  </a:cubicBezTo>
                  <a:cubicBezTo>
                    <a:pt x="122" y="153"/>
                    <a:pt x="152" y="122"/>
                    <a:pt x="152" y="62"/>
                  </a:cubicBezTo>
                  <a:cubicBezTo>
                    <a:pt x="152"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34"/>
            <p:cNvSpPr/>
            <p:nvPr/>
          </p:nvSpPr>
          <p:spPr>
            <a:xfrm>
              <a:off x="9441925" y="3846838"/>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34"/>
            <p:cNvSpPr/>
            <p:nvPr/>
          </p:nvSpPr>
          <p:spPr>
            <a:xfrm>
              <a:off x="9441925" y="3925863"/>
              <a:ext cx="775" cy="1550"/>
            </a:xfrm>
            <a:custGeom>
              <a:rect b="b" l="l" r="r" t="t"/>
              <a:pathLst>
                <a:path extrusionOk="0" h="62" w="31">
                  <a:moveTo>
                    <a:pt x="31" y="1"/>
                  </a:moveTo>
                  <a:cubicBezTo>
                    <a:pt x="31" y="1"/>
                    <a:pt x="0" y="1"/>
                    <a:pt x="31" y="61"/>
                  </a:cubicBezTo>
                  <a:lnTo>
                    <a:pt x="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34"/>
            <p:cNvSpPr/>
            <p:nvPr/>
          </p:nvSpPr>
          <p:spPr>
            <a:xfrm>
              <a:off x="94426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34"/>
            <p:cNvSpPr/>
            <p:nvPr/>
          </p:nvSpPr>
          <p:spPr>
            <a:xfrm>
              <a:off x="9501950" y="2826313"/>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34"/>
            <p:cNvSpPr/>
            <p:nvPr/>
          </p:nvSpPr>
          <p:spPr>
            <a:xfrm>
              <a:off x="9502725" y="2905338"/>
              <a:ext cx="17500" cy="16750"/>
            </a:xfrm>
            <a:custGeom>
              <a:rect b="b" l="l" r="r" t="t"/>
              <a:pathLst>
                <a:path extrusionOk="0" h="670" w="700">
                  <a:moveTo>
                    <a:pt x="334" y="0"/>
                  </a:moveTo>
                  <a:cubicBezTo>
                    <a:pt x="152" y="0"/>
                    <a:pt x="0" y="152"/>
                    <a:pt x="0" y="335"/>
                  </a:cubicBezTo>
                  <a:cubicBezTo>
                    <a:pt x="0" y="517"/>
                    <a:pt x="152" y="669"/>
                    <a:pt x="334" y="669"/>
                  </a:cubicBezTo>
                  <a:cubicBezTo>
                    <a:pt x="547" y="669"/>
                    <a:pt x="699" y="517"/>
                    <a:pt x="699" y="335"/>
                  </a:cubicBezTo>
                  <a:cubicBezTo>
                    <a:pt x="699" y="152"/>
                    <a:pt x="54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34"/>
            <p:cNvSpPr/>
            <p:nvPr/>
          </p:nvSpPr>
          <p:spPr>
            <a:xfrm>
              <a:off x="9502725" y="2982838"/>
              <a:ext cx="17500" cy="17500"/>
            </a:xfrm>
            <a:custGeom>
              <a:rect b="b" l="l" r="r" t="t"/>
              <a:pathLst>
                <a:path extrusionOk="0" h="700" w="700">
                  <a:moveTo>
                    <a:pt x="334" y="1"/>
                  </a:moveTo>
                  <a:cubicBezTo>
                    <a:pt x="152" y="1"/>
                    <a:pt x="0" y="153"/>
                    <a:pt x="0" y="335"/>
                  </a:cubicBezTo>
                  <a:cubicBezTo>
                    <a:pt x="0" y="548"/>
                    <a:pt x="152" y="700"/>
                    <a:pt x="334" y="700"/>
                  </a:cubicBezTo>
                  <a:cubicBezTo>
                    <a:pt x="547" y="700"/>
                    <a:pt x="699" y="548"/>
                    <a:pt x="699" y="335"/>
                  </a:cubicBezTo>
                  <a:cubicBezTo>
                    <a:pt x="699" y="153"/>
                    <a:pt x="54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34"/>
            <p:cNvSpPr/>
            <p:nvPr/>
          </p:nvSpPr>
          <p:spPr>
            <a:xfrm>
              <a:off x="9503475" y="3061863"/>
              <a:ext cx="15225" cy="15225"/>
            </a:xfrm>
            <a:custGeom>
              <a:rect b="b" l="l" r="r" t="t"/>
              <a:pathLst>
                <a:path extrusionOk="0" h="609" w="609">
                  <a:moveTo>
                    <a:pt x="304" y="1"/>
                  </a:moveTo>
                  <a:cubicBezTo>
                    <a:pt x="152" y="1"/>
                    <a:pt x="0" y="153"/>
                    <a:pt x="0" y="305"/>
                  </a:cubicBezTo>
                  <a:cubicBezTo>
                    <a:pt x="0" y="457"/>
                    <a:pt x="152" y="609"/>
                    <a:pt x="304" y="609"/>
                  </a:cubicBezTo>
                  <a:cubicBezTo>
                    <a:pt x="517"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34"/>
            <p:cNvSpPr/>
            <p:nvPr/>
          </p:nvSpPr>
          <p:spPr>
            <a:xfrm>
              <a:off x="9505000" y="3140888"/>
              <a:ext cx="12925" cy="12950"/>
            </a:xfrm>
            <a:custGeom>
              <a:rect b="b" l="l" r="r" t="t"/>
              <a:pathLst>
                <a:path extrusionOk="0" h="518" w="517">
                  <a:moveTo>
                    <a:pt x="243" y="1"/>
                  </a:moveTo>
                  <a:cubicBezTo>
                    <a:pt x="91" y="1"/>
                    <a:pt x="0" y="92"/>
                    <a:pt x="0" y="244"/>
                  </a:cubicBezTo>
                  <a:cubicBezTo>
                    <a:pt x="0" y="396"/>
                    <a:pt x="91" y="518"/>
                    <a:pt x="243" y="518"/>
                  </a:cubicBezTo>
                  <a:cubicBezTo>
                    <a:pt x="395" y="518"/>
                    <a:pt x="517" y="396"/>
                    <a:pt x="517" y="244"/>
                  </a:cubicBezTo>
                  <a:cubicBezTo>
                    <a:pt x="517" y="92"/>
                    <a:pt x="395" y="1"/>
                    <a:pt x="2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34"/>
            <p:cNvSpPr/>
            <p:nvPr/>
          </p:nvSpPr>
          <p:spPr>
            <a:xfrm>
              <a:off x="9505000" y="3218413"/>
              <a:ext cx="12925" cy="13700"/>
            </a:xfrm>
            <a:custGeom>
              <a:rect b="b" l="l" r="r" t="t"/>
              <a:pathLst>
                <a:path extrusionOk="0" h="548" w="517">
                  <a:moveTo>
                    <a:pt x="243" y="0"/>
                  </a:moveTo>
                  <a:cubicBezTo>
                    <a:pt x="91" y="0"/>
                    <a:pt x="0" y="122"/>
                    <a:pt x="0" y="274"/>
                  </a:cubicBezTo>
                  <a:cubicBezTo>
                    <a:pt x="0" y="426"/>
                    <a:pt x="91" y="547"/>
                    <a:pt x="243" y="547"/>
                  </a:cubicBezTo>
                  <a:cubicBezTo>
                    <a:pt x="395" y="547"/>
                    <a:pt x="517" y="426"/>
                    <a:pt x="517" y="274"/>
                  </a:cubicBezTo>
                  <a:cubicBezTo>
                    <a:pt x="517" y="122"/>
                    <a:pt x="39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34"/>
            <p:cNvSpPr/>
            <p:nvPr/>
          </p:nvSpPr>
          <p:spPr>
            <a:xfrm>
              <a:off x="9505750" y="3297438"/>
              <a:ext cx="11425" cy="11425"/>
            </a:xfrm>
            <a:custGeom>
              <a:rect b="b" l="l" r="r" t="t"/>
              <a:pathLst>
                <a:path extrusionOk="0" h="457" w="457">
                  <a:moveTo>
                    <a:pt x="213" y="0"/>
                  </a:moveTo>
                  <a:cubicBezTo>
                    <a:pt x="122" y="0"/>
                    <a:pt x="1" y="122"/>
                    <a:pt x="1" y="213"/>
                  </a:cubicBezTo>
                  <a:cubicBezTo>
                    <a:pt x="1" y="335"/>
                    <a:pt x="122" y="456"/>
                    <a:pt x="213" y="456"/>
                  </a:cubicBezTo>
                  <a:cubicBezTo>
                    <a:pt x="335" y="456"/>
                    <a:pt x="457" y="335"/>
                    <a:pt x="457" y="213"/>
                  </a:cubicBezTo>
                  <a:cubicBezTo>
                    <a:pt x="457" y="122"/>
                    <a:pt x="335"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34"/>
            <p:cNvSpPr/>
            <p:nvPr/>
          </p:nvSpPr>
          <p:spPr>
            <a:xfrm>
              <a:off x="9506525" y="3376463"/>
              <a:ext cx="9900" cy="9150"/>
            </a:xfrm>
            <a:custGeom>
              <a:rect b="b" l="l" r="r" t="t"/>
              <a:pathLst>
                <a:path extrusionOk="0" h="366" w="396">
                  <a:moveTo>
                    <a:pt x="182" y="1"/>
                  </a:moveTo>
                  <a:cubicBezTo>
                    <a:pt x="91" y="1"/>
                    <a:pt x="0" y="61"/>
                    <a:pt x="0" y="183"/>
                  </a:cubicBezTo>
                  <a:cubicBezTo>
                    <a:pt x="0" y="305"/>
                    <a:pt x="91" y="365"/>
                    <a:pt x="182" y="365"/>
                  </a:cubicBezTo>
                  <a:cubicBezTo>
                    <a:pt x="304" y="365"/>
                    <a:pt x="395" y="305"/>
                    <a:pt x="395" y="183"/>
                  </a:cubicBezTo>
                  <a:cubicBezTo>
                    <a:pt x="395" y="61"/>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34"/>
            <p:cNvSpPr/>
            <p:nvPr/>
          </p:nvSpPr>
          <p:spPr>
            <a:xfrm>
              <a:off x="9506525" y="3453963"/>
              <a:ext cx="9900" cy="9925"/>
            </a:xfrm>
            <a:custGeom>
              <a:rect b="b" l="l" r="r" t="t"/>
              <a:pathLst>
                <a:path extrusionOk="0" h="397" w="396">
                  <a:moveTo>
                    <a:pt x="182" y="1"/>
                  </a:moveTo>
                  <a:cubicBezTo>
                    <a:pt x="91" y="1"/>
                    <a:pt x="0" y="92"/>
                    <a:pt x="0" y="183"/>
                  </a:cubicBezTo>
                  <a:cubicBezTo>
                    <a:pt x="0" y="305"/>
                    <a:pt x="91" y="396"/>
                    <a:pt x="182" y="396"/>
                  </a:cubicBezTo>
                  <a:cubicBezTo>
                    <a:pt x="304" y="396"/>
                    <a:pt x="395" y="305"/>
                    <a:pt x="395" y="183"/>
                  </a:cubicBezTo>
                  <a:cubicBezTo>
                    <a:pt x="395" y="92"/>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34"/>
            <p:cNvSpPr/>
            <p:nvPr/>
          </p:nvSpPr>
          <p:spPr>
            <a:xfrm>
              <a:off x="9507275" y="3533013"/>
              <a:ext cx="7625" cy="7625"/>
            </a:xfrm>
            <a:custGeom>
              <a:rect b="b" l="l" r="r" t="t"/>
              <a:pathLst>
                <a:path extrusionOk="0" h="305" w="305">
                  <a:moveTo>
                    <a:pt x="152" y="0"/>
                  </a:moveTo>
                  <a:cubicBezTo>
                    <a:pt x="92" y="0"/>
                    <a:pt x="0" y="61"/>
                    <a:pt x="0" y="152"/>
                  </a:cubicBezTo>
                  <a:cubicBezTo>
                    <a:pt x="0" y="213"/>
                    <a:pt x="92" y="304"/>
                    <a:pt x="152" y="304"/>
                  </a:cubicBezTo>
                  <a:cubicBezTo>
                    <a:pt x="244" y="304"/>
                    <a:pt x="304" y="213"/>
                    <a:pt x="304" y="152"/>
                  </a:cubicBezTo>
                  <a:cubicBezTo>
                    <a:pt x="304" y="61"/>
                    <a:pt x="244"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34"/>
            <p:cNvSpPr/>
            <p:nvPr/>
          </p:nvSpPr>
          <p:spPr>
            <a:xfrm>
              <a:off x="9508800" y="3612788"/>
              <a:ext cx="5325" cy="5350"/>
            </a:xfrm>
            <a:custGeom>
              <a:rect b="b" l="l" r="r" t="t"/>
              <a:pathLst>
                <a:path extrusionOk="0" h="214" w="213">
                  <a:moveTo>
                    <a:pt x="91" y="1"/>
                  </a:moveTo>
                  <a:cubicBezTo>
                    <a:pt x="31" y="1"/>
                    <a:pt x="0" y="31"/>
                    <a:pt x="0" y="122"/>
                  </a:cubicBezTo>
                  <a:cubicBezTo>
                    <a:pt x="0" y="183"/>
                    <a:pt x="31" y="213"/>
                    <a:pt x="91" y="213"/>
                  </a:cubicBezTo>
                  <a:cubicBezTo>
                    <a:pt x="183" y="213"/>
                    <a:pt x="213" y="153"/>
                    <a:pt x="213" y="122"/>
                  </a:cubicBezTo>
                  <a:cubicBezTo>
                    <a:pt x="213" y="31"/>
                    <a:pt x="183"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34"/>
            <p:cNvSpPr/>
            <p:nvPr/>
          </p:nvSpPr>
          <p:spPr>
            <a:xfrm>
              <a:off x="9508800" y="3689538"/>
              <a:ext cx="5325" cy="6100"/>
            </a:xfrm>
            <a:custGeom>
              <a:rect b="b" l="l" r="r" t="t"/>
              <a:pathLst>
                <a:path extrusionOk="0" h="244" w="213">
                  <a:moveTo>
                    <a:pt x="91" y="1"/>
                  </a:moveTo>
                  <a:cubicBezTo>
                    <a:pt x="31" y="1"/>
                    <a:pt x="0" y="92"/>
                    <a:pt x="0" y="122"/>
                  </a:cubicBezTo>
                  <a:cubicBezTo>
                    <a:pt x="0" y="183"/>
                    <a:pt x="61" y="244"/>
                    <a:pt x="91" y="244"/>
                  </a:cubicBezTo>
                  <a:cubicBezTo>
                    <a:pt x="183" y="244"/>
                    <a:pt x="213" y="183"/>
                    <a:pt x="213" y="122"/>
                  </a:cubicBezTo>
                  <a:cubicBezTo>
                    <a:pt x="213" y="31"/>
                    <a:pt x="15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34"/>
            <p:cNvSpPr/>
            <p:nvPr/>
          </p:nvSpPr>
          <p:spPr>
            <a:xfrm>
              <a:off x="9509550" y="3768563"/>
              <a:ext cx="3825" cy="3825"/>
            </a:xfrm>
            <a:custGeom>
              <a:rect b="b" l="l" r="r" t="t"/>
              <a:pathLst>
                <a:path extrusionOk="0" h="153" w="153">
                  <a:moveTo>
                    <a:pt x="61" y="1"/>
                  </a:moveTo>
                  <a:cubicBezTo>
                    <a:pt x="31" y="1"/>
                    <a:pt x="1" y="31"/>
                    <a:pt x="1" y="62"/>
                  </a:cubicBezTo>
                  <a:cubicBezTo>
                    <a:pt x="1" y="92"/>
                    <a:pt x="31" y="153"/>
                    <a:pt x="61" y="153"/>
                  </a:cubicBezTo>
                  <a:cubicBezTo>
                    <a:pt x="122" y="153"/>
                    <a:pt x="153" y="122"/>
                    <a:pt x="153" y="62"/>
                  </a:cubicBezTo>
                  <a:cubicBezTo>
                    <a:pt x="153"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34"/>
            <p:cNvSpPr/>
            <p:nvPr/>
          </p:nvSpPr>
          <p:spPr>
            <a:xfrm>
              <a:off x="9510325" y="3848363"/>
              <a:ext cx="2300" cy="1550"/>
            </a:xfrm>
            <a:custGeom>
              <a:rect b="b" l="l" r="r" t="t"/>
              <a:pathLst>
                <a:path extrusionOk="0" h="62" w="92">
                  <a:moveTo>
                    <a:pt x="30" y="0"/>
                  </a:moveTo>
                  <a:cubicBezTo>
                    <a:pt x="30" y="0"/>
                    <a:pt x="0" y="0"/>
                    <a:pt x="0" y="31"/>
                  </a:cubicBezTo>
                  <a:cubicBezTo>
                    <a:pt x="0" y="31"/>
                    <a:pt x="0" y="61"/>
                    <a:pt x="30" y="61"/>
                  </a:cubicBezTo>
                  <a:cubicBezTo>
                    <a:pt x="91" y="61"/>
                    <a:pt x="91" y="31"/>
                    <a:pt x="91" y="31"/>
                  </a:cubicBezTo>
                  <a:cubicBezTo>
                    <a:pt x="91" y="31"/>
                    <a:pt x="91" y="0"/>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34"/>
            <p:cNvSpPr/>
            <p:nvPr/>
          </p:nvSpPr>
          <p:spPr>
            <a:xfrm>
              <a:off x="9510325" y="3925863"/>
              <a:ext cx="2300" cy="1550"/>
            </a:xfrm>
            <a:custGeom>
              <a:rect b="b" l="l" r="r" t="t"/>
              <a:pathLst>
                <a:path extrusionOk="0" h="62" w="92">
                  <a:moveTo>
                    <a:pt x="30" y="1"/>
                  </a:moveTo>
                  <a:cubicBezTo>
                    <a:pt x="30" y="1"/>
                    <a:pt x="0" y="1"/>
                    <a:pt x="30" y="61"/>
                  </a:cubicBezTo>
                  <a:cubicBezTo>
                    <a:pt x="91" y="1"/>
                    <a:pt x="91" y="1"/>
                    <a:pt x="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34"/>
            <p:cNvSpPr/>
            <p:nvPr/>
          </p:nvSpPr>
          <p:spPr>
            <a:xfrm>
              <a:off x="95110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34"/>
            <p:cNvSpPr/>
            <p:nvPr/>
          </p:nvSpPr>
          <p:spPr>
            <a:xfrm>
              <a:off x="9571100" y="2826313"/>
              <a:ext cx="19025" cy="19025"/>
            </a:xfrm>
            <a:custGeom>
              <a:rect b="b" l="l" r="r" t="t"/>
              <a:pathLst>
                <a:path extrusionOk="0" h="761" w="761">
                  <a:moveTo>
                    <a:pt x="365" y="0"/>
                  </a:moveTo>
                  <a:cubicBezTo>
                    <a:pt x="183" y="0"/>
                    <a:pt x="1" y="152"/>
                    <a:pt x="1" y="365"/>
                  </a:cubicBezTo>
                  <a:cubicBezTo>
                    <a:pt x="1" y="578"/>
                    <a:pt x="18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34"/>
            <p:cNvSpPr/>
            <p:nvPr/>
          </p:nvSpPr>
          <p:spPr>
            <a:xfrm>
              <a:off x="9571875" y="2905338"/>
              <a:ext cx="17500" cy="16750"/>
            </a:xfrm>
            <a:custGeom>
              <a:rect b="b" l="l" r="r" t="t"/>
              <a:pathLst>
                <a:path extrusionOk="0" h="670" w="700">
                  <a:moveTo>
                    <a:pt x="365" y="0"/>
                  </a:moveTo>
                  <a:cubicBezTo>
                    <a:pt x="152" y="0"/>
                    <a:pt x="0" y="152"/>
                    <a:pt x="0" y="335"/>
                  </a:cubicBezTo>
                  <a:cubicBezTo>
                    <a:pt x="0" y="517"/>
                    <a:pt x="152" y="669"/>
                    <a:pt x="365" y="669"/>
                  </a:cubicBezTo>
                  <a:cubicBezTo>
                    <a:pt x="547" y="669"/>
                    <a:pt x="699" y="517"/>
                    <a:pt x="699" y="335"/>
                  </a:cubicBezTo>
                  <a:cubicBezTo>
                    <a:pt x="699" y="152"/>
                    <a:pt x="547"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34"/>
            <p:cNvSpPr/>
            <p:nvPr/>
          </p:nvSpPr>
          <p:spPr>
            <a:xfrm>
              <a:off x="9571875" y="2982838"/>
              <a:ext cx="17500" cy="17500"/>
            </a:xfrm>
            <a:custGeom>
              <a:rect b="b" l="l" r="r" t="t"/>
              <a:pathLst>
                <a:path extrusionOk="0" h="700" w="700">
                  <a:moveTo>
                    <a:pt x="365" y="1"/>
                  </a:moveTo>
                  <a:cubicBezTo>
                    <a:pt x="152" y="1"/>
                    <a:pt x="0" y="153"/>
                    <a:pt x="0" y="335"/>
                  </a:cubicBezTo>
                  <a:cubicBezTo>
                    <a:pt x="0" y="548"/>
                    <a:pt x="152" y="700"/>
                    <a:pt x="365" y="700"/>
                  </a:cubicBezTo>
                  <a:cubicBezTo>
                    <a:pt x="517" y="700"/>
                    <a:pt x="669" y="548"/>
                    <a:pt x="699" y="335"/>
                  </a:cubicBezTo>
                  <a:cubicBezTo>
                    <a:pt x="699" y="153"/>
                    <a:pt x="547"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34"/>
            <p:cNvSpPr/>
            <p:nvPr/>
          </p:nvSpPr>
          <p:spPr>
            <a:xfrm>
              <a:off x="9573375" y="3061863"/>
              <a:ext cx="15225" cy="15225"/>
            </a:xfrm>
            <a:custGeom>
              <a:rect b="b" l="l" r="r" t="t"/>
              <a:pathLst>
                <a:path extrusionOk="0" h="609" w="609">
                  <a:moveTo>
                    <a:pt x="305" y="1"/>
                  </a:moveTo>
                  <a:cubicBezTo>
                    <a:pt x="153" y="1"/>
                    <a:pt x="1" y="153"/>
                    <a:pt x="1" y="305"/>
                  </a:cubicBezTo>
                  <a:cubicBezTo>
                    <a:pt x="1" y="457"/>
                    <a:pt x="153" y="609"/>
                    <a:pt x="305" y="609"/>
                  </a:cubicBezTo>
                  <a:cubicBezTo>
                    <a:pt x="457" y="609"/>
                    <a:pt x="609" y="457"/>
                    <a:pt x="578" y="305"/>
                  </a:cubicBezTo>
                  <a:cubicBezTo>
                    <a:pt x="578" y="153"/>
                    <a:pt x="45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34"/>
            <p:cNvSpPr/>
            <p:nvPr/>
          </p:nvSpPr>
          <p:spPr>
            <a:xfrm>
              <a:off x="9574150" y="3140888"/>
              <a:ext cx="12925" cy="12950"/>
            </a:xfrm>
            <a:custGeom>
              <a:rect b="b" l="l" r="r" t="t"/>
              <a:pathLst>
                <a:path extrusionOk="0" h="518" w="517">
                  <a:moveTo>
                    <a:pt x="274" y="1"/>
                  </a:moveTo>
                  <a:cubicBezTo>
                    <a:pt x="91" y="1"/>
                    <a:pt x="0" y="92"/>
                    <a:pt x="0" y="244"/>
                  </a:cubicBezTo>
                  <a:cubicBezTo>
                    <a:pt x="0" y="396"/>
                    <a:pt x="122" y="518"/>
                    <a:pt x="274" y="518"/>
                  </a:cubicBezTo>
                  <a:cubicBezTo>
                    <a:pt x="426" y="518"/>
                    <a:pt x="51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34"/>
            <p:cNvSpPr/>
            <p:nvPr/>
          </p:nvSpPr>
          <p:spPr>
            <a:xfrm>
              <a:off x="9574150" y="3218413"/>
              <a:ext cx="12925" cy="13700"/>
            </a:xfrm>
            <a:custGeom>
              <a:rect b="b" l="l" r="r" t="t"/>
              <a:pathLst>
                <a:path extrusionOk="0" h="548" w="517">
                  <a:moveTo>
                    <a:pt x="274" y="0"/>
                  </a:moveTo>
                  <a:cubicBezTo>
                    <a:pt x="91"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34"/>
            <p:cNvSpPr/>
            <p:nvPr/>
          </p:nvSpPr>
          <p:spPr>
            <a:xfrm>
              <a:off x="9574900" y="3297438"/>
              <a:ext cx="11425" cy="11425"/>
            </a:xfrm>
            <a:custGeom>
              <a:rect b="b" l="l" r="r" t="t"/>
              <a:pathLst>
                <a:path extrusionOk="0" h="457" w="457">
                  <a:moveTo>
                    <a:pt x="244" y="0"/>
                  </a:moveTo>
                  <a:cubicBezTo>
                    <a:pt x="122" y="0"/>
                    <a:pt x="1" y="122"/>
                    <a:pt x="1" y="213"/>
                  </a:cubicBezTo>
                  <a:cubicBezTo>
                    <a:pt x="1" y="335"/>
                    <a:pt x="122" y="456"/>
                    <a:pt x="244" y="456"/>
                  </a:cubicBezTo>
                  <a:cubicBezTo>
                    <a:pt x="335" y="456"/>
                    <a:pt x="457" y="335"/>
                    <a:pt x="457" y="213"/>
                  </a:cubicBezTo>
                  <a:cubicBezTo>
                    <a:pt x="457" y="122"/>
                    <a:pt x="33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34"/>
            <p:cNvSpPr/>
            <p:nvPr/>
          </p:nvSpPr>
          <p:spPr>
            <a:xfrm>
              <a:off x="9575675" y="3376463"/>
              <a:ext cx="9900" cy="9150"/>
            </a:xfrm>
            <a:custGeom>
              <a:rect b="b" l="l" r="r" t="t"/>
              <a:pathLst>
                <a:path extrusionOk="0" h="366" w="396">
                  <a:moveTo>
                    <a:pt x="213" y="1"/>
                  </a:moveTo>
                  <a:cubicBezTo>
                    <a:pt x="91" y="1"/>
                    <a:pt x="0" y="61"/>
                    <a:pt x="0" y="183"/>
                  </a:cubicBezTo>
                  <a:cubicBezTo>
                    <a:pt x="0" y="305"/>
                    <a:pt x="91" y="365"/>
                    <a:pt x="213" y="365"/>
                  </a:cubicBezTo>
                  <a:cubicBezTo>
                    <a:pt x="274" y="365"/>
                    <a:pt x="395" y="305"/>
                    <a:pt x="395" y="183"/>
                  </a:cubicBezTo>
                  <a:cubicBezTo>
                    <a:pt x="395" y="61"/>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34"/>
            <p:cNvSpPr/>
            <p:nvPr/>
          </p:nvSpPr>
          <p:spPr>
            <a:xfrm>
              <a:off x="9575675" y="3453963"/>
              <a:ext cx="9900" cy="9925"/>
            </a:xfrm>
            <a:custGeom>
              <a:rect b="b" l="l" r="r" t="t"/>
              <a:pathLst>
                <a:path extrusionOk="0" h="397" w="396">
                  <a:moveTo>
                    <a:pt x="213" y="1"/>
                  </a:moveTo>
                  <a:cubicBezTo>
                    <a:pt x="91" y="1"/>
                    <a:pt x="0" y="92"/>
                    <a:pt x="0" y="183"/>
                  </a:cubicBezTo>
                  <a:cubicBezTo>
                    <a:pt x="0" y="305"/>
                    <a:pt x="91" y="396"/>
                    <a:pt x="213" y="396"/>
                  </a:cubicBezTo>
                  <a:cubicBezTo>
                    <a:pt x="274" y="396"/>
                    <a:pt x="365" y="305"/>
                    <a:pt x="395" y="183"/>
                  </a:cubicBezTo>
                  <a:cubicBezTo>
                    <a:pt x="395" y="92"/>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34"/>
            <p:cNvSpPr/>
            <p:nvPr/>
          </p:nvSpPr>
          <p:spPr>
            <a:xfrm>
              <a:off x="9577175" y="3533013"/>
              <a:ext cx="7625" cy="7625"/>
            </a:xfrm>
            <a:custGeom>
              <a:rect b="b" l="l" r="r" t="t"/>
              <a:pathLst>
                <a:path extrusionOk="0" h="305" w="305">
                  <a:moveTo>
                    <a:pt x="153" y="0"/>
                  </a:moveTo>
                  <a:cubicBezTo>
                    <a:pt x="62" y="0"/>
                    <a:pt x="1" y="61"/>
                    <a:pt x="1" y="152"/>
                  </a:cubicBezTo>
                  <a:cubicBezTo>
                    <a:pt x="1" y="213"/>
                    <a:pt x="62" y="304"/>
                    <a:pt x="153" y="304"/>
                  </a:cubicBezTo>
                  <a:cubicBezTo>
                    <a:pt x="214" y="304"/>
                    <a:pt x="305" y="213"/>
                    <a:pt x="305" y="152"/>
                  </a:cubicBezTo>
                  <a:cubicBezTo>
                    <a:pt x="305" y="61"/>
                    <a:pt x="21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34"/>
            <p:cNvSpPr/>
            <p:nvPr/>
          </p:nvSpPr>
          <p:spPr>
            <a:xfrm>
              <a:off x="9577950" y="3612788"/>
              <a:ext cx="5325" cy="5350"/>
            </a:xfrm>
            <a:custGeom>
              <a:rect b="b" l="l" r="r" t="t"/>
              <a:pathLst>
                <a:path extrusionOk="0" h="214" w="213">
                  <a:moveTo>
                    <a:pt x="122" y="1"/>
                  </a:moveTo>
                  <a:cubicBezTo>
                    <a:pt x="31" y="1"/>
                    <a:pt x="0" y="31"/>
                    <a:pt x="0" y="122"/>
                  </a:cubicBezTo>
                  <a:cubicBezTo>
                    <a:pt x="0" y="183"/>
                    <a:pt x="31" y="213"/>
                    <a:pt x="122" y="213"/>
                  </a:cubicBezTo>
                  <a:cubicBezTo>
                    <a:pt x="152" y="213"/>
                    <a:pt x="213" y="153"/>
                    <a:pt x="213" y="122"/>
                  </a:cubicBezTo>
                  <a:cubicBezTo>
                    <a:pt x="21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34"/>
            <p:cNvSpPr/>
            <p:nvPr/>
          </p:nvSpPr>
          <p:spPr>
            <a:xfrm>
              <a:off x="9577950" y="3689538"/>
              <a:ext cx="5325" cy="6100"/>
            </a:xfrm>
            <a:custGeom>
              <a:rect b="b" l="l" r="r" t="t"/>
              <a:pathLst>
                <a:path extrusionOk="0" h="244" w="213">
                  <a:moveTo>
                    <a:pt x="122" y="1"/>
                  </a:moveTo>
                  <a:cubicBezTo>
                    <a:pt x="31" y="1"/>
                    <a:pt x="0" y="92"/>
                    <a:pt x="0" y="122"/>
                  </a:cubicBezTo>
                  <a:cubicBezTo>
                    <a:pt x="0" y="183"/>
                    <a:pt x="61" y="244"/>
                    <a:pt x="122" y="244"/>
                  </a:cubicBezTo>
                  <a:cubicBezTo>
                    <a:pt x="152" y="244"/>
                    <a:pt x="183" y="183"/>
                    <a:pt x="213" y="122"/>
                  </a:cubicBezTo>
                  <a:cubicBezTo>
                    <a:pt x="21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34"/>
            <p:cNvSpPr/>
            <p:nvPr/>
          </p:nvSpPr>
          <p:spPr>
            <a:xfrm>
              <a:off x="9578700" y="3768563"/>
              <a:ext cx="3825" cy="3825"/>
            </a:xfrm>
            <a:custGeom>
              <a:rect b="b" l="l" r="r" t="t"/>
              <a:pathLst>
                <a:path extrusionOk="0" h="153" w="153">
                  <a:moveTo>
                    <a:pt x="92" y="1"/>
                  </a:moveTo>
                  <a:cubicBezTo>
                    <a:pt x="31" y="1"/>
                    <a:pt x="1" y="31"/>
                    <a:pt x="1" y="62"/>
                  </a:cubicBezTo>
                  <a:cubicBezTo>
                    <a:pt x="1" y="92"/>
                    <a:pt x="31" y="153"/>
                    <a:pt x="92" y="153"/>
                  </a:cubicBezTo>
                  <a:cubicBezTo>
                    <a:pt x="122" y="153"/>
                    <a:pt x="153" y="122"/>
                    <a:pt x="153" y="62"/>
                  </a:cubicBezTo>
                  <a:cubicBezTo>
                    <a:pt x="15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34"/>
            <p:cNvSpPr/>
            <p:nvPr/>
          </p:nvSpPr>
          <p:spPr>
            <a:xfrm>
              <a:off x="9579475" y="3848363"/>
              <a:ext cx="2300" cy="1550"/>
            </a:xfrm>
            <a:custGeom>
              <a:rect b="b" l="l" r="r" t="t"/>
              <a:pathLst>
                <a:path extrusionOk="0" h="62" w="92">
                  <a:moveTo>
                    <a:pt x="61" y="0"/>
                  </a:moveTo>
                  <a:cubicBezTo>
                    <a:pt x="61" y="0"/>
                    <a:pt x="0" y="0"/>
                    <a:pt x="0" y="31"/>
                  </a:cubicBezTo>
                  <a:cubicBezTo>
                    <a:pt x="0" y="31"/>
                    <a:pt x="0" y="61"/>
                    <a:pt x="61" y="61"/>
                  </a:cubicBezTo>
                  <a:lnTo>
                    <a:pt x="91" y="31"/>
                  </a:lnTo>
                  <a:cubicBezTo>
                    <a:pt x="91" y="31"/>
                    <a:pt x="91"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34"/>
            <p:cNvSpPr/>
            <p:nvPr/>
          </p:nvSpPr>
          <p:spPr>
            <a:xfrm>
              <a:off x="9579475" y="3925863"/>
              <a:ext cx="1525" cy="1550"/>
            </a:xfrm>
            <a:custGeom>
              <a:rect b="b" l="l" r="r" t="t"/>
              <a:pathLst>
                <a:path extrusionOk="0" h="62" w="61">
                  <a:moveTo>
                    <a:pt x="61" y="1"/>
                  </a:moveTo>
                  <a:cubicBezTo>
                    <a:pt x="61" y="1"/>
                    <a:pt x="0" y="1"/>
                    <a:pt x="61" y="61"/>
                  </a:cubicBezTo>
                  <a:lnTo>
                    <a:pt x="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34"/>
            <p:cNvSpPr/>
            <p:nvPr/>
          </p:nvSpPr>
          <p:spPr>
            <a:xfrm>
              <a:off x="95809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34"/>
            <p:cNvSpPr/>
            <p:nvPr/>
          </p:nvSpPr>
          <p:spPr>
            <a:xfrm>
              <a:off x="9639500" y="2826313"/>
              <a:ext cx="19025" cy="19025"/>
            </a:xfrm>
            <a:custGeom>
              <a:rect b="b" l="l" r="r" t="t"/>
              <a:pathLst>
                <a:path extrusionOk="0" h="761" w="761">
                  <a:moveTo>
                    <a:pt x="395" y="0"/>
                  </a:moveTo>
                  <a:cubicBezTo>
                    <a:pt x="183" y="0"/>
                    <a:pt x="0" y="152"/>
                    <a:pt x="0" y="365"/>
                  </a:cubicBezTo>
                  <a:cubicBezTo>
                    <a:pt x="0" y="578"/>
                    <a:pt x="183" y="760"/>
                    <a:pt x="395" y="760"/>
                  </a:cubicBezTo>
                  <a:cubicBezTo>
                    <a:pt x="578" y="760"/>
                    <a:pt x="760" y="578"/>
                    <a:pt x="760" y="365"/>
                  </a:cubicBezTo>
                  <a:cubicBezTo>
                    <a:pt x="760" y="152"/>
                    <a:pt x="57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34"/>
            <p:cNvSpPr/>
            <p:nvPr/>
          </p:nvSpPr>
          <p:spPr>
            <a:xfrm>
              <a:off x="9640250" y="2905338"/>
              <a:ext cx="17500" cy="16750"/>
            </a:xfrm>
            <a:custGeom>
              <a:rect b="b" l="l" r="r" t="t"/>
              <a:pathLst>
                <a:path extrusionOk="0" h="670" w="700">
                  <a:moveTo>
                    <a:pt x="365" y="0"/>
                  </a:moveTo>
                  <a:cubicBezTo>
                    <a:pt x="153" y="0"/>
                    <a:pt x="1" y="152"/>
                    <a:pt x="1" y="335"/>
                  </a:cubicBezTo>
                  <a:cubicBezTo>
                    <a:pt x="1" y="517"/>
                    <a:pt x="153" y="669"/>
                    <a:pt x="365" y="669"/>
                  </a:cubicBezTo>
                  <a:cubicBezTo>
                    <a:pt x="548" y="669"/>
                    <a:pt x="700" y="517"/>
                    <a:pt x="700" y="335"/>
                  </a:cubicBezTo>
                  <a:cubicBezTo>
                    <a:pt x="700"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34"/>
            <p:cNvSpPr/>
            <p:nvPr/>
          </p:nvSpPr>
          <p:spPr>
            <a:xfrm>
              <a:off x="9640250" y="2982838"/>
              <a:ext cx="17500" cy="17500"/>
            </a:xfrm>
            <a:custGeom>
              <a:rect b="b" l="l" r="r" t="t"/>
              <a:pathLst>
                <a:path extrusionOk="0" h="700" w="700">
                  <a:moveTo>
                    <a:pt x="365" y="1"/>
                  </a:moveTo>
                  <a:cubicBezTo>
                    <a:pt x="153" y="1"/>
                    <a:pt x="1" y="153"/>
                    <a:pt x="1" y="335"/>
                  </a:cubicBezTo>
                  <a:cubicBezTo>
                    <a:pt x="1" y="548"/>
                    <a:pt x="153" y="700"/>
                    <a:pt x="365" y="700"/>
                  </a:cubicBezTo>
                  <a:cubicBezTo>
                    <a:pt x="548" y="700"/>
                    <a:pt x="700" y="548"/>
                    <a:pt x="700" y="335"/>
                  </a:cubicBezTo>
                  <a:cubicBezTo>
                    <a:pt x="700"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34"/>
            <p:cNvSpPr/>
            <p:nvPr/>
          </p:nvSpPr>
          <p:spPr>
            <a:xfrm>
              <a:off x="9641025" y="3061863"/>
              <a:ext cx="15975" cy="15225"/>
            </a:xfrm>
            <a:custGeom>
              <a:rect b="b" l="l" r="r" t="t"/>
              <a:pathLst>
                <a:path extrusionOk="0" h="609" w="639">
                  <a:moveTo>
                    <a:pt x="334" y="1"/>
                  </a:moveTo>
                  <a:cubicBezTo>
                    <a:pt x="152" y="1"/>
                    <a:pt x="0" y="122"/>
                    <a:pt x="0" y="305"/>
                  </a:cubicBezTo>
                  <a:cubicBezTo>
                    <a:pt x="0" y="457"/>
                    <a:pt x="152" y="609"/>
                    <a:pt x="334" y="609"/>
                  </a:cubicBezTo>
                  <a:cubicBezTo>
                    <a:pt x="486" y="609"/>
                    <a:pt x="638" y="457"/>
                    <a:pt x="638" y="305"/>
                  </a:cubicBezTo>
                  <a:cubicBezTo>
                    <a:pt x="638" y="122"/>
                    <a:pt x="486"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34"/>
            <p:cNvSpPr/>
            <p:nvPr/>
          </p:nvSpPr>
          <p:spPr>
            <a:xfrm>
              <a:off x="9642525" y="3140888"/>
              <a:ext cx="12950" cy="12950"/>
            </a:xfrm>
            <a:custGeom>
              <a:rect b="b" l="l" r="r" t="t"/>
              <a:pathLst>
                <a:path extrusionOk="0" h="518" w="518">
                  <a:moveTo>
                    <a:pt x="274" y="1"/>
                  </a:moveTo>
                  <a:cubicBezTo>
                    <a:pt x="92" y="1"/>
                    <a:pt x="1" y="92"/>
                    <a:pt x="1" y="244"/>
                  </a:cubicBezTo>
                  <a:cubicBezTo>
                    <a:pt x="1" y="396"/>
                    <a:pt x="122" y="518"/>
                    <a:pt x="274" y="518"/>
                  </a:cubicBezTo>
                  <a:cubicBezTo>
                    <a:pt x="426" y="518"/>
                    <a:pt x="518" y="396"/>
                    <a:pt x="518" y="244"/>
                  </a:cubicBezTo>
                  <a:cubicBezTo>
                    <a:pt x="51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34"/>
            <p:cNvSpPr/>
            <p:nvPr/>
          </p:nvSpPr>
          <p:spPr>
            <a:xfrm>
              <a:off x="9642525" y="3218413"/>
              <a:ext cx="12950" cy="13700"/>
            </a:xfrm>
            <a:custGeom>
              <a:rect b="b" l="l" r="r" t="t"/>
              <a:pathLst>
                <a:path extrusionOk="0" h="548" w="518">
                  <a:moveTo>
                    <a:pt x="274" y="0"/>
                  </a:moveTo>
                  <a:cubicBezTo>
                    <a:pt x="92" y="0"/>
                    <a:pt x="1" y="122"/>
                    <a:pt x="1" y="274"/>
                  </a:cubicBezTo>
                  <a:cubicBezTo>
                    <a:pt x="1" y="426"/>
                    <a:pt x="122" y="547"/>
                    <a:pt x="274" y="547"/>
                  </a:cubicBezTo>
                  <a:cubicBezTo>
                    <a:pt x="426" y="547"/>
                    <a:pt x="518" y="426"/>
                    <a:pt x="518" y="274"/>
                  </a:cubicBezTo>
                  <a:cubicBezTo>
                    <a:pt x="51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34"/>
            <p:cNvSpPr/>
            <p:nvPr/>
          </p:nvSpPr>
          <p:spPr>
            <a:xfrm>
              <a:off x="9643300" y="3297438"/>
              <a:ext cx="11425" cy="11425"/>
            </a:xfrm>
            <a:custGeom>
              <a:rect b="b" l="l" r="r" t="t"/>
              <a:pathLst>
                <a:path extrusionOk="0" h="457" w="457">
                  <a:moveTo>
                    <a:pt x="243" y="0"/>
                  </a:moveTo>
                  <a:cubicBezTo>
                    <a:pt x="122" y="0"/>
                    <a:pt x="0" y="122"/>
                    <a:pt x="0" y="213"/>
                  </a:cubicBezTo>
                  <a:cubicBezTo>
                    <a:pt x="0" y="335"/>
                    <a:pt x="122" y="456"/>
                    <a:pt x="243" y="456"/>
                  </a:cubicBezTo>
                  <a:cubicBezTo>
                    <a:pt x="335" y="456"/>
                    <a:pt x="456" y="335"/>
                    <a:pt x="456" y="213"/>
                  </a:cubicBezTo>
                  <a:cubicBezTo>
                    <a:pt x="456" y="122"/>
                    <a:pt x="33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34"/>
            <p:cNvSpPr/>
            <p:nvPr/>
          </p:nvSpPr>
          <p:spPr>
            <a:xfrm>
              <a:off x="9644050" y="3376463"/>
              <a:ext cx="9900" cy="9150"/>
            </a:xfrm>
            <a:custGeom>
              <a:rect b="b" l="l" r="r" t="t"/>
              <a:pathLst>
                <a:path extrusionOk="0" h="366" w="396">
                  <a:moveTo>
                    <a:pt x="213" y="1"/>
                  </a:moveTo>
                  <a:cubicBezTo>
                    <a:pt x="92" y="1"/>
                    <a:pt x="1" y="61"/>
                    <a:pt x="1" y="183"/>
                  </a:cubicBezTo>
                  <a:cubicBezTo>
                    <a:pt x="1" y="305"/>
                    <a:pt x="92" y="365"/>
                    <a:pt x="213" y="365"/>
                  </a:cubicBezTo>
                  <a:cubicBezTo>
                    <a:pt x="305" y="365"/>
                    <a:pt x="396" y="305"/>
                    <a:pt x="396" y="183"/>
                  </a:cubicBezTo>
                  <a:cubicBezTo>
                    <a:pt x="396" y="61"/>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34"/>
            <p:cNvSpPr/>
            <p:nvPr/>
          </p:nvSpPr>
          <p:spPr>
            <a:xfrm>
              <a:off x="9644050" y="3453963"/>
              <a:ext cx="9900" cy="9925"/>
            </a:xfrm>
            <a:custGeom>
              <a:rect b="b" l="l" r="r" t="t"/>
              <a:pathLst>
                <a:path extrusionOk="0" h="397" w="396">
                  <a:moveTo>
                    <a:pt x="213" y="1"/>
                  </a:moveTo>
                  <a:cubicBezTo>
                    <a:pt x="92" y="1"/>
                    <a:pt x="1" y="92"/>
                    <a:pt x="1" y="183"/>
                  </a:cubicBezTo>
                  <a:cubicBezTo>
                    <a:pt x="1" y="305"/>
                    <a:pt x="92" y="396"/>
                    <a:pt x="213" y="396"/>
                  </a:cubicBezTo>
                  <a:cubicBezTo>
                    <a:pt x="274" y="396"/>
                    <a:pt x="396" y="305"/>
                    <a:pt x="396" y="183"/>
                  </a:cubicBezTo>
                  <a:cubicBezTo>
                    <a:pt x="396" y="92"/>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34"/>
            <p:cNvSpPr/>
            <p:nvPr/>
          </p:nvSpPr>
          <p:spPr>
            <a:xfrm>
              <a:off x="9645575" y="3533013"/>
              <a:ext cx="7625" cy="7625"/>
            </a:xfrm>
            <a:custGeom>
              <a:rect b="b" l="l" r="r" t="t"/>
              <a:pathLst>
                <a:path extrusionOk="0" h="305" w="305">
                  <a:moveTo>
                    <a:pt x="152" y="0"/>
                  </a:moveTo>
                  <a:cubicBezTo>
                    <a:pt x="61" y="0"/>
                    <a:pt x="0" y="61"/>
                    <a:pt x="0" y="152"/>
                  </a:cubicBezTo>
                  <a:cubicBezTo>
                    <a:pt x="0" y="213"/>
                    <a:pt x="61" y="304"/>
                    <a:pt x="152" y="304"/>
                  </a:cubicBezTo>
                  <a:cubicBezTo>
                    <a:pt x="213" y="304"/>
                    <a:pt x="304" y="213"/>
                    <a:pt x="304" y="152"/>
                  </a:cubicBezTo>
                  <a:cubicBezTo>
                    <a:pt x="304" y="61"/>
                    <a:pt x="21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34"/>
            <p:cNvSpPr/>
            <p:nvPr/>
          </p:nvSpPr>
          <p:spPr>
            <a:xfrm>
              <a:off x="9646325" y="3612788"/>
              <a:ext cx="5350" cy="5350"/>
            </a:xfrm>
            <a:custGeom>
              <a:rect b="b" l="l" r="r" t="t"/>
              <a:pathLst>
                <a:path extrusionOk="0" h="214" w="214">
                  <a:moveTo>
                    <a:pt x="122" y="1"/>
                  </a:moveTo>
                  <a:cubicBezTo>
                    <a:pt x="31" y="1"/>
                    <a:pt x="1" y="31"/>
                    <a:pt x="1" y="122"/>
                  </a:cubicBezTo>
                  <a:cubicBezTo>
                    <a:pt x="1" y="183"/>
                    <a:pt x="31" y="213"/>
                    <a:pt x="122" y="213"/>
                  </a:cubicBezTo>
                  <a:cubicBezTo>
                    <a:pt x="183" y="213"/>
                    <a:pt x="214" y="153"/>
                    <a:pt x="214" y="122"/>
                  </a:cubicBezTo>
                  <a:cubicBezTo>
                    <a:pt x="214"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34"/>
            <p:cNvSpPr/>
            <p:nvPr/>
          </p:nvSpPr>
          <p:spPr>
            <a:xfrm>
              <a:off x="9646325" y="3689538"/>
              <a:ext cx="5350" cy="6100"/>
            </a:xfrm>
            <a:custGeom>
              <a:rect b="b" l="l" r="r" t="t"/>
              <a:pathLst>
                <a:path extrusionOk="0" h="244" w="214">
                  <a:moveTo>
                    <a:pt x="122" y="1"/>
                  </a:moveTo>
                  <a:cubicBezTo>
                    <a:pt x="31" y="1"/>
                    <a:pt x="1" y="92"/>
                    <a:pt x="1" y="122"/>
                  </a:cubicBezTo>
                  <a:cubicBezTo>
                    <a:pt x="1" y="183"/>
                    <a:pt x="62" y="244"/>
                    <a:pt x="122" y="244"/>
                  </a:cubicBezTo>
                  <a:cubicBezTo>
                    <a:pt x="153" y="244"/>
                    <a:pt x="214" y="183"/>
                    <a:pt x="214" y="122"/>
                  </a:cubicBezTo>
                  <a:cubicBezTo>
                    <a:pt x="21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34"/>
            <p:cNvSpPr/>
            <p:nvPr/>
          </p:nvSpPr>
          <p:spPr>
            <a:xfrm>
              <a:off x="9647100" y="3768563"/>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34"/>
            <p:cNvSpPr/>
            <p:nvPr/>
          </p:nvSpPr>
          <p:spPr>
            <a:xfrm>
              <a:off x="9647850" y="3848363"/>
              <a:ext cx="2300" cy="1550"/>
            </a:xfrm>
            <a:custGeom>
              <a:rect b="b" l="l" r="r" t="t"/>
              <a:pathLst>
                <a:path extrusionOk="0" h="62" w="92">
                  <a:moveTo>
                    <a:pt x="61" y="0"/>
                  </a:moveTo>
                  <a:cubicBezTo>
                    <a:pt x="61" y="0"/>
                    <a:pt x="1" y="0"/>
                    <a:pt x="1" y="31"/>
                  </a:cubicBezTo>
                  <a:cubicBezTo>
                    <a:pt x="1" y="31"/>
                    <a:pt x="1" y="61"/>
                    <a:pt x="61" y="61"/>
                  </a:cubicBezTo>
                  <a:cubicBezTo>
                    <a:pt x="92" y="61"/>
                    <a:pt x="92" y="31"/>
                    <a:pt x="92" y="31"/>
                  </a:cubicBezTo>
                  <a:cubicBezTo>
                    <a:pt x="92" y="31"/>
                    <a:pt x="92"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34"/>
            <p:cNvSpPr/>
            <p:nvPr/>
          </p:nvSpPr>
          <p:spPr>
            <a:xfrm>
              <a:off x="9647850" y="3925863"/>
              <a:ext cx="2300" cy="1550"/>
            </a:xfrm>
            <a:custGeom>
              <a:rect b="b" l="l" r="r" t="t"/>
              <a:pathLst>
                <a:path extrusionOk="0" h="62" w="92">
                  <a:moveTo>
                    <a:pt x="61" y="1"/>
                  </a:moveTo>
                  <a:cubicBezTo>
                    <a:pt x="61" y="1"/>
                    <a:pt x="1" y="1"/>
                    <a:pt x="61" y="61"/>
                  </a:cubicBezTo>
                  <a:cubicBezTo>
                    <a:pt x="92" y="1"/>
                    <a:pt x="61"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34"/>
            <p:cNvSpPr/>
            <p:nvPr/>
          </p:nvSpPr>
          <p:spPr>
            <a:xfrm>
              <a:off x="96493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6" name="Google Shape;6736;p34"/>
          <p:cNvSpPr/>
          <p:nvPr/>
        </p:nvSpPr>
        <p:spPr>
          <a:xfrm>
            <a:off x="3540625" y="4054849"/>
            <a:ext cx="1690449" cy="1690449"/>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7" name="Google Shape;6737;p34"/>
          <p:cNvGrpSpPr/>
          <p:nvPr/>
        </p:nvGrpSpPr>
        <p:grpSpPr>
          <a:xfrm flipH="1">
            <a:off x="781550" y="616750"/>
            <a:ext cx="544125" cy="750025"/>
            <a:chOff x="2551975" y="1324025"/>
            <a:chExt cx="544125" cy="750025"/>
          </a:xfrm>
        </p:grpSpPr>
        <p:sp>
          <p:nvSpPr>
            <p:cNvPr id="6738" name="Google Shape;6738;p34"/>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34"/>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34"/>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34"/>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34"/>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34"/>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34"/>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34"/>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34"/>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34"/>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34"/>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34"/>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34"/>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34"/>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34"/>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34"/>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0_1">
    <p:spTree>
      <p:nvGrpSpPr>
        <p:cNvPr id="6754" name="Shape 6754"/>
        <p:cNvGrpSpPr/>
        <p:nvPr/>
      </p:nvGrpSpPr>
      <p:grpSpPr>
        <a:xfrm>
          <a:off x="0" y="0"/>
          <a:ext cx="0" cy="0"/>
          <a:chOff x="0" y="0"/>
          <a:chExt cx="0" cy="0"/>
        </a:xfrm>
      </p:grpSpPr>
      <p:sp>
        <p:nvSpPr>
          <p:cNvPr id="6755" name="Google Shape;6755;p35"/>
          <p:cNvSpPr/>
          <p:nvPr/>
        </p:nvSpPr>
        <p:spPr>
          <a:xfrm rot="10800000">
            <a:off x="7384333" y="-99"/>
            <a:ext cx="1759667" cy="1435424"/>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35"/>
          <p:cNvSpPr/>
          <p:nvPr/>
        </p:nvSpPr>
        <p:spPr>
          <a:xfrm rot="10800000">
            <a:off x="-1342277" y="3460521"/>
            <a:ext cx="5743479" cy="1778230"/>
          </a:xfrm>
          <a:custGeom>
            <a:rect b="b" l="l" r="r" t="t"/>
            <a:pathLst>
              <a:path extrusionOk="0" h="32842" w="106071">
                <a:moveTo>
                  <a:pt x="0" y="0"/>
                </a:moveTo>
                <a:cubicBezTo>
                  <a:pt x="268" y="12588"/>
                  <a:pt x="3048" y="30882"/>
                  <a:pt x="17958" y="32682"/>
                </a:cubicBezTo>
                <a:cubicBezTo>
                  <a:pt x="18773" y="32791"/>
                  <a:pt x="19551" y="32842"/>
                  <a:pt x="20296" y="32842"/>
                </a:cubicBezTo>
                <a:cubicBezTo>
                  <a:pt x="28772" y="32842"/>
                  <a:pt x="33080" y="26197"/>
                  <a:pt x="40843" y="23689"/>
                </a:cubicBezTo>
                <a:cubicBezTo>
                  <a:pt x="42422" y="23190"/>
                  <a:pt x="43927" y="22969"/>
                  <a:pt x="45385" y="22969"/>
                </a:cubicBezTo>
                <a:cubicBezTo>
                  <a:pt x="49458" y="22969"/>
                  <a:pt x="53175" y="24682"/>
                  <a:pt x="57190" y="26686"/>
                </a:cubicBezTo>
                <a:cubicBezTo>
                  <a:pt x="63231" y="29543"/>
                  <a:pt x="69625" y="31249"/>
                  <a:pt x="75784" y="31249"/>
                </a:cubicBezTo>
                <a:cubicBezTo>
                  <a:pt x="84905" y="31249"/>
                  <a:pt x="93511" y="27512"/>
                  <a:pt x="99691" y="18244"/>
                </a:cubicBezTo>
                <a:cubicBezTo>
                  <a:pt x="103145" y="12944"/>
                  <a:pt x="105819" y="6482"/>
                  <a:pt x="1060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35"/>
          <p:cNvSpPr/>
          <p:nvPr/>
        </p:nvSpPr>
        <p:spPr>
          <a:xfrm flipH="1">
            <a:off x="949011" y="-1047653"/>
            <a:ext cx="2306393" cy="2306393"/>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8" name="Google Shape;6758;p35"/>
          <p:cNvGrpSpPr/>
          <p:nvPr/>
        </p:nvGrpSpPr>
        <p:grpSpPr>
          <a:xfrm flipH="1">
            <a:off x="7207447" y="199"/>
            <a:ext cx="1936545" cy="2086109"/>
            <a:chOff x="-3116825" y="4035300"/>
            <a:chExt cx="1101875" cy="1186975"/>
          </a:xfrm>
        </p:grpSpPr>
        <p:sp>
          <p:nvSpPr>
            <p:cNvPr id="6759" name="Google Shape;6759;p35"/>
            <p:cNvSpPr/>
            <p:nvPr/>
          </p:nvSpPr>
          <p:spPr>
            <a:xfrm>
              <a:off x="-2033975" y="40353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35"/>
            <p:cNvSpPr/>
            <p:nvPr/>
          </p:nvSpPr>
          <p:spPr>
            <a:xfrm>
              <a:off x="-2111475" y="40360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35"/>
            <p:cNvSpPr/>
            <p:nvPr/>
          </p:nvSpPr>
          <p:spPr>
            <a:xfrm>
              <a:off x="-2188975" y="4036050"/>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35"/>
            <p:cNvSpPr/>
            <p:nvPr/>
          </p:nvSpPr>
          <p:spPr>
            <a:xfrm>
              <a:off x="-2266500" y="40368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35"/>
            <p:cNvSpPr/>
            <p:nvPr/>
          </p:nvSpPr>
          <p:spPr>
            <a:xfrm>
              <a:off x="-2343250" y="403757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35"/>
            <p:cNvSpPr/>
            <p:nvPr/>
          </p:nvSpPr>
          <p:spPr>
            <a:xfrm>
              <a:off x="-2420750" y="403757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35"/>
            <p:cNvSpPr/>
            <p:nvPr/>
          </p:nvSpPr>
          <p:spPr>
            <a:xfrm>
              <a:off x="-2499025" y="40391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35"/>
            <p:cNvSpPr/>
            <p:nvPr/>
          </p:nvSpPr>
          <p:spPr>
            <a:xfrm>
              <a:off x="-2575775" y="4039850"/>
              <a:ext cx="10675" cy="9900"/>
            </a:xfrm>
            <a:custGeom>
              <a:rect b="b" l="l" r="r" t="t"/>
              <a:pathLst>
                <a:path extrusionOk="0" h="396"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35"/>
            <p:cNvSpPr/>
            <p:nvPr/>
          </p:nvSpPr>
          <p:spPr>
            <a:xfrm>
              <a:off x="-2653275" y="4039850"/>
              <a:ext cx="9125" cy="9900"/>
            </a:xfrm>
            <a:custGeom>
              <a:rect b="b" l="l" r="r" t="t"/>
              <a:pathLst>
                <a:path extrusionOk="0" h="396" w="365">
                  <a:moveTo>
                    <a:pt x="183" y="1"/>
                  </a:moveTo>
                  <a:cubicBezTo>
                    <a:pt x="61" y="1"/>
                    <a:pt x="0" y="92"/>
                    <a:pt x="0" y="183"/>
                  </a:cubicBezTo>
                  <a:cubicBezTo>
                    <a:pt x="0" y="305"/>
                    <a:pt x="61" y="396"/>
                    <a:pt x="183" y="396"/>
                  </a:cubicBezTo>
                  <a:cubicBezTo>
                    <a:pt x="304" y="396"/>
                    <a:pt x="365" y="274"/>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35"/>
            <p:cNvSpPr/>
            <p:nvPr/>
          </p:nvSpPr>
          <p:spPr>
            <a:xfrm>
              <a:off x="-2730800" y="40406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35"/>
            <p:cNvSpPr/>
            <p:nvPr/>
          </p:nvSpPr>
          <p:spPr>
            <a:xfrm>
              <a:off x="-2807550" y="4042125"/>
              <a:ext cx="6125" cy="5350"/>
            </a:xfrm>
            <a:custGeom>
              <a:rect b="b" l="l" r="r" t="t"/>
              <a:pathLst>
                <a:path extrusionOk="0" h="214" w="245">
                  <a:moveTo>
                    <a:pt x="123" y="1"/>
                  </a:moveTo>
                  <a:cubicBezTo>
                    <a:pt x="31" y="1"/>
                    <a:pt x="1" y="31"/>
                    <a:pt x="1" y="92"/>
                  </a:cubicBezTo>
                  <a:cubicBezTo>
                    <a:pt x="1" y="183"/>
                    <a:pt x="31" y="214"/>
                    <a:pt x="123" y="214"/>
                  </a:cubicBezTo>
                  <a:cubicBezTo>
                    <a:pt x="183" y="214"/>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35"/>
            <p:cNvSpPr/>
            <p:nvPr/>
          </p:nvSpPr>
          <p:spPr>
            <a:xfrm>
              <a:off x="-2885800" y="4042125"/>
              <a:ext cx="6100" cy="5350"/>
            </a:xfrm>
            <a:custGeom>
              <a:rect b="b" l="l" r="r" t="t"/>
              <a:pathLst>
                <a:path extrusionOk="0" h="214" w="244">
                  <a:moveTo>
                    <a:pt x="122" y="1"/>
                  </a:moveTo>
                  <a:cubicBezTo>
                    <a:pt x="61" y="1"/>
                    <a:pt x="0" y="62"/>
                    <a:pt x="0" y="92"/>
                  </a:cubicBezTo>
                  <a:cubicBezTo>
                    <a:pt x="0" y="183"/>
                    <a:pt x="91" y="214"/>
                    <a:pt x="122" y="214"/>
                  </a:cubicBezTo>
                  <a:cubicBezTo>
                    <a:pt x="213" y="214"/>
                    <a:pt x="243" y="15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35"/>
            <p:cNvSpPr/>
            <p:nvPr/>
          </p:nvSpPr>
          <p:spPr>
            <a:xfrm>
              <a:off x="-2962550" y="40429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35"/>
            <p:cNvSpPr/>
            <p:nvPr/>
          </p:nvSpPr>
          <p:spPr>
            <a:xfrm>
              <a:off x="-3039300" y="4043650"/>
              <a:ext cx="3050" cy="2300"/>
            </a:xfrm>
            <a:custGeom>
              <a:rect b="b" l="l" r="r" t="t"/>
              <a:pathLst>
                <a:path extrusionOk="0" h="92" w="122">
                  <a:moveTo>
                    <a:pt x="31" y="1"/>
                  </a:moveTo>
                  <a:cubicBezTo>
                    <a:pt x="31" y="1"/>
                    <a:pt x="0" y="1"/>
                    <a:pt x="0" y="31"/>
                  </a:cubicBezTo>
                  <a:cubicBezTo>
                    <a:pt x="0" y="31"/>
                    <a:pt x="0" y="92"/>
                    <a:pt x="31" y="92"/>
                  </a:cubicBezTo>
                  <a:cubicBezTo>
                    <a:pt x="91" y="92"/>
                    <a:pt x="122" y="9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35"/>
            <p:cNvSpPr/>
            <p:nvPr/>
          </p:nvSpPr>
          <p:spPr>
            <a:xfrm>
              <a:off x="-3116825" y="4044125"/>
              <a:ext cx="1500" cy="1825"/>
            </a:xfrm>
            <a:custGeom>
              <a:rect b="b" l="l" r="r" t="t"/>
              <a:pathLst>
                <a:path extrusionOk="0" h="73" w="60">
                  <a:moveTo>
                    <a:pt x="49" y="0"/>
                  </a:moveTo>
                  <a:cubicBezTo>
                    <a:pt x="45" y="0"/>
                    <a:pt x="39" y="4"/>
                    <a:pt x="31" y="12"/>
                  </a:cubicBezTo>
                  <a:cubicBezTo>
                    <a:pt x="31" y="12"/>
                    <a:pt x="1" y="12"/>
                    <a:pt x="31" y="73"/>
                  </a:cubicBezTo>
                  <a:cubicBezTo>
                    <a:pt x="54" y="28"/>
                    <a:pt x="59" y="0"/>
                    <a:pt x="49" y="0"/>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35"/>
            <p:cNvSpPr/>
            <p:nvPr/>
          </p:nvSpPr>
          <p:spPr>
            <a:xfrm>
              <a:off x="-2033975" y="41036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35"/>
            <p:cNvSpPr/>
            <p:nvPr/>
          </p:nvSpPr>
          <p:spPr>
            <a:xfrm>
              <a:off x="-2111475" y="410520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35"/>
            <p:cNvSpPr/>
            <p:nvPr/>
          </p:nvSpPr>
          <p:spPr>
            <a:xfrm>
              <a:off x="-2188975" y="4104450"/>
              <a:ext cx="16725" cy="17500"/>
            </a:xfrm>
            <a:custGeom>
              <a:rect b="b" l="l" r="r" t="t"/>
              <a:pathLst>
                <a:path extrusionOk="0" h="700" w="669">
                  <a:moveTo>
                    <a:pt x="334" y="0"/>
                  </a:moveTo>
                  <a:cubicBezTo>
                    <a:pt x="152" y="0"/>
                    <a:pt x="0" y="152"/>
                    <a:pt x="0" y="335"/>
                  </a:cubicBezTo>
                  <a:cubicBezTo>
                    <a:pt x="0" y="547"/>
                    <a:pt x="152" y="699"/>
                    <a:pt x="334" y="699"/>
                  </a:cubicBezTo>
                  <a:cubicBezTo>
                    <a:pt x="486" y="699"/>
                    <a:pt x="638" y="54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35"/>
            <p:cNvSpPr/>
            <p:nvPr/>
          </p:nvSpPr>
          <p:spPr>
            <a:xfrm>
              <a:off x="-2266500" y="4105200"/>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51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35"/>
            <p:cNvSpPr/>
            <p:nvPr/>
          </p:nvSpPr>
          <p:spPr>
            <a:xfrm>
              <a:off x="-2343250" y="4107475"/>
              <a:ext cx="13700" cy="12950"/>
            </a:xfrm>
            <a:custGeom>
              <a:rect b="b" l="l" r="r" t="t"/>
              <a:pathLst>
                <a:path extrusionOk="0" h="518" w="548">
                  <a:moveTo>
                    <a:pt x="274" y="1"/>
                  </a:moveTo>
                  <a:cubicBezTo>
                    <a:pt x="122" y="1"/>
                    <a:pt x="1" y="92"/>
                    <a:pt x="1" y="244"/>
                  </a:cubicBezTo>
                  <a:cubicBezTo>
                    <a:pt x="1" y="426"/>
                    <a:pt x="122" y="518"/>
                    <a:pt x="274" y="518"/>
                  </a:cubicBezTo>
                  <a:cubicBezTo>
                    <a:pt x="426" y="518"/>
                    <a:pt x="548" y="36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35"/>
            <p:cNvSpPr/>
            <p:nvPr/>
          </p:nvSpPr>
          <p:spPr>
            <a:xfrm>
              <a:off x="-2420750" y="410597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35"/>
            <p:cNvSpPr/>
            <p:nvPr/>
          </p:nvSpPr>
          <p:spPr>
            <a:xfrm>
              <a:off x="-2499025" y="41074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66"/>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35"/>
            <p:cNvSpPr/>
            <p:nvPr/>
          </p:nvSpPr>
          <p:spPr>
            <a:xfrm>
              <a:off x="-2575775" y="4109000"/>
              <a:ext cx="10675" cy="9900"/>
            </a:xfrm>
            <a:custGeom>
              <a:rect b="b" l="l" r="r" t="t"/>
              <a:pathLst>
                <a:path extrusionOk="0" h="396" w="427">
                  <a:moveTo>
                    <a:pt x="183" y="1"/>
                  </a:moveTo>
                  <a:cubicBezTo>
                    <a:pt x="92" y="1"/>
                    <a:pt x="1" y="92"/>
                    <a:pt x="1" y="213"/>
                  </a:cubicBezTo>
                  <a:cubicBezTo>
                    <a:pt x="1" y="305"/>
                    <a:pt x="92" y="396"/>
                    <a:pt x="183" y="396"/>
                  </a:cubicBezTo>
                  <a:cubicBezTo>
                    <a:pt x="305" y="396"/>
                    <a:pt x="426" y="27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35"/>
            <p:cNvSpPr/>
            <p:nvPr/>
          </p:nvSpPr>
          <p:spPr>
            <a:xfrm>
              <a:off x="-2653275" y="4108250"/>
              <a:ext cx="9125" cy="9900"/>
            </a:xfrm>
            <a:custGeom>
              <a:rect b="b" l="l" r="r" t="t"/>
              <a:pathLst>
                <a:path extrusionOk="0" h="396" w="365">
                  <a:moveTo>
                    <a:pt x="183" y="0"/>
                  </a:moveTo>
                  <a:cubicBezTo>
                    <a:pt x="61" y="0"/>
                    <a:pt x="0" y="91"/>
                    <a:pt x="0" y="183"/>
                  </a:cubicBezTo>
                  <a:cubicBezTo>
                    <a:pt x="0" y="304"/>
                    <a:pt x="61" y="395"/>
                    <a:pt x="183" y="395"/>
                  </a:cubicBezTo>
                  <a:cubicBezTo>
                    <a:pt x="304" y="395"/>
                    <a:pt x="365" y="304"/>
                    <a:pt x="365" y="18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35"/>
            <p:cNvSpPr/>
            <p:nvPr/>
          </p:nvSpPr>
          <p:spPr>
            <a:xfrm>
              <a:off x="-2730800" y="41090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35"/>
            <p:cNvSpPr/>
            <p:nvPr/>
          </p:nvSpPr>
          <p:spPr>
            <a:xfrm>
              <a:off x="-2807550" y="4111275"/>
              <a:ext cx="6875" cy="5350"/>
            </a:xfrm>
            <a:custGeom>
              <a:rect b="b" l="l" r="r" t="t"/>
              <a:pathLst>
                <a:path extrusionOk="0" h="214" w="275">
                  <a:moveTo>
                    <a:pt x="123" y="1"/>
                  </a:moveTo>
                  <a:cubicBezTo>
                    <a:pt x="31" y="1"/>
                    <a:pt x="1" y="31"/>
                    <a:pt x="1" y="122"/>
                  </a:cubicBezTo>
                  <a:cubicBezTo>
                    <a:pt x="1" y="183"/>
                    <a:pt x="31" y="214"/>
                    <a:pt x="123" y="214"/>
                  </a:cubicBezTo>
                  <a:cubicBezTo>
                    <a:pt x="183" y="214"/>
                    <a:pt x="274" y="15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35"/>
            <p:cNvSpPr/>
            <p:nvPr/>
          </p:nvSpPr>
          <p:spPr>
            <a:xfrm>
              <a:off x="-2885800" y="4110525"/>
              <a:ext cx="6100" cy="5350"/>
            </a:xfrm>
            <a:custGeom>
              <a:rect b="b" l="l" r="r" t="t"/>
              <a:pathLst>
                <a:path extrusionOk="0" h="214" w="244">
                  <a:moveTo>
                    <a:pt x="122" y="0"/>
                  </a:moveTo>
                  <a:cubicBezTo>
                    <a:pt x="61" y="0"/>
                    <a:pt x="0" y="61"/>
                    <a:pt x="0" y="92"/>
                  </a:cubicBezTo>
                  <a:cubicBezTo>
                    <a:pt x="0" y="183"/>
                    <a:pt x="91" y="213"/>
                    <a:pt x="122" y="213"/>
                  </a:cubicBezTo>
                  <a:cubicBezTo>
                    <a:pt x="213" y="213"/>
                    <a:pt x="243" y="183"/>
                    <a:pt x="243" y="9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35"/>
            <p:cNvSpPr/>
            <p:nvPr/>
          </p:nvSpPr>
          <p:spPr>
            <a:xfrm>
              <a:off x="-2962550" y="4111275"/>
              <a:ext cx="3825" cy="3825"/>
            </a:xfrm>
            <a:custGeom>
              <a:rect b="b" l="l" r="r" t="t"/>
              <a:pathLst>
                <a:path extrusionOk="0" h="153" w="153">
                  <a:moveTo>
                    <a:pt x="91" y="1"/>
                  </a:moveTo>
                  <a:cubicBezTo>
                    <a:pt x="61" y="1"/>
                    <a:pt x="0" y="31"/>
                    <a:pt x="0" y="62"/>
                  </a:cubicBezTo>
                  <a:cubicBezTo>
                    <a:pt x="0" y="122"/>
                    <a:pt x="6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35"/>
            <p:cNvSpPr/>
            <p:nvPr/>
          </p:nvSpPr>
          <p:spPr>
            <a:xfrm>
              <a:off x="-3039300" y="4112800"/>
              <a:ext cx="3050" cy="2300"/>
            </a:xfrm>
            <a:custGeom>
              <a:rect b="b" l="l" r="r" t="t"/>
              <a:pathLst>
                <a:path extrusionOk="0" h="92" w="122">
                  <a:moveTo>
                    <a:pt x="31" y="1"/>
                  </a:moveTo>
                  <a:cubicBezTo>
                    <a:pt x="31" y="1"/>
                    <a:pt x="0" y="1"/>
                    <a:pt x="0" y="61"/>
                  </a:cubicBezTo>
                  <a:cubicBezTo>
                    <a:pt x="0" y="61"/>
                    <a:pt x="0" y="92"/>
                    <a:pt x="31" y="92"/>
                  </a:cubicBezTo>
                  <a:cubicBezTo>
                    <a:pt x="91" y="92"/>
                    <a:pt x="122" y="61"/>
                    <a:pt x="61" y="61"/>
                  </a:cubicBezTo>
                  <a:cubicBezTo>
                    <a:pt x="61" y="6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35"/>
            <p:cNvSpPr/>
            <p:nvPr/>
          </p:nvSpPr>
          <p:spPr>
            <a:xfrm>
              <a:off x="-3116825" y="4112800"/>
              <a:ext cx="1550" cy="1550"/>
            </a:xfrm>
            <a:custGeom>
              <a:rect b="b" l="l" r="r" t="t"/>
              <a:pathLst>
                <a:path extrusionOk="0" h="62" w="62">
                  <a:moveTo>
                    <a:pt x="31" y="1"/>
                  </a:moveTo>
                  <a:cubicBezTo>
                    <a:pt x="31" y="1"/>
                    <a:pt x="1" y="1"/>
                    <a:pt x="31" y="6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35"/>
            <p:cNvSpPr/>
            <p:nvPr/>
          </p:nvSpPr>
          <p:spPr>
            <a:xfrm>
              <a:off x="-2033975" y="4172825"/>
              <a:ext cx="19025" cy="19025"/>
            </a:xfrm>
            <a:custGeom>
              <a:rect b="b" l="l" r="r" t="t"/>
              <a:pathLst>
                <a:path extrusionOk="0" h="761" w="761">
                  <a:moveTo>
                    <a:pt x="365" y="1"/>
                  </a:moveTo>
                  <a:cubicBezTo>
                    <a:pt x="153" y="1"/>
                    <a:pt x="1" y="183"/>
                    <a:pt x="1" y="366"/>
                  </a:cubicBezTo>
                  <a:cubicBezTo>
                    <a:pt x="1" y="578"/>
                    <a:pt x="153" y="761"/>
                    <a:pt x="365" y="761"/>
                  </a:cubicBezTo>
                  <a:cubicBezTo>
                    <a:pt x="578" y="761"/>
                    <a:pt x="761" y="578"/>
                    <a:pt x="761" y="36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35"/>
            <p:cNvSpPr/>
            <p:nvPr/>
          </p:nvSpPr>
          <p:spPr>
            <a:xfrm>
              <a:off x="-2111475" y="4173600"/>
              <a:ext cx="17500" cy="17500"/>
            </a:xfrm>
            <a:custGeom>
              <a:rect b="b" l="l" r="r" t="t"/>
              <a:pathLst>
                <a:path extrusionOk="0" h="700" w="700">
                  <a:moveTo>
                    <a:pt x="365" y="0"/>
                  </a:moveTo>
                  <a:cubicBezTo>
                    <a:pt x="152" y="0"/>
                    <a:pt x="0" y="152"/>
                    <a:pt x="0" y="335"/>
                  </a:cubicBezTo>
                  <a:cubicBezTo>
                    <a:pt x="0" y="547"/>
                    <a:pt x="152" y="699"/>
                    <a:pt x="365" y="699"/>
                  </a:cubicBezTo>
                  <a:cubicBezTo>
                    <a:pt x="548" y="699"/>
                    <a:pt x="699" y="54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35"/>
            <p:cNvSpPr/>
            <p:nvPr/>
          </p:nvSpPr>
          <p:spPr>
            <a:xfrm>
              <a:off x="-2188975" y="41728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35"/>
            <p:cNvSpPr/>
            <p:nvPr/>
          </p:nvSpPr>
          <p:spPr>
            <a:xfrm>
              <a:off x="-2266500" y="417435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35"/>
            <p:cNvSpPr/>
            <p:nvPr/>
          </p:nvSpPr>
          <p:spPr>
            <a:xfrm>
              <a:off x="-2343250" y="4175875"/>
              <a:ext cx="13700" cy="12950"/>
            </a:xfrm>
            <a:custGeom>
              <a:rect b="b" l="l" r="r" t="t"/>
              <a:pathLst>
                <a:path extrusionOk="0" h="518" w="548">
                  <a:moveTo>
                    <a:pt x="274" y="1"/>
                  </a:moveTo>
                  <a:cubicBezTo>
                    <a:pt x="122" y="1"/>
                    <a:pt x="1" y="92"/>
                    <a:pt x="1" y="244"/>
                  </a:cubicBezTo>
                  <a:cubicBezTo>
                    <a:pt x="1" y="426"/>
                    <a:pt x="122" y="517"/>
                    <a:pt x="274" y="517"/>
                  </a:cubicBezTo>
                  <a:cubicBezTo>
                    <a:pt x="426" y="517"/>
                    <a:pt x="548" y="42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35"/>
            <p:cNvSpPr/>
            <p:nvPr/>
          </p:nvSpPr>
          <p:spPr>
            <a:xfrm>
              <a:off x="-2420750" y="41751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35"/>
            <p:cNvSpPr/>
            <p:nvPr/>
          </p:nvSpPr>
          <p:spPr>
            <a:xfrm>
              <a:off x="-2499025" y="4176625"/>
              <a:ext cx="11425" cy="11425"/>
            </a:xfrm>
            <a:custGeom>
              <a:rect b="b" l="l" r="r" t="t"/>
              <a:pathLst>
                <a:path extrusionOk="0" h="457" w="457">
                  <a:moveTo>
                    <a:pt x="244" y="1"/>
                  </a:moveTo>
                  <a:cubicBezTo>
                    <a:pt x="122" y="1"/>
                    <a:pt x="1" y="92"/>
                    <a:pt x="1" y="214"/>
                  </a:cubicBezTo>
                  <a:cubicBezTo>
                    <a:pt x="1" y="366"/>
                    <a:pt x="122" y="457"/>
                    <a:pt x="244" y="457"/>
                  </a:cubicBezTo>
                  <a:cubicBezTo>
                    <a:pt x="365" y="457"/>
                    <a:pt x="457" y="366"/>
                    <a:pt x="457" y="21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35"/>
            <p:cNvSpPr/>
            <p:nvPr/>
          </p:nvSpPr>
          <p:spPr>
            <a:xfrm>
              <a:off x="-2575775" y="4177400"/>
              <a:ext cx="10675" cy="9900"/>
            </a:xfrm>
            <a:custGeom>
              <a:rect b="b" l="l" r="r" t="t"/>
              <a:pathLst>
                <a:path extrusionOk="0" h="396" w="427">
                  <a:moveTo>
                    <a:pt x="183" y="0"/>
                  </a:moveTo>
                  <a:cubicBezTo>
                    <a:pt x="92" y="0"/>
                    <a:pt x="1" y="91"/>
                    <a:pt x="1" y="183"/>
                  </a:cubicBezTo>
                  <a:cubicBezTo>
                    <a:pt x="1" y="304"/>
                    <a:pt x="92" y="395"/>
                    <a:pt x="183" y="395"/>
                  </a:cubicBezTo>
                  <a:cubicBezTo>
                    <a:pt x="305" y="395"/>
                    <a:pt x="426" y="304"/>
                    <a:pt x="396" y="18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35"/>
            <p:cNvSpPr/>
            <p:nvPr/>
          </p:nvSpPr>
          <p:spPr>
            <a:xfrm>
              <a:off x="-2653275" y="41766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35"/>
            <p:cNvSpPr/>
            <p:nvPr/>
          </p:nvSpPr>
          <p:spPr>
            <a:xfrm>
              <a:off x="-2730800" y="4178150"/>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35"/>
            <p:cNvSpPr/>
            <p:nvPr/>
          </p:nvSpPr>
          <p:spPr>
            <a:xfrm>
              <a:off x="-2807550" y="41796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35"/>
            <p:cNvSpPr/>
            <p:nvPr/>
          </p:nvSpPr>
          <p:spPr>
            <a:xfrm>
              <a:off x="-2885800" y="4178925"/>
              <a:ext cx="6100" cy="5325"/>
            </a:xfrm>
            <a:custGeom>
              <a:rect b="b" l="l" r="r" t="t"/>
              <a:pathLst>
                <a:path extrusionOk="0" h="213" w="244">
                  <a:moveTo>
                    <a:pt x="122" y="0"/>
                  </a:moveTo>
                  <a:cubicBezTo>
                    <a:pt x="61" y="0"/>
                    <a:pt x="0" y="30"/>
                    <a:pt x="0" y="91"/>
                  </a:cubicBezTo>
                  <a:cubicBezTo>
                    <a:pt x="0" y="182"/>
                    <a:pt x="91" y="213"/>
                    <a:pt x="122" y="213"/>
                  </a:cubicBezTo>
                  <a:cubicBezTo>
                    <a:pt x="213" y="213"/>
                    <a:pt x="243" y="182"/>
                    <a:pt x="243" y="91"/>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35"/>
            <p:cNvSpPr/>
            <p:nvPr/>
          </p:nvSpPr>
          <p:spPr>
            <a:xfrm>
              <a:off x="-2962550" y="418042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35"/>
            <p:cNvSpPr/>
            <p:nvPr/>
          </p:nvSpPr>
          <p:spPr>
            <a:xfrm>
              <a:off x="-3039300" y="4181200"/>
              <a:ext cx="2725" cy="2300"/>
            </a:xfrm>
            <a:custGeom>
              <a:rect b="b" l="l" r="r" t="t"/>
              <a:pathLst>
                <a:path extrusionOk="0" h="92" w="109">
                  <a:moveTo>
                    <a:pt x="31" y="0"/>
                  </a:moveTo>
                  <a:cubicBezTo>
                    <a:pt x="31" y="0"/>
                    <a:pt x="0" y="0"/>
                    <a:pt x="0" y="61"/>
                  </a:cubicBezTo>
                  <a:cubicBezTo>
                    <a:pt x="0" y="61"/>
                    <a:pt x="0" y="91"/>
                    <a:pt x="31" y="91"/>
                  </a:cubicBezTo>
                  <a:cubicBezTo>
                    <a:pt x="79" y="91"/>
                    <a:pt x="108" y="53"/>
                    <a:pt x="87" y="53"/>
                  </a:cubicBezTo>
                  <a:cubicBezTo>
                    <a:pt x="82" y="53"/>
                    <a:pt x="73" y="55"/>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35"/>
            <p:cNvSpPr/>
            <p:nvPr/>
          </p:nvSpPr>
          <p:spPr>
            <a:xfrm>
              <a:off x="-3116825" y="41812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35"/>
            <p:cNvSpPr/>
            <p:nvPr/>
          </p:nvSpPr>
          <p:spPr>
            <a:xfrm>
              <a:off x="-2033975" y="4241225"/>
              <a:ext cx="19025" cy="19025"/>
            </a:xfrm>
            <a:custGeom>
              <a:rect b="b" l="l" r="r" t="t"/>
              <a:pathLst>
                <a:path extrusionOk="0" h="761" w="761">
                  <a:moveTo>
                    <a:pt x="365" y="1"/>
                  </a:moveTo>
                  <a:cubicBezTo>
                    <a:pt x="153" y="1"/>
                    <a:pt x="1" y="183"/>
                    <a:pt x="1" y="396"/>
                  </a:cubicBezTo>
                  <a:cubicBezTo>
                    <a:pt x="1" y="578"/>
                    <a:pt x="153" y="760"/>
                    <a:pt x="365" y="760"/>
                  </a:cubicBezTo>
                  <a:cubicBezTo>
                    <a:pt x="578" y="760"/>
                    <a:pt x="761" y="578"/>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35"/>
            <p:cNvSpPr/>
            <p:nvPr/>
          </p:nvSpPr>
          <p:spPr>
            <a:xfrm>
              <a:off x="-2111475" y="4241975"/>
              <a:ext cx="17500" cy="17525"/>
            </a:xfrm>
            <a:custGeom>
              <a:rect b="b" l="l" r="r" t="t"/>
              <a:pathLst>
                <a:path extrusionOk="0" h="701" w="700">
                  <a:moveTo>
                    <a:pt x="365" y="1"/>
                  </a:moveTo>
                  <a:cubicBezTo>
                    <a:pt x="152" y="1"/>
                    <a:pt x="0" y="153"/>
                    <a:pt x="0" y="366"/>
                  </a:cubicBezTo>
                  <a:cubicBezTo>
                    <a:pt x="0" y="548"/>
                    <a:pt x="152" y="700"/>
                    <a:pt x="365" y="700"/>
                  </a:cubicBezTo>
                  <a:cubicBezTo>
                    <a:pt x="548" y="700"/>
                    <a:pt x="699" y="548"/>
                    <a:pt x="699" y="366"/>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35"/>
            <p:cNvSpPr/>
            <p:nvPr/>
          </p:nvSpPr>
          <p:spPr>
            <a:xfrm>
              <a:off x="-2188975" y="4241975"/>
              <a:ext cx="16725" cy="17525"/>
            </a:xfrm>
            <a:custGeom>
              <a:rect b="b" l="l" r="r" t="t"/>
              <a:pathLst>
                <a:path extrusionOk="0" h="701" w="669">
                  <a:moveTo>
                    <a:pt x="334" y="1"/>
                  </a:moveTo>
                  <a:cubicBezTo>
                    <a:pt x="152" y="1"/>
                    <a:pt x="0" y="153"/>
                    <a:pt x="0" y="366"/>
                  </a:cubicBezTo>
                  <a:cubicBezTo>
                    <a:pt x="0" y="548"/>
                    <a:pt x="152" y="700"/>
                    <a:pt x="334" y="700"/>
                  </a:cubicBezTo>
                  <a:cubicBezTo>
                    <a:pt x="486" y="700"/>
                    <a:pt x="638" y="548"/>
                    <a:pt x="669" y="366"/>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35"/>
            <p:cNvSpPr/>
            <p:nvPr/>
          </p:nvSpPr>
          <p:spPr>
            <a:xfrm>
              <a:off x="-2266500" y="4243500"/>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35"/>
            <p:cNvSpPr/>
            <p:nvPr/>
          </p:nvSpPr>
          <p:spPr>
            <a:xfrm>
              <a:off x="-2343250" y="4244275"/>
              <a:ext cx="13700" cy="12925"/>
            </a:xfrm>
            <a:custGeom>
              <a:rect b="b" l="l" r="r" t="t"/>
              <a:pathLst>
                <a:path extrusionOk="0" h="517" w="548">
                  <a:moveTo>
                    <a:pt x="274" y="0"/>
                  </a:moveTo>
                  <a:cubicBezTo>
                    <a:pt x="122" y="0"/>
                    <a:pt x="1" y="91"/>
                    <a:pt x="1" y="274"/>
                  </a:cubicBezTo>
                  <a:cubicBezTo>
                    <a:pt x="1" y="426"/>
                    <a:pt x="122" y="517"/>
                    <a:pt x="274" y="517"/>
                  </a:cubicBezTo>
                  <a:cubicBezTo>
                    <a:pt x="426" y="517"/>
                    <a:pt x="548" y="426"/>
                    <a:pt x="548" y="274"/>
                  </a:cubicBezTo>
                  <a:cubicBezTo>
                    <a:pt x="548"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35"/>
            <p:cNvSpPr/>
            <p:nvPr/>
          </p:nvSpPr>
          <p:spPr>
            <a:xfrm>
              <a:off x="-2420750" y="4244275"/>
              <a:ext cx="12950" cy="12925"/>
            </a:xfrm>
            <a:custGeom>
              <a:rect b="b" l="l" r="r" t="t"/>
              <a:pathLst>
                <a:path extrusionOk="0" h="517" w="518">
                  <a:moveTo>
                    <a:pt x="274" y="0"/>
                  </a:moveTo>
                  <a:cubicBezTo>
                    <a:pt x="122" y="0"/>
                    <a:pt x="0" y="91"/>
                    <a:pt x="0" y="274"/>
                  </a:cubicBezTo>
                  <a:cubicBezTo>
                    <a:pt x="0" y="426"/>
                    <a:pt x="122" y="517"/>
                    <a:pt x="274" y="517"/>
                  </a:cubicBezTo>
                  <a:cubicBezTo>
                    <a:pt x="365" y="517"/>
                    <a:pt x="487" y="426"/>
                    <a:pt x="517" y="274"/>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35"/>
            <p:cNvSpPr/>
            <p:nvPr/>
          </p:nvSpPr>
          <p:spPr>
            <a:xfrm>
              <a:off x="-2499025" y="4245025"/>
              <a:ext cx="11425" cy="11425"/>
            </a:xfrm>
            <a:custGeom>
              <a:rect b="b" l="l" r="r" t="t"/>
              <a:pathLst>
                <a:path extrusionOk="0" h="457" w="457">
                  <a:moveTo>
                    <a:pt x="244" y="1"/>
                  </a:moveTo>
                  <a:cubicBezTo>
                    <a:pt x="122" y="1"/>
                    <a:pt x="1" y="92"/>
                    <a:pt x="1" y="244"/>
                  </a:cubicBezTo>
                  <a:cubicBezTo>
                    <a:pt x="1" y="365"/>
                    <a:pt x="122" y="456"/>
                    <a:pt x="244" y="456"/>
                  </a:cubicBezTo>
                  <a:cubicBezTo>
                    <a:pt x="365" y="456"/>
                    <a:pt x="457" y="365"/>
                    <a:pt x="457" y="24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35"/>
            <p:cNvSpPr/>
            <p:nvPr/>
          </p:nvSpPr>
          <p:spPr>
            <a:xfrm>
              <a:off x="-2575775" y="4245775"/>
              <a:ext cx="10675" cy="9925"/>
            </a:xfrm>
            <a:custGeom>
              <a:rect b="b" l="l" r="r" t="t"/>
              <a:pathLst>
                <a:path extrusionOk="0" h="397" w="427">
                  <a:moveTo>
                    <a:pt x="183" y="1"/>
                  </a:moveTo>
                  <a:cubicBezTo>
                    <a:pt x="92" y="1"/>
                    <a:pt x="1" y="92"/>
                    <a:pt x="1" y="214"/>
                  </a:cubicBezTo>
                  <a:cubicBezTo>
                    <a:pt x="1" y="305"/>
                    <a:pt x="92" y="396"/>
                    <a:pt x="183" y="396"/>
                  </a:cubicBezTo>
                  <a:cubicBezTo>
                    <a:pt x="305" y="396"/>
                    <a:pt x="426" y="305"/>
                    <a:pt x="396" y="214"/>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35"/>
            <p:cNvSpPr/>
            <p:nvPr/>
          </p:nvSpPr>
          <p:spPr>
            <a:xfrm>
              <a:off x="-2653275" y="4245775"/>
              <a:ext cx="9125" cy="9925"/>
            </a:xfrm>
            <a:custGeom>
              <a:rect b="b" l="l" r="r" t="t"/>
              <a:pathLst>
                <a:path extrusionOk="0" h="397" w="365">
                  <a:moveTo>
                    <a:pt x="183" y="1"/>
                  </a:moveTo>
                  <a:cubicBezTo>
                    <a:pt x="61" y="1"/>
                    <a:pt x="0" y="92"/>
                    <a:pt x="0" y="214"/>
                  </a:cubicBezTo>
                  <a:cubicBezTo>
                    <a:pt x="0" y="305"/>
                    <a:pt x="61" y="396"/>
                    <a:pt x="183" y="396"/>
                  </a:cubicBezTo>
                  <a:cubicBezTo>
                    <a:pt x="274" y="396"/>
                    <a:pt x="365" y="305"/>
                    <a:pt x="365" y="214"/>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35"/>
            <p:cNvSpPr/>
            <p:nvPr/>
          </p:nvSpPr>
          <p:spPr>
            <a:xfrm>
              <a:off x="-2730800" y="4247300"/>
              <a:ext cx="7625" cy="7625"/>
            </a:xfrm>
            <a:custGeom>
              <a:rect b="b" l="l" r="r" t="t"/>
              <a:pathLst>
                <a:path extrusionOk="0" h="305" w="305">
                  <a:moveTo>
                    <a:pt x="153" y="1"/>
                  </a:moveTo>
                  <a:cubicBezTo>
                    <a:pt x="62" y="1"/>
                    <a:pt x="1" y="61"/>
                    <a:pt x="1" y="153"/>
                  </a:cubicBezTo>
                  <a:cubicBezTo>
                    <a:pt x="1" y="213"/>
                    <a:pt x="62" y="305"/>
                    <a:pt x="153" y="305"/>
                  </a:cubicBezTo>
                  <a:cubicBezTo>
                    <a:pt x="244" y="305"/>
                    <a:pt x="305" y="213"/>
                    <a:pt x="305" y="153"/>
                  </a:cubicBezTo>
                  <a:cubicBezTo>
                    <a:pt x="305" y="61"/>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35"/>
            <p:cNvSpPr/>
            <p:nvPr/>
          </p:nvSpPr>
          <p:spPr>
            <a:xfrm>
              <a:off x="-2807550" y="4248075"/>
              <a:ext cx="6875" cy="5325"/>
            </a:xfrm>
            <a:custGeom>
              <a:rect b="b" l="l" r="r" t="t"/>
              <a:pathLst>
                <a:path extrusionOk="0" h="213" w="275">
                  <a:moveTo>
                    <a:pt x="123" y="0"/>
                  </a:moveTo>
                  <a:cubicBezTo>
                    <a:pt x="31" y="0"/>
                    <a:pt x="1" y="30"/>
                    <a:pt x="1" y="122"/>
                  </a:cubicBezTo>
                  <a:cubicBezTo>
                    <a:pt x="1" y="182"/>
                    <a:pt x="31" y="213"/>
                    <a:pt x="123" y="213"/>
                  </a:cubicBezTo>
                  <a:cubicBezTo>
                    <a:pt x="183" y="213"/>
                    <a:pt x="274" y="18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35"/>
            <p:cNvSpPr/>
            <p:nvPr/>
          </p:nvSpPr>
          <p:spPr>
            <a:xfrm>
              <a:off x="-2885800" y="4248075"/>
              <a:ext cx="6100" cy="5325"/>
            </a:xfrm>
            <a:custGeom>
              <a:rect b="b" l="l" r="r" t="t"/>
              <a:pathLst>
                <a:path extrusionOk="0" h="213" w="244">
                  <a:moveTo>
                    <a:pt x="122" y="0"/>
                  </a:moveTo>
                  <a:cubicBezTo>
                    <a:pt x="61" y="0"/>
                    <a:pt x="0" y="30"/>
                    <a:pt x="0" y="122"/>
                  </a:cubicBezTo>
                  <a:cubicBezTo>
                    <a:pt x="0" y="182"/>
                    <a:pt x="91" y="213"/>
                    <a:pt x="122" y="213"/>
                  </a:cubicBezTo>
                  <a:cubicBezTo>
                    <a:pt x="213" y="213"/>
                    <a:pt x="243" y="182"/>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35"/>
            <p:cNvSpPr/>
            <p:nvPr/>
          </p:nvSpPr>
          <p:spPr>
            <a:xfrm>
              <a:off x="-2962550" y="4248825"/>
              <a:ext cx="3825" cy="3825"/>
            </a:xfrm>
            <a:custGeom>
              <a:rect b="b" l="l" r="r" t="t"/>
              <a:pathLst>
                <a:path extrusionOk="0" h="153" w="153">
                  <a:moveTo>
                    <a:pt x="91" y="0"/>
                  </a:moveTo>
                  <a:cubicBezTo>
                    <a:pt x="31" y="0"/>
                    <a:pt x="0" y="31"/>
                    <a:pt x="0" y="92"/>
                  </a:cubicBezTo>
                  <a:cubicBezTo>
                    <a:pt x="0" y="122"/>
                    <a:pt x="31" y="152"/>
                    <a:pt x="91" y="152"/>
                  </a:cubicBezTo>
                  <a:cubicBezTo>
                    <a:pt x="122" y="152"/>
                    <a:pt x="152" y="122"/>
                    <a:pt x="152" y="92"/>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35"/>
            <p:cNvSpPr/>
            <p:nvPr/>
          </p:nvSpPr>
          <p:spPr>
            <a:xfrm>
              <a:off x="-3039300" y="4249575"/>
              <a:ext cx="1550" cy="2325"/>
            </a:xfrm>
            <a:custGeom>
              <a:rect b="b" l="l" r="r" t="t"/>
              <a:pathLst>
                <a:path extrusionOk="0" h="93" w="62">
                  <a:moveTo>
                    <a:pt x="31" y="1"/>
                  </a:moveTo>
                  <a:cubicBezTo>
                    <a:pt x="31" y="1"/>
                    <a:pt x="0" y="31"/>
                    <a:pt x="0" y="62"/>
                  </a:cubicBezTo>
                  <a:cubicBezTo>
                    <a:pt x="0" y="62"/>
                    <a:pt x="31" y="92"/>
                    <a:pt x="31" y="92"/>
                  </a:cubicBezTo>
                  <a:cubicBezTo>
                    <a:pt x="61" y="92"/>
                    <a:pt x="61" y="62"/>
                    <a:pt x="61" y="62"/>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35"/>
            <p:cNvSpPr/>
            <p:nvPr/>
          </p:nvSpPr>
          <p:spPr>
            <a:xfrm>
              <a:off x="-3116825" y="4250450"/>
              <a:ext cx="1475" cy="1450"/>
            </a:xfrm>
            <a:custGeom>
              <a:rect b="b" l="l" r="r" t="t"/>
              <a:pathLst>
                <a:path extrusionOk="0" h="58" w="59">
                  <a:moveTo>
                    <a:pt x="51" y="1"/>
                  </a:moveTo>
                  <a:cubicBezTo>
                    <a:pt x="47" y="1"/>
                    <a:pt x="41" y="8"/>
                    <a:pt x="31" y="27"/>
                  </a:cubicBezTo>
                  <a:cubicBezTo>
                    <a:pt x="31" y="27"/>
                    <a:pt x="1" y="27"/>
                    <a:pt x="31" y="57"/>
                  </a:cubicBezTo>
                  <a:cubicBezTo>
                    <a:pt x="52" y="36"/>
                    <a:pt x="59" y="1"/>
                    <a:pt x="51" y="1"/>
                  </a:cubicBezTo>
                  <a:close/>
                  <a:moveTo>
                    <a:pt x="52" y="44"/>
                  </a:moveTo>
                  <a:cubicBezTo>
                    <a:pt x="48" y="44"/>
                    <a:pt x="41" y="47"/>
                    <a:pt x="31" y="57"/>
                  </a:cubicBezTo>
                  <a:cubicBezTo>
                    <a:pt x="52" y="57"/>
                    <a:pt x="58" y="44"/>
                    <a:pt x="52" y="4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35"/>
            <p:cNvSpPr/>
            <p:nvPr/>
          </p:nvSpPr>
          <p:spPr>
            <a:xfrm>
              <a:off x="-2033975" y="4309625"/>
              <a:ext cx="19025" cy="19025"/>
            </a:xfrm>
            <a:custGeom>
              <a:rect b="b" l="l" r="r" t="t"/>
              <a:pathLst>
                <a:path extrusionOk="0" h="761" w="761">
                  <a:moveTo>
                    <a:pt x="365" y="0"/>
                  </a:moveTo>
                  <a:cubicBezTo>
                    <a:pt x="153" y="0"/>
                    <a:pt x="1" y="183"/>
                    <a:pt x="1" y="395"/>
                  </a:cubicBezTo>
                  <a:cubicBezTo>
                    <a:pt x="1" y="578"/>
                    <a:pt x="153" y="760"/>
                    <a:pt x="365" y="760"/>
                  </a:cubicBezTo>
                  <a:cubicBezTo>
                    <a:pt x="578" y="760"/>
                    <a:pt x="761" y="57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35"/>
            <p:cNvSpPr/>
            <p:nvPr/>
          </p:nvSpPr>
          <p:spPr>
            <a:xfrm>
              <a:off x="-2111475" y="4311125"/>
              <a:ext cx="17500" cy="17525"/>
            </a:xfrm>
            <a:custGeom>
              <a:rect b="b" l="l" r="r" t="t"/>
              <a:pathLst>
                <a:path extrusionOk="0" h="701" w="700">
                  <a:moveTo>
                    <a:pt x="365" y="1"/>
                  </a:moveTo>
                  <a:cubicBezTo>
                    <a:pt x="152" y="1"/>
                    <a:pt x="0" y="183"/>
                    <a:pt x="0" y="366"/>
                  </a:cubicBezTo>
                  <a:cubicBezTo>
                    <a:pt x="0" y="548"/>
                    <a:pt x="152" y="700"/>
                    <a:pt x="365" y="700"/>
                  </a:cubicBezTo>
                  <a:cubicBezTo>
                    <a:pt x="548" y="700"/>
                    <a:pt x="699" y="548"/>
                    <a:pt x="699" y="366"/>
                  </a:cubicBezTo>
                  <a:cubicBezTo>
                    <a:pt x="699" y="18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35"/>
            <p:cNvSpPr/>
            <p:nvPr/>
          </p:nvSpPr>
          <p:spPr>
            <a:xfrm>
              <a:off x="-2188975" y="43103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35"/>
            <p:cNvSpPr/>
            <p:nvPr/>
          </p:nvSpPr>
          <p:spPr>
            <a:xfrm>
              <a:off x="-2266500" y="4311125"/>
              <a:ext cx="15225" cy="16000"/>
            </a:xfrm>
            <a:custGeom>
              <a:rect b="b" l="l" r="r" t="t"/>
              <a:pathLst>
                <a:path extrusionOk="0" h="640" w="609">
                  <a:moveTo>
                    <a:pt x="305" y="1"/>
                  </a:moveTo>
                  <a:cubicBezTo>
                    <a:pt x="153" y="1"/>
                    <a:pt x="1" y="153"/>
                    <a:pt x="1" y="335"/>
                  </a:cubicBezTo>
                  <a:cubicBezTo>
                    <a:pt x="1" y="487"/>
                    <a:pt x="153" y="639"/>
                    <a:pt x="305" y="639"/>
                  </a:cubicBezTo>
                  <a:cubicBezTo>
                    <a:pt x="487" y="639"/>
                    <a:pt x="609" y="487"/>
                    <a:pt x="609" y="33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35"/>
            <p:cNvSpPr/>
            <p:nvPr/>
          </p:nvSpPr>
          <p:spPr>
            <a:xfrm>
              <a:off x="-2343250" y="4312650"/>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35"/>
            <p:cNvSpPr/>
            <p:nvPr/>
          </p:nvSpPr>
          <p:spPr>
            <a:xfrm>
              <a:off x="-2420750" y="4312650"/>
              <a:ext cx="12950" cy="12950"/>
            </a:xfrm>
            <a:custGeom>
              <a:rect b="b" l="l" r="r" t="t"/>
              <a:pathLst>
                <a:path extrusionOk="0" h="518" w="518">
                  <a:moveTo>
                    <a:pt x="274" y="1"/>
                  </a:moveTo>
                  <a:cubicBezTo>
                    <a:pt x="122" y="1"/>
                    <a:pt x="0" y="122"/>
                    <a:pt x="0" y="274"/>
                  </a:cubicBezTo>
                  <a:cubicBezTo>
                    <a:pt x="0" y="426"/>
                    <a:pt x="122" y="517"/>
                    <a:pt x="274" y="517"/>
                  </a:cubicBezTo>
                  <a:cubicBezTo>
                    <a:pt x="365" y="517"/>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35"/>
            <p:cNvSpPr/>
            <p:nvPr/>
          </p:nvSpPr>
          <p:spPr>
            <a:xfrm>
              <a:off x="-2499025" y="4313425"/>
              <a:ext cx="11425" cy="11425"/>
            </a:xfrm>
            <a:custGeom>
              <a:rect b="b" l="l" r="r" t="t"/>
              <a:pathLst>
                <a:path extrusionOk="0" h="457" w="457">
                  <a:moveTo>
                    <a:pt x="244" y="0"/>
                  </a:moveTo>
                  <a:cubicBezTo>
                    <a:pt x="122" y="0"/>
                    <a:pt x="1" y="91"/>
                    <a:pt x="1" y="243"/>
                  </a:cubicBezTo>
                  <a:cubicBezTo>
                    <a:pt x="1" y="365"/>
                    <a:pt x="122" y="456"/>
                    <a:pt x="244" y="456"/>
                  </a:cubicBezTo>
                  <a:cubicBezTo>
                    <a:pt x="365" y="456"/>
                    <a:pt x="457" y="365"/>
                    <a:pt x="457" y="24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35"/>
            <p:cNvSpPr/>
            <p:nvPr/>
          </p:nvSpPr>
          <p:spPr>
            <a:xfrm>
              <a:off x="-2575775" y="4315700"/>
              <a:ext cx="9900" cy="9150"/>
            </a:xfrm>
            <a:custGeom>
              <a:rect b="b" l="l" r="r" t="t"/>
              <a:pathLst>
                <a:path extrusionOk="0" h="366" w="396">
                  <a:moveTo>
                    <a:pt x="183" y="0"/>
                  </a:moveTo>
                  <a:cubicBezTo>
                    <a:pt x="92" y="0"/>
                    <a:pt x="1" y="61"/>
                    <a:pt x="1" y="183"/>
                  </a:cubicBezTo>
                  <a:cubicBezTo>
                    <a:pt x="1" y="304"/>
                    <a:pt x="92" y="365"/>
                    <a:pt x="183" y="365"/>
                  </a:cubicBezTo>
                  <a:cubicBezTo>
                    <a:pt x="305" y="365"/>
                    <a:pt x="39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35"/>
            <p:cNvSpPr/>
            <p:nvPr/>
          </p:nvSpPr>
          <p:spPr>
            <a:xfrm>
              <a:off x="-2653275" y="4314175"/>
              <a:ext cx="9125" cy="9900"/>
            </a:xfrm>
            <a:custGeom>
              <a:rect b="b" l="l" r="r" t="t"/>
              <a:pathLst>
                <a:path extrusionOk="0" h="396" w="365">
                  <a:moveTo>
                    <a:pt x="183" y="1"/>
                  </a:moveTo>
                  <a:cubicBezTo>
                    <a:pt x="61" y="1"/>
                    <a:pt x="0" y="92"/>
                    <a:pt x="0" y="213"/>
                  </a:cubicBezTo>
                  <a:cubicBezTo>
                    <a:pt x="0" y="304"/>
                    <a:pt x="61" y="396"/>
                    <a:pt x="183" y="396"/>
                  </a:cubicBezTo>
                  <a:cubicBezTo>
                    <a:pt x="304" y="396"/>
                    <a:pt x="365" y="304"/>
                    <a:pt x="365" y="21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35"/>
            <p:cNvSpPr/>
            <p:nvPr/>
          </p:nvSpPr>
          <p:spPr>
            <a:xfrm>
              <a:off x="-2730800" y="4314925"/>
              <a:ext cx="7625" cy="8400"/>
            </a:xfrm>
            <a:custGeom>
              <a:rect b="b" l="l" r="r" t="t"/>
              <a:pathLst>
                <a:path extrusionOk="0" h="336" w="305">
                  <a:moveTo>
                    <a:pt x="153" y="1"/>
                  </a:moveTo>
                  <a:cubicBezTo>
                    <a:pt x="62" y="1"/>
                    <a:pt x="1" y="92"/>
                    <a:pt x="1" y="183"/>
                  </a:cubicBezTo>
                  <a:cubicBezTo>
                    <a:pt x="1" y="244"/>
                    <a:pt x="62" y="335"/>
                    <a:pt x="153" y="335"/>
                  </a:cubicBezTo>
                  <a:cubicBezTo>
                    <a:pt x="244" y="335"/>
                    <a:pt x="305" y="244"/>
                    <a:pt x="305" y="18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35"/>
            <p:cNvSpPr/>
            <p:nvPr/>
          </p:nvSpPr>
          <p:spPr>
            <a:xfrm>
              <a:off x="-2807550" y="4317225"/>
              <a:ext cx="6875" cy="6100"/>
            </a:xfrm>
            <a:custGeom>
              <a:rect b="b" l="l" r="r" t="t"/>
              <a:pathLst>
                <a:path extrusionOk="0" h="244" w="275">
                  <a:moveTo>
                    <a:pt x="123" y="0"/>
                  </a:moveTo>
                  <a:cubicBezTo>
                    <a:pt x="31" y="0"/>
                    <a:pt x="1" y="30"/>
                    <a:pt x="1" y="122"/>
                  </a:cubicBezTo>
                  <a:cubicBezTo>
                    <a:pt x="1" y="182"/>
                    <a:pt x="31" y="243"/>
                    <a:pt x="123" y="243"/>
                  </a:cubicBezTo>
                  <a:cubicBezTo>
                    <a:pt x="183" y="243"/>
                    <a:pt x="274" y="15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35"/>
            <p:cNvSpPr/>
            <p:nvPr/>
          </p:nvSpPr>
          <p:spPr>
            <a:xfrm>
              <a:off x="-2885800" y="4316450"/>
              <a:ext cx="6100" cy="5350"/>
            </a:xfrm>
            <a:custGeom>
              <a:rect b="b" l="l" r="r" t="t"/>
              <a:pathLst>
                <a:path extrusionOk="0" h="214" w="244">
                  <a:moveTo>
                    <a:pt x="122" y="1"/>
                  </a:moveTo>
                  <a:cubicBezTo>
                    <a:pt x="61" y="1"/>
                    <a:pt x="0" y="31"/>
                    <a:pt x="0" y="122"/>
                  </a:cubicBezTo>
                  <a:cubicBezTo>
                    <a:pt x="0" y="183"/>
                    <a:pt x="91" y="213"/>
                    <a:pt x="122" y="213"/>
                  </a:cubicBezTo>
                  <a:cubicBezTo>
                    <a:pt x="213" y="213"/>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35"/>
            <p:cNvSpPr/>
            <p:nvPr/>
          </p:nvSpPr>
          <p:spPr>
            <a:xfrm>
              <a:off x="-2962550" y="431722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35"/>
            <p:cNvSpPr/>
            <p:nvPr/>
          </p:nvSpPr>
          <p:spPr>
            <a:xfrm>
              <a:off x="-3039300" y="4317975"/>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35"/>
            <p:cNvSpPr/>
            <p:nvPr/>
          </p:nvSpPr>
          <p:spPr>
            <a:xfrm>
              <a:off x="-3116825" y="43195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35"/>
            <p:cNvSpPr/>
            <p:nvPr/>
          </p:nvSpPr>
          <p:spPr>
            <a:xfrm>
              <a:off x="-2033975" y="43787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35"/>
            <p:cNvSpPr/>
            <p:nvPr/>
          </p:nvSpPr>
          <p:spPr>
            <a:xfrm>
              <a:off x="-2111475" y="43802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35"/>
            <p:cNvSpPr/>
            <p:nvPr/>
          </p:nvSpPr>
          <p:spPr>
            <a:xfrm>
              <a:off x="-2188975" y="4378775"/>
              <a:ext cx="16725" cy="17500"/>
            </a:xfrm>
            <a:custGeom>
              <a:rect b="b" l="l" r="r" t="t"/>
              <a:pathLst>
                <a:path extrusionOk="0" h="700" w="669">
                  <a:moveTo>
                    <a:pt x="334" y="0"/>
                  </a:moveTo>
                  <a:cubicBezTo>
                    <a:pt x="152" y="0"/>
                    <a:pt x="0" y="152"/>
                    <a:pt x="0" y="334"/>
                  </a:cubicBezTo>
                  <a:cubicBezTo>
                    <a:pt x="0" y="547"/>
                    <a:pt x="152" y="699"/>
                    <a:pt x="334" y="699"/>
                  </a:cubicBezTo>
                  <a:cubicBezTo>
                    <a:pt x="486" y="699"/>
                    <a:pt x="638" y="578"/>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35"/>
            <p:cNvSpPr/>
            <p:nvPr/>
          </p:nvSpPr>
          <p:spPr>
            <a:xfrm>
              <a:off x="-2266500" y="43810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35"/>
            <p:cNvSpPr/>
            <p:nvPr/>
          </p:nvSpPr>
          <p:spPr>
            <a:xfrm>
              <a:off x="-2343250" y="43818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35"/>
            <p:cNvSpPr/>
            <p:nvPr/>
          </p:nvSpPr>
          <p:spPr>
            <a:xfrm>
              <a:off x="-2420750" y="4381050"/>
              <a:ext cx="12950" cy="12950"/>
            </a:xfrm>
            <a:custGeom>
              <a:rect b="b" l="l" r="r" t="t"/>
              <a:pathLst>
                <a:path extrusionOk="0" h="518" w="518">
                  <a:moveTo>
                    <a:pt x="274" y="0"/>
                  </a:moveTo>
                  <a:cubicBezTo>
                    <a:pt x="122" y="0"/>
                    <a:pt x="0" y="122"/>
                    <a:pt x="0" y="274"/>
                  </a:cubicBezTo>
                  <a:cubicBezTo>
                    <a:pt x="0" y="426"/>
                    <a:pt x="122" y="517"/>
                    <a:pt x="274" y="517"/>
                  </a:cubicBezTo>
                  <a:cubicBezTo>
                    <a:pt x="365" y="51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35"/>
            <p:cNvSpPr/>
            <p:nvPr/>
          </p:nvSpPr>
          <p:spPr>
            <a:xfrm>
              <a:off x="-2499025" y="43825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35"/>
            <p:cNvSpPr/>
            <p:nvPr/>
          </p:nvSpPr>
          <p:spPr>
            <a:xfrm>
              <a:off x="-2575775" y="43840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305"/>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35"/>
            <p:cNvSpPr/>
            <p:nvPr/>
          </p:nvSpPr>
          <p:spPr>
            <a:xfrm>
              <a:off x="-2653275" y="43825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35"/>
            <p:cNvSpPr/>
            <p:nvPr/>
          </p:nvSpPr>
          <p:spPr>
            <a:xfrm>
              <a:off x="-2730800" y="43848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35"/>
            <p:cNvSpPr/>
            <p:nvPr/>
          </p:nvSpPr>
          <p:spPr>
            <a:xfrm>
              <a:off x="-2807550" y="4385600"/>
              <a:ext cx="6875" cy="6100"/>
            </a:xfrm>
            <a:custGeom>
              <a:rect b="b" l="l" r="r" t="t"/>
              <a:pathLst>
                <a:path extrusionOk="0" h="244" w="275">
                  <a:moveTo>
                    <a:pt x="123" y="1"/>
                  </a:moveTo>
                  <a:cubicBezTo>
                    <a:pt x="31" y="1"/>
                    <a:pt x="1" y="31"/>
                    <a:pt x="1" y="122"/>
                  </a:cubicBezTo>
                  <a:cubicBezTo>
                    <a:pt x="1" y="183"/>
                    <a:pt x="31" y="244"/>
                    <a:pt x="123" y="244"/>
                  </a:cubicBezTo>
                  <a:cubicBezTo>
                    <a:pt x="183" y="244"/>
                    <a:pt x="27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35"/>
            <p:cNvSpPr/>
            <p:nvPr/>
          </p:nvSpPr>
          <p:spPr>
            <a:xfrm>
              <a:off x="-2885800" y="43848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35"/>
            <p:cNvSpPr/>
            <p:nvPr/>
          </p:nvSpPr>
          <p:spPr>
            <a:xfrm>
              <a:off x="-2962550" y="43863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35"/>
            <p:cNvSpPr/>
            <p:nvPr/>
          </p:nvSpPr>
          <p:spPr>
            <a:xfrm>
              <a:off x="-3039300" y="4387875"/>
              <a:ext cx="3050" cy="1550"/>
            </a:xfrm>
            <a:custGeom>
              <a:rect b="b" l="l" r="r" t="t"/>
              <a:pathLst>
                <a:path extrusionOk="0" h="62" w="122">
                  <a:moveTo>
                    <a:pt x="31" y="1"/>
                  </a:moveTo>
                  <a:cubicBezTo>
                    <a:pt x="31" y="1"/>
                    <a:pt x="0" y="1"/>
                    <a:pt x="0" y="31"/>
                  </a:cubicBezTo>
                  <a:cubicBezTo>
                    <a:pt x="0" y="31"/>
                    <a:pt x="0" y="62"/>
                    <a:pt x="31" y="62"/>
                  </a:cubicBezTo>
                  <a:cubicBezTo>
                    <a:pt x="91" y="62"/>
                    <a:pt x="122" y="6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35"/>
            <p:cNvSpPr/>
            <p:nvPr/>
          </p:nvSpPr>
          <p:spPr>
            <a:xfrm>
              <a:off x="-3116825" y="43878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35"/>
            <p:cNvSpPr/>
            <p:nvPr/>
          </p:nvSpPr>
          <p:spPr>
            <a:xfrm>
              <a:off x="-2033975" y="44471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35"/>
            <p:cNvSpPr/>
            <p:nvPr/>
          </p:nvSpPr>
          <p:spPr>
            <a:xfrm>
              <a:off x="-2111475" y="4448675"/>
              <a:ext cx="17500" cy="16750"/>
            </a:xfrm>
            <a:custGeom>
              <a:rect b="b" l="l" r="r" t="t"/>
              <a:pathLst>
                <a:path extrusionOk="0" h="670" w="700">
                  <a:moveTo>
                    <a:pt x="365" y="1"/>
                  </a:moveTo>
                  <a:cubicBezTo>
                    <a:pt x="152" y="1"/>
                    <a:pt x="0" y="153"/>
                    <a:pt x="0" y="335"/>
                  </a:cubicBezTo>
                  <a:cubicBezTo>
                    <a:pt x="0" y="517"/>
                    <a:pt x="152" y="669"/>
                    <a:pt x="365" y="669"/>
                  </a:cubicBezTo>
                  <a:cubicBezTo>
                    <a:pt x="548" y="669"/>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35"/>
            <p:cNvSpPr/>
            <p:nvPr/>
          </p:nvSpPr>
          <p:spPr>
            <a:xfrm>
              <a:off x="-2188975" y="4448675"/>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35"/>
            <p:cNvSpPr/>
            <p:nvPr/>
          </p:nvSpPr>
          <p:spPr>
            <a:xfrm>
              <a:off x="-2266500" y="4449425"/>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48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35"/>
            <p:cNvSpPr/>
            <p:nvPr/>
          </p:nvSpPr>
          <p:spPr>
            <a:xfrm>
              <a:off x="-2343250" y="44502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35"/>
            <p:cNvSpPr/>
            <p:nvPr/>
          </p:nvSpPr>
          <p:spPr>
            <a:xfrm>
              <a:off x="-2420750" y="4450200"/>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35"/>
            <p:cNvSpPr/>
            <p:nvPr/>
          </p:nvSpPr>
          <p:spPr>
            <a:xfrm>
              <a:off x="-2499025" y="4450950"/>
              <a:ext cx="11425" cy="11425"/>
            </a:xfrm>
            <a:custGeom>
              <a:rect b="b" l="l" r="r" t="t"/>
              <a:pathLst>
                <a:path extrusionOk="0" h="457" w="457">
                  <a:moveTo>
                    <a:pt x="244" y="1"/>
                  </a:moveTo>
                  <a:cubicBezTo>
                    <a:pt x="122" y="1"/>
                    <a:pt x="1" y="122"/>
                    <a:pt x="1" y="244"/>
                  </a:cubicBezTo>
                  <a:cubicBezTo>
                    <a:pt x="1" y="365"/>
                    <a:pt x="122" y="457"/>
                    <a:pt x="244" y="457"/>
                  </a:cubicBezTo>
                  <a:cubicBezTo>
                    <a:pt x="396"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35"/>
            <p:cNvSpPr/>
            <p:nvPr/>
          </p:nvSpPr>
          <p:spPr>
            <a:xfrm>
              <a:off x="-2575775" y="4452475"/>
              <a:ext cx="10675" cy="9150"/>
            </a:xfrm>
            <a:custGeom>
              <a:rect b="b" l="l" r="r" t="t"/>
              <a:pathLst>
                <a:path extrusionOk="0" h="366" w="427">
                  <a:moveTo>
                    <a:pt x="183" y="1"/>
                  </a:moveTo>
                  <a:cubicBezTo>
                    <a:pt x="92" y="1"/>
                    <a:pt x="1" y="61"/>
                    <a:pt x="1" y="183"/>
                  </a:cubicBezTo>
                  <a:cubicBezTo>
                    <a:pt x="1" y="304"/>
                    <a:pt x="92" y="365"/>
                    <a:pt x="183" y="365"/>
                  </a:cubicBezTo>
                  <a:cubicBezTo>
                    <a:pt x="305" y="365"/>
                    <a:pt x="426" y="304"/>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35"/>
            <p:cNvSpPr/>
            <p:nvPr/>
          </p:nvSpPr>
          <p:spPr>
            <a:xfrm>
              <a:off x="-2653275" y="4452475"/>
              <a:ext cx="9125" cy="9150"/>
            </a:xfrm>
            <a:custGeom>
              <a:rect b="b" l="l" r="r" t="t"/>
              <a:pathLst>
                <a:path extrusionOk="0" h="366" w="365">
                  <a:moveTo>
                    <a:pt x="183" y="1"/>
                  </a:moveTo>
                  <a:cubicBezTo>
                    <a:pt x="61" y="1"/>
                    <a:pt x="0" y="61"/>
                    <a:pt x="0" y="183"/>
                  </a:cubicBezTo>
                  <a:cubicBezTo>
                    <a:pt x="0" y="304"/>
                    <a:pt x="61" y="365"/>
                    <a:pt x="183" y="365"/>
                  </a:cubicBezTo>
                  <a:cubicBezTo>
                    <a:pt x="304" y="365"/>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35"/>
            <p:cNvSpPr/>
            <p:nvPr/>
          </p:nvSpPr>
          <p:spPr>
            <a:xfrm>
              <a:off x="-2730800" y="4453225"/>
              <a:ext cx="7625" cy="7625"/>
            </a:xfrm>
            <a:custGeom>
              <a:rect b="b" l="l" r="r" t="t"/>
              <a:pathLst>
                <a:path extrusionOk="0" h="305" w="305">
                  <a:moveTo>
                    <a:pt x="153" y="1"/>
                  </a:moveTo>
                  <a:cubicBezTo>
                    <a:pt x="92" y="1"/>
                    <a:pt x="1" y="62"/>
                    <a:pt x="1" y="153"/>
                  </a:cubicBezTo>
                  <a:cubicBezTo>
                    <a:pt x="1" y="214"/>
                    <a:pt x="92" y="305"/>
                    <a:pt x="153" y="305"/>
                  </a:cubicBezTo>
                  <a:cubicBezTo>
                    <a:pt x="274" y="305"/>
                    <a:pt x="305" y="21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35"/>
            <p:cNvSpPr/>
            <p:nvPr/>
          </p:nvSpPr>
          <p:spPr>
            <a:xfrm>
              <a:off x="-2807550" y="4454000"/>
              <a:ext cx="6875" cy="6100"/>
            </a:xfrm>
            <a:custGeom>
              <a:rect b="b" l="l" r="r" t="t"/>
              <a:pathLst>
                <a:path extrusionOk="0" h="244" w="275">
                  <a:moveTo>
                    <a:pt x="123" y="0"/>
                  </a:moveTo>
                  <a:cubicBezTo>
                    <a:pt x="31" y="0"/>
                    <a:pt x="1" y="31"/>
                    <a:pt x="1" y="122"/>
                  </a:cubicBezTo>
                  <a:cubicBezTo>
                    <a:pt x="1" y="183"/>
                    <a:pt x="31" y="243"/>
                    <a:pt x="123" y="243"/>
                  </a:cubicBezTo>
                  <a:cubicBezTo>
                    <a:pt x="183" y="24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35"/>
            <p:cNvSpPr/>
            <p:nvPr/>
          </p:nvSpPr>
          <p:spPr>
            <a:xfrm>
              <a:off x="-2885800" y="44540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35"/>
            <p:cNvSpPr/>
            <p:nvPr/>
          </p:nvSpPr>
          <p:spPr>
            <a:xfrm>
              <a:off x="-2962550" y="4454750"/>
              <a:ext cx="3825" cy="3825"/>
            </a:xfrm>
            <a:custGeom>
              <a:rect b="b" l="l" r="r" t="t"/>
              <a:pathLst>
                <a:path extrusionOk="0" h="153" w="153">
                  <a:moveTo>
                    <a:pt x="91" y="1"/>
                  </a:moveTo>
                  <a:cubicBezTo>
                    <a:pt x="61" y="1"/>
                    <a:pt x="0" y="61"/>
                    <a:pt x="0" y="92"/>
                  </a:cubicBezTo>
                  <a:cubicBezTo>
                    <a:pt x="0" y="122"/>
                    <a:pt x="61" y="153"/>
                    <a:pt x="91" y="153"/>
                  </a:cubicBezTo>
                  <a:cubicBezTo>
                    <a:pt x="122" y="153"/>
                    <a:pt x="152" y="122"/>
                    <a:pt x="152" y="92"/>
                  </a:cubicBezTo>
                  <a:cubicBezTo>
                    <a:pt x="152" y="6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35"/>
            <p:cNvSpPr/>
            <p:nvPr/>
          </p:nvSpPr>
          <p:spPr>
            <a:xfrm>
              <a:off x="-3039300" y="44562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35"/>
            <p:cNvSpPr/>
            <p:nvPr/>
          </p:nvSpPr>
          <p:spPr>
            <a:xfrm>
              <a:off x="-3116825" y="44567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35"/>
            <p:cNvSpPr/>
            <p:nvPr/>
          </p:nvSpPr>
          <p:spPr>
            <a:xfrm>
              <a:off x="-2033975" y="4517075"/>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35"/>
            <p:cNvSpPr/>
            <p:nvPr/>
          </p:nvSpPr>
          <p:spPr>
            <a:xfrm>
              <a:off x="-2111475" y="45178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35"/>
            <p:cNvSpPr/>
            <p:nvPr/>
          </p:nvSpPr>
          <p:spPr>
            <a:xfrm>
              <a:off x="-2188975" y="4516300"/>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35"/>
            <p:cNvSpPr/>
            <p:nvPr/>
          </p:nvSpPr>
          <p:spPr>
            <a:xfrm>
              <a:off x="-2266500" y="4518575"/>
              <a:ext cx="15225" cy="15225"/>
            </a:xfrm>
            <a:custGeom>
              <a:rect b="b" l="l" r="r" t="t"/>
              <a:pathLst>
                <a:path extrusionOk="0" h="609" w="609">
                  <a:moveTo>
                    <a:pt x="305" y="1"/>
                  </a:moveTo>
                  <a:cubicBezTo>
                    <a:pt x="153" y="1"/>
                    <a:pt x="1" y="122"/>
                    <a:pt x="1" y="305"/>
                  </a:cubicBezTo>
                  <a:cubicBezTo>
                    <a:pt x="1" y="487"/>
                    <a:pt x="153" y="609"/>
                    <a:pt x="305" y="609"/>
                  </a:cubicBezTo>
                  <a:cubicBezTo>
                    <a:pt x="487" y="609"/>
                    <a:pt x="609" y="48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35"/>
            <p:cNvSpPr/>
            <p:nvPr/>
          </p:nvSpPr>
          <p:spPr>
            <a:xfrm>
              <a:off x="-2343250" y="45193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35"/>
            <p:cNvSpPr/>
            <p:nvPr/>
          </p:nvSpPr>
          <p:spPr>
            <a:xfrm>
              <a:off x="-2420750" y="45185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35"/>
            <p:cNvSpPr/>
            <p:nvPr/>
          </p:nvSpPr>
          <p:spPr>
            <a:xfrm>
              <a:off x="-2499025" y="4520875"/>
              <a:ext cx="11425" cy="11425"/>
            </a:xfrm>
            <a:custGeom>
              <a:rect b="b" l="l" r="r" t="t"/>
              <a:pathLst>
                <a:path extrusionOk="0" h="457" w="457">
                  <a:moveTo>
                    <a:pt x="244" y="0"/>
                  </a:moveTo>
                  <a:cubicBezTo>
                    <a:pt x="122" y="0"/>
                    <a:pt x="1" y="91"/>
                    <a:pt x="1" y="213"/>
                  </a:cubicBezTo>
                  <a:cubicBezTo>
                    <a:pt x="1" y="334"/>
                    <a:pt x="122" y="456"/>
                    <a:pt x="244" y="456"/>
                  </a:cubicBezTo>
                  <a:cubicBezTo>
                    <a:pt x="365" y="456"/>
                    <a:pt x="457" y="334"/>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35"/>
            <p:cNvSpPr/>
            <p:nvPr/>
          </p:nvSpPr>
          <p:spPr>
            <a:xfrm>
              <a:off x="-2575775" y="45216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35"/>
            <p:cNvSpPr/>
            <p:nvPr/>
          </p:nvSpPr>
          <p:spPr>
            <a:xfrm>
              <a:off x="-2653275" y="45208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35"/>
            <p:cNvSpPr/>
            <p:nvPr/>
          </p:nvSpPr>
          <p:spPr>
            <a:xfrm>
              <a:off x="-2730800" y="452237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35"/>
            <p:cNvSpPr/>
            <p:nvPr/>
          </p:nvSpPr>
          <p:spPr>
            <a:xfrm>
              <a:off x="-2807550" y="45231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35"/>
            <p:cNvSpPr/>
            <p:nvPr/>
          </p:nvSpPr>
          <p:spPr>
            <a:xfrm>
              <a:off x="-2885800" y="45223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35"/>
            <p:cNvSpPr/>
            <p:nvPr/>
          </p:nvSpPr>
          <p:spPr>
            <a:xfrm>
              <a:off x="-2962550" y="4524675"/>
              <a:ext cx="3825" cy="3825"/>
            </a:xfrm>
            <a:custGeom>
              <a:rect b="b" l="l" r="r" t="t"/>
              <a:pathLst>
                <a:path extrusionOk="0" h="153" w="153">
                  <a:moveTo>
                    <a:pt x="91" y="0"/>
                  </a:moveTo>
                  <a:cubicBezTo>
                    <a:pt x="31" y="0"/>
                    <a:pt x="0" y="30"/>
                    <a:pt x="0" y="61"/>
                  </a:cubicBezTo>
                  <a:cubicBezTo>
                    <a:pt x="0" y="91"/>
                    <a:pt x="31" y="152"/>
                    <a:pt x="91" y="152"/>
                  </a:cubicBezTo>
                  <a:cubicBezTo>
                    <a:pt x="122" y="152"/>
                    <a:pt x="152" y="91"/>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35"/>
            <p:cNvSpPr/>
            <p:nvPr/>
          </p:nvSpPr>
          <p:spPr>
            <a:xfrm>
              <a:off x="-3039300" y="45254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35"/>
            <p:cNvSpPr/>
            <p:nvPr/>
          </p:nvSpPr>
          <p:spPr>
            <a:xfrm>
              <a:off x="-3116825" y="45254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35"/>
            <p:cNvSpPr/>
            <p:nvPr/>
          </p:nvSpPr>
          <p:spPr>
            <a:xfrm>
              <a:off x="-2033975" y="4585450"/>
              <a:ext cx="19025" cy="19025"/>
            </a:xfrm>
            <a:custGeom>
              <a:rect b="b" l="l" r="r" t="t"/>
              <a:pathLst>
                <a:path extrusionOk="0" h="761" w="761">
                  <a:moveTo>
                    <a:pt x="365" y="1"/>
                  </a:moveTo>
                  <a:cubicBezTo>
                    <a:pt x="153" y="1"/>
                    <a:pt x="1" y="153"/>
                    <a:pt x="1" y="365"/>
                  </a:cubicBezTo>
                  <a:cubicBezTo>
                    <a:pt x="1" y="578"/>
                    <a:pt x="153" y="761"/>
                    <a:pt x="365" y="761"/>
                  </a:cubicBezTo>
                  <a:cubicBezTo>
                    <a:pt x="578" y="761"/>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35"/>
            <p:cNvSpPr/>
            <p:nvPr/>
          </p:nvSpPr>
          <p:spPr>
            <a:xfrm>
              <a:off x="-2111475" y="4586225"/>
              <a:ext cx="17500" cy="16725"/>
            </a:xfrm>
            <a:custGeom>
              <a:rect b="b" l="l" r="r" t="t"/>
              <a:pathLst>
                <a:path extrusionOk="0" h="669" w="700">
                  <a:moveTo>
                    <a:pt x="365" y="0"/>
                  </a:moveTo>
                  <a:cubicBezTo>
                    <a:pt x="152" y="0"/>
                    <a:pt x="0" y="152"/>
                    <a:pt x="0" y="334"/>
                  </a:cubicBezTo>
                  <a:cubicBezTo>
                    <a:pt x="0" y="517"/>
                    <a:pt x="152" y="669"/>
                    <a:pt x="365" y="669"/>
                  </a:cubicBezTo>
                  <a:cubicBezTo>
                    <a:pt x="548" y="669"/>
                    <a:pt x="699" y="517"/>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35"/>
            <p:cNvSpPr/>
            <p:nvPr/>
          </p:nvSpPr>
          <p:spPr>
            <a:xfrm>
              <a:off x="-2188975" y="458622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35"/>
            <p:cNvSpPr/>
            <p:nvPr/>
          </p:nvSpPr>
          <p:spPr>
            <a:xfrm>
              <a:off x="-2266500" y="4586975"/>
              <a:ext cx="15225" cy="15225"/>
            </a:xfrm>
            <a:custGeom>
              <a:rect b="b" l="l" r="r" t="t"/>
              <a:pathLst>
                <a:path extrusionOk="0" h="609" w="609">
                  <a:moveTo>
                    <a:pt x="305" y="1"/>
                  </a:moveTo>
                  <a:cubicBezTo>
                    <a:pt x="153" y="1"/>
                    <a:pt x="1" y="122"/>
                    <a:pt x="1" y="304"/>
                  </a:cubicBezTo>
                  <a:cubicBezTo>
                    <a:pt x="1" y="487"/>
                    <a:pt x="153" y="608"/>
                    <a:pt x="305" y="608"/>
                  </a:cubicBezTo>
                  <a:cubicBezTo>
                    <a:pt x="487" y="608"/>
                    <a:pt x="609" y="487"/>
                    <a:pt x="609" y="304"/>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35"/>
            <p:cNvSpPr/>
            <p:nvPr/>
          </p:nvSpPr>
          <p:spPr>
            <a:xfrm>
              <a:off x="-2343250" y="4587725"/>
              <a:ext cx="13700" cy="13725"/>
            </a:xfrm>
            <a:custGeom>
              <a:rect b="b" l="l" r="r" t="t"/>
              <a:pathLst>
                <a:path extrusionOk="0" h="549"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35"/>
            <p:cNvSpPr/>
            <p:nvPr/>
          </p:nvSpPr>
          <p:spPr>
            <a:xfrm>
              <a:off x="-2420750" y="4587725"/>
              <a:ext cx="12950" cy="13725"/>
            </a:xfrm>
            <a:custGeom>
              <a:rect b="b" l="l" r="r" t="t"/>
              <a:pathLst>
                <a:path extrusionOk="0" h="549" w="518">
                  <a:moveTo>
                    <a:pt x="274" y="1"/>
                  </a:moveTo>
                  <a:cubicBezTo>
                    <a:pt x="122" y="1"/>
                    <a:pt x="0" y="122"/>
                    <a:pt x="0" y="274"/>
                  </a:cubicBezTo>
                  <a:cubicBezTo>
                    <a:pt x="0" y="426"/>
                    <a:pt x="122" y="548"/>
                    <a:pt x="274" y="548"/>
                  </a:cubicBezTo>
                  <a:cubicBezTo>
                    <a:pt x="365" y="548"/>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35"/>
            <p:cNvSpPr/>
            <p:nvPr/>
          </p:nvSpPr>
          <p:spPr>
            <a:xfrm>
              <a:off x="-2499025" y="4588500"/>
              <a:ext cx="11425" cy="12175"/>
            </a:xfrm>
            <a:custGeom>
              <a:rect b="b" l="l" r="r" t="t"/>
              <a:pathLst>
                <a:path extrusionOk="0" h="487" w="457">
                  <a:moveTo>
                    <a:pt x="244" y="0"/>
                  </a:moveTo>
                  <a:cubicBezTo>
                    <a:pt x="122" y="0"/>
                    <a:pt x="1" y="122"/>
                    <a:pt x="1" y="243"/>
                  </a:cubicBezTo>
                  <a:cubicBezTo>
                    <a:pt x="1" y="365"/>
                    <a:pt x="122" y="487"/>
                    <a:pt x="244" y="487"/>
                  </a:cubicBezTo>
                  <a:cubicBezTo>
                    <a:pt x="365" y="487"/>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35"/>
            <p:cNvSpPr/>
            <p:nvPr/>
          </p:nvSpPr>
          <p:spPr>
            <a:xfrm>
              <a:off x="-2575775" y="4590025"/>
              <a:ext cx="10675" cy="9125"/>
            </a:xfrm>
            <a:custGeom>
              <a:rect b="b" l="l" r="r" t="t"/>
              <a:pathLst>
                <a:path extrusionOk="0" h="365" w="427">
                  <a:moveTo>
                    <a:pt x="183" y="0"/>
                  </a:moveTo>
                  <a:cubicBezTo>
                    <a:pt x="92" y="0"/>
                    <a:pt x="1" y="61"/>
                    <a:pt x="1" y="182"/>
                  </a:cubicBezTo>
                  <a:cubicBezTo>
                    <a:pt x="1" y="304"/>
                    <a:pt x="92" y="365"/>
                    <a:pt x="183" y="365"/>
                  </a:cubicBezTo>
                  <a:cubicBezTo>
                    <a:pt x="305" y="365"/>
                    <a:pt x="426" y="304"/>
                    <a:pt x="396" y="182"/>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35"/>
            <p:cNvSpPr/>
            <p:nvPr/>
          </p:nvSpPr>
          <p:spPr>
            <a:xfrm>
              <a:off x="-2653275" y="4590025"/>
              <a:ext cx="9125" cy="9125"/>
            </a:xfrm>
            <a:custGeom>
              <a:rect b="b" l="l" r="r" t="t"/>
              <a:pathLst>
                <a:path extrusionOk="0" h="365" w="365">
                  <a:moveTo>
                    <a:pt x="183" y="0"/>
                  </a:moveTo>
                  <a:cubicBezTo>
                    <a:pt x="61" y="0"/>
                    <a:pt x="0" y="91"/>
                    <a:pt x="0" y="182"/>
                  </a:cubicBezTo>
                  <a:cubicBezTo>
                    <a:pt x="0" y="274"/>
                    <a:pt x="61" y="365"/>
                    <a:pt x="183" y="365"/>
                  </a:cubicBezTo>
                  <a:cubicBezTo>
                    <a:pt x="274" y="365"/>
                    <a:pt x="365" y="274"/>
                    <a:pt x="365" y="182"/>
                  </a:cubicBezTo>
                  <a:cubicBezTo>
                    <a:pt x="365" y="91"/>
                    <a:pt x="27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35"/>
            <p:cNvSpPr/>
            <p:nvPr/>
          </p:nvSpPr>
          <p:spPr>
            <a:xfrm>
              <a:off x="-2730800" y="4590775"/>
              <a:ext cx="7625" cy="7625"/>
            </a:xfrm>
            <a:custGeom>
              <a:rect b="b" l="l" r="r" t="t"/>
              <a:pathLst>
                <a:path extrusionOk="0" h="305" w="305">
                  <a:moveTo>
                    <a:pt x="153" y="0"/>
                  </a:moveTo>
                  <a:cubicBezTo>
                    <a:pt x="62" y="0"/>
                    <a:pt x="1" y="61"/>
                    <a:pt x="1" y="152"/>
                  </a:cubicBezTo>
                  <a:cubicBezTo>
                    <a:pt x="1" y="244"/>
                    <a:pt x="62" y="304"/>
                    <a:pt x="153" y="304"/>
                  </a:cubicBezTo>
                  <a:cubicBezTo>
                    <a:pt x="244" y="304"/>
                    <a:pt x="305" y="244"/>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35"/>
            <p:cNvSpPr/>
            <p:nvPr/>
          </p:nvSpPr>
          <p:spPr>
            <a:xfrm>
              <a:off x="-2807550" y="4591525"/>
              <a:ext cx="6125" cy="6125"/>
            </a:xfrm>
            <a:custGeom>
              <a:rect b="b" l="l" r="r" t="t"/>
              <a:pathLst>
                <a:path extrusionOk="0" h="245" w="245">
                  <a:moveTo>
                    <a:pt x="123" y="1"/>
                  </a:moveTo>
                  <a:cubicBezTo>
                    <a:pt x="31" y="1"/>
                    <a:pt x="1" y="62"/>
                    <a:pt x="1" y="122"/>
                  </a:cubicBezTo>
                  <a:cubicBezTo>
                    <a:pt x="1" y="214"/>
                    <a:pt x="31" y="244"/>
                    <a:pt x="123" y="244"/>
                  </a:cubicBezTo>
                  <a:cubicBezTo>
                    <a:pt x="183" y="244"/>
                    <a:pt x="244" y="214"/>
                    <a:pt x="244" y="122"/>
                  </a:cubicBezTo>
                  <a:cubicBezTo>
                    <a:pt x="244" y="62"/>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35"/>
            <p:cNvSpPr/>
            <p:nvPr/>
          </p:nvSpPr>
          <p:spPr>
            <a:xfrm>
              <a:off x="-2885800" y="4591525"/>
              <a:ext cx="6100" cy="6125"/>
            </a:xfrm>
            <a:custGeom>
              <a:rect b="b" l="l" r="r" t="t"/>
              <a:pathLst>
                <a:path extrusionOk="0" h="245" w="244">
                  <a:moveTo>
                    <a:pt x="122" y="1"/>
                  </a:moveTo>
                  <a:cubicBezTo>
                    <a:pt x="61" y="1"/>
                    <a:pt x="0" y="62"/>
                    <a:pt x="0" y="122"/>
                  </a:cubicBezTo>
                  <a:cubicBezTo>
                    <a:pt x="0" y="214"/>
                    <a:pt x="91" y="244"/>
                    <a:pt x="122" y="244"/>
                  </a:cubicBezTo>
                  <a:cubicBezTo>
                    <a:pt x="213" y="244"/>
                    <a:pt x="243" y="214"/>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35"/>
            <p:cNvSpPr/>
            <p:nvPr/>
          </p:nvSpPr>
          <p:spPr>
            <a:xfrm>
              <a:off x="-2962550" y="4592300"/>
              <a:ext cx="3825" cy="4575"/>
            </a:xfrm>
            <a:custGeom>
              <a:rect b="b" l="l" r="r" t="t"/>
              <a:pathLst>
                <a:path extrusionOk="0" h="183" w="153">
                  <a:moveTo>
                    <a:pt x="91" y="0"/>
                  </a:moveTo>
                  <a:cubicBezTo>
                    <a:pt x="31" y="0"/>
                    <a:pt x="0" y="61"/>
                    <a:pt x="0" y="91"/>
                  </a:cubicBezTo>
                  <a:cubicBezTo>
                    <a:pt x="0" y="122"/>
                    <a:pt x="31" y="183"/>
                    <a:pt x="91" y="183"/>
                  </a:cubicBezTo>
                  <a:cubicBezTo>
                    <a:pt x="122" y="183"/>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35"/>
            <p:cNvSpPr/>
            <p:nvPr/>
          </p:nvSpPr>
          <p:spPr>
            <a:xfrm>
              <a:off x="-3039300" y="4593825"/>
              <a:ext cx="3050" cy="1525"/>
            </a:xfrm>
            <a:custGeom>
              <a:rect b="b" l="l" r="r" t="t"/>
              <a:pathLst>
                <a:path extrusionOk="0" h="61" w="122">
                  <a:moveTo>
                    <a:pt x="31" y="0"/>
                  </a:moveTo>
                  <a:cubicBezTo>
                    <a:pt x="31" y="0"/>
                    <a:pt x="0" y="0"/>
                    <a:pt x="0" y="30"/>
                  </a:cubicBezTo>
                  <a:cubicBezTo>
                    <a:pt x="0" y="30"/>
                    <a:pt x="0" y="61"/>
                    <a:pt x="31" y="61"/>
                  </a:cubicBezTo>
                  <a:cubicBezTo>
                    <a:pt x="91" y="61"/>
                    <a:pt x="122" y="61"/>
                    <a:pt x="61" y="30"/>
                  </a:cubicBezTo>
                  <a:cubicBezTo>
                    <a:pt x="61" y="30"/>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35"/>
            <p:cNvSpPr/>
            <p:nvPr/>
          </p:nvSpPr>
          <p:spPr>
            <a:xfrm>
              <a:off x="-3116825" y="4594250"/>
              <a:ext cx="1500" cy="1100"/>
            </a:xfrm>
            <a:custGeom>
              <a:rect b="b" l="l" r="r" t="t"/>
              <a:pathLst>
                <a:path extrusionOk="0" h="44" w="60">
                  <a:moveTo>
                    <a:pt x="50" y="1"/>
                  </a:moveTo>
                  <a:cubicBezTo>
                    <a:pt x="46" y="1"/>
                    <a:pt x="40" y="5"/>
                    <a:pt x="31" y="13"/>
                  </a:cubicBezTo>
                  <a:cubicBezTo>
                    <a:pt x="31" y="13"/>
                    <a:pt x="1" y="13"/>
                    <a:pt x="31" y="44"/>
                  </a:cubicBezTo>
                  <a:cubicBezTo>
                    <a:pt x="53" y="22"/>
                    <a:pt x="59" y="1"/>
                    <a:pt x="50" y="1"/>
                  </a:cubicBezTo>
                  <a:close/>
                  <a:moveTo>
                    <a:pt x="52" y="30"/>
                  </a:moveTo>
                  <a:cubicBezTo>
                    <a:pt x="48" y="30"/>
                    <a:pt x="41" y="34"/>
                    <a:pt x="31" y="44"/>
                  </a:cubicBezTo>
                  <a:cubicBezTo>
                    <a:pt x="52" y="44"/>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35"/>
            <p:cNvSpPr/>
            <p:nvPr/>
          </p:nvSpPr>
          <p:spPr>
            <a:xfrm>
              <a:off x="-2033975" y="4653075"/>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35"/>
            <p:cNvSpPr/>
            <p:nvPr/>
          </p:nvSpPr>
          <p:spPr>
            <a:xfrm>
              <a:off x="-2111475" y="4655375"/>
              <a:ext cx="17500" cy="17500"/>
            </a:xfrm>
            <a:custGeom>
              <a:rect b="b" l="l" r="r" t="t"/>
              <a:pathLst>
                <a:path extrusionOk="0" h="700" w="700">
                  <a:moveTo>
                    <a:pt x="365" y="0"/>
                  </a:moveTo>
                  <a:cubicBezTo>
                    <a:pt x="152" y="0"/>
                    <a:pt x="0" y="152"/>
                    <a:pt x="0" y="334"/>
                  </a:cubicBezTo>
                  <a:cubicBezTo>
                    <a:pt x="0" y="547"/>
                    <a:pt x="152" y="699"/>
                    <a:pt x="365" y="699"/>
                  </a:cubicBezTo>
                  <a:cubicBezTo>
                    <a:pt x="548" y="699"/>
                    <a:pt x="699" y="486"/>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35"/>
            <p:cNvSpPr/>
            <p:nvPr/>
          </p:nvSpPr>
          <p:spPr>
            <a:xfrm>
              <a:off x="-2188975" y="4654600"/>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35"/>
            <p:cNvSpPr/>
            <p:nvPr/>
          </p:nvSpPr>
          <p:spPr>
            <a:xfrm>
              <a:off x="-2266500" y="4655375"/>
              <a:ext cx="15225" cy="15225"/>
            </a:xfrm>
            <a:custGeom>
              <a:rect b="b" l="l" r="r" t="t"/>
              <a:pathLst>
                <a:path extrusionOk="0" h="609" w="609">
                  <a:moveTo>
                    <a:pt x="305" y="0"/>
                  </a:moveTo>
                  <a:cubicBezTo>
                    <a:pt x="153" y="0"/>
                    <a:pt x="1" y="122"/>
                    <a:pt x="1" y="304"/>
                  </a:cubicBezTo>
                  <a:cubicBezTo>
                    <a:pt x="1" y="486"/>
                    <a:pt x="153" y="608"/>
                    <a:pt x="305" y="608"/>
                  </a:cubicBezTo>
                  <a:cubicBezTo>
                    <a:pt x="487" y="608"/>
                    <a:pt x="609" y="48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35"/>
            <p:cNvSpPr/>
            <p:nvPr/>
          </p:nvSpPr>
          <p:spPr>
            <a:xfrm>
              <a:off x="-2343250" y="465612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35"/>
            <p:cNvSpPr/>
            <p:nvPr/>
          </p:nvSpPr>
          <p:spPr>
            <a:xfrm>
              <a:off x="-2420750" y="465612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35"/>
            <p:cNvSpPr/>
            <p:nvPr/>
          </p:nvSpPr>
          <p:spPr>
            <a:xfrm>
              <a:off x="-2499025" y="4656875"/>
              <a:ext cx="11425" cy="11425"/>
            </a:xfrm>
            <a:custGeom>
              <a:rect b="b" l="l" r="r" t="t"/>
              <a:pathLst>
                <a:path extrusionOk="0" h="457" w="457">
                  <a:moveTo>
                    <a:pt x="244" y="1"/>
                  </a:moveTo>
                  <a:cubicBezTo>
                    <a:pt x="122" y="1"/>
                    <a:pt x="1" y="122"/>
                    <a:pt x="1" y="244"/>
                  </a:cubicBezTo>
                  <a:cubicBezTo>
                    <a:pt x="1" y="366"/>
                    <a:pt x="122" y="457"/>
                    <a:pt x="244" y="457"/>
                  </a:cubicBezTo>
                  <a:cubicBezTo>
                    <a:pt x="365" y="457"/>
                    <a:pt x="457" y="366"/>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35"/>
            <p:cNvSpPr/>
            <p:nvPr/>
          </p:nvSpPr>
          <p:spPr>
            <a:xfrm>
              <a:off x="-2575775" y="4659175"/>
              <a:ext cx="10675" cy="9900"/>
            </a:xfrm>
            <a:custGeom>
              <a:rect b="b" l="l" r="r" t="t"/>
              <a:pathLst>
                <a:path extrusionOk="0" h="396" w="427">
                  <a:moveTo>
                    <a:pt x="183" y="0"/>
                  </a:moveTo>
                  <a:cubicBezTo>
                    <a:pt x="92" y="0"/>
                    <a:pt x="1" y="91"/>
                    <a:pt x="1" y="182"/>
                  </a:cubicBezTo>
                  <a:cubicBezTo>
                    <a:pt x="1" y="304"/>
                    <a:pt x="92" y="395"/>
                    <a:pt x="183" y="395"/>
                  </a:cubicBezTo>
                  <a:cubicBezTo>
                    <a:pt x="305" y="395"/>
                    <a:pt x="426" y="274"/>
                    <a:pt x="396" y="182"/>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35"/>
            <p:cNvSpPr/>
            <p:nvPr/>
          </p:nvSpPr>
          <p:spPr>
            <a:xfrm>
              <a:off x="-2653275" y="4658400"/>
              <a:ext cx="9125" cy="9150"/>
            </a:xfrm>
            <a:custGeom>
              <a:rect b="b" l="l" r="r" t="t"/>
              <a:pathLst>
                <a:path extrusionOk="0" h="366" w="365">
                  <a:moveTo>
                    <a:pt x="183" y="1"/>
                  </a:moveTo>
                  <a:cubicBezTo>
                    <a:pt x="61" y="1"/>
                    <a:pt x="0" y="92"/>
                    <a:pt x="0" y="183"/>
                  </a:cubicBezTo>
                  <a:cubicBezTo>
                    <a:pt x="0" y="274"/>
                    <a:pt x="61" y="365"/>
                    <a:pt x="183" y="365"/>
                  </a:cubicBezTo>
                  <a:cubicBezTo>
                    <a:pt x="274" y="365"/>
                    <a:pt x="365" y="27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35"/>
            <p:cNvSpPr/>
            <p:nvPr/>
          </p:nvSpPr>
          <p:spPr>
            <a:xfrm>
              <a:off x="-2730800" y="465917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35"/>
            <p:cNvSpPr/>
            <p:nvPr/>
          </p:nvSpPr>
          <p:spPr>
            <a:xfrm>
              <a:off x="-2807550" y="4661450"/>
              <a:ext cx="6875" cy="5350"/>
            </a:xfrm>
            <a:custGeom>
              <a:rect b="b" l="l" r="r" t="t"/>
              <a:pathLst>
                <a:path extrusionOk="0" h="214" w="275">
                  <a:moveTo>
                    <a:pt x="123" y="0"/>
                  </a:moveTo>
                  <a:cubicBezTo>
                    <a:pt x="31" y="0"/>
                    <a:pt x="1" y="31"/>
                    <a:pt x="1" y="91"/>
                  </a:cubicBezTo>
                  <a:cubicBezTo>
                    <a:pt x="1" y="183"/>
                    <a:pt x="31" y="213"/>
                    <a:pt x="123" y="213"/>
                  </a:cubicBezTo>
                  <a:cubicBezTo>
                    <a:pt x="183" y="213"/>
                    <a:pt x="274" y="152"/>
                    <a:pt x="244" y="91"/>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35"/>
            <p:cNvSpPr/>
            <p:nvPr/>
          </p:nvSpPr>
          <p:spPr>
            <a:xfrm>
              <a:off x="-2885800" y="4659925"/>
              <a:ext cx="6100" cy="6100"/>
            </a:xfrm>
            <a:custGeom>
              <a:rect b="b" l="l" r="r" t="t"/>
              <a:pathLst>
                <a:path extrusionOk="0" h="244" w="244">
                  <a:moveTo>
                    <a:pt x="122" y="0"/>
                  </a:moveTo>
                  <a:cubicBezTo>
                    <a:pt x="61" y="0"/>
                    <a:pt x="0" y="61"/>
                    <a:pt x="0" y="122"/>
                  </a:cubicBezTo>
                  <a:cubicBezTo>
                    <a:pt x="0" y="213"/>
                    <a:pt x="91" y="244"/>
                    <a:pt x="122" y="244"/>
                  </a:cubicBezTo>
                  <a:cubicBezTo>
                    <a:pt x="213" y="244"/>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35"/>
            <p:cNvSpPr/>
            <p:nvPr/>
          </p:nvSpPr>
          <p:spPr>
            <a:xfrm>
              <a:off x="-2962550" y="4660675"/>
              <a:ext cx="3825" cy="3825"/>
            </a:xfrm>
            <a:custGeom>
              <a:rect b="b" l="l" r="r" t="t"/>
              <a:pathLst>
                <a:path extrusionOk="0" h="153" w="153">
                  <a:moveTo>
                    <a:pt x="91" y="1"/>
                  </a:moveTo>
                  <a:cubicBezTo>
                    <a:pt x="31" y="1"/>
                    <a:pt x="0" y="62"/>
                    <a:pt x="0" y="92"/>
                  </a:cubicBezTo>
                  <a:cubicBezTo>
                    <a:pt x="0" y="122"/>
                    <a:pt x="31" y="153"/>
                    <a:pt x="91" y="153"/>
                  </a:cubicBezTo>
                  <a:cubicBezTo>
                    <a:pt x="122" y="153"/>
                    <a:pt x="152" y="122"/>
                    <a:pt x="152" y="92"/>
                  </a:cubicBezTo>
                  <a:cubicBezTo>
                    <a:pt x="152" y="62"/>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35"/>
            <p:cNvSpPr/>
            <p:nvPr/>
          </p:nvSpPr>
          <p:spPr>
            <a:xfrm>
              <a:off x="-3039300" y="4662200"/>
              <a:ext cx="1550" cy="1550"/>
            </a:xfrm>
            <a:custGeom>
              <a:rect b="b" l="l" r="r" t="t"/>
              <a:pathLst>
                <a:path extrusionOk="0" h="62" w="62">
                  <a:moveTo>
                    <a:pt x="31" y="1"/>
                  </a:moveTo>
                  <a:cubicBezTo>
                    <a:pt x="31" y="1"/>
                    <a:pt x="0" y="1"/>
                    <a:pt x="0" y="31"/>
                  </a:cubicBezTo>
                  <a:cubicBezTo>
                    <a:pt x="0" y="61"/>
                    <a:pt x="31" y="61"/>
                    <a:pt x="31" y="61"/>
                  </a:cubicBezTo>
                  <a:cubicBezTo>
                    <a:pt x="61" y="61"/>
                    <a:pt x="61" y="61"/>
                    <a:pt x="61" y="3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35"/>
            <p:cNvSpPr/>
            <p:nvPr/>
          </p:nvSpPr>
          <p:spPr>
            <a:xfrm>
              <a:off x="-3116825" y="4662975"/>
              <a:ext cx="1550" cy="775"/>
            </a:xfrm>
            <a:custGeom>
              <a:rect b="b" l="l" r="r" t="t"/>
              <a:pathLst>
                <a:path extrusionOk="0" h="31" w="62">
                  <a:moveTo>
                    <a:pt x="31" y="0"/>
                  </a:moveTo>
                  <a:cubicBezTo>
                    <a:pt x="31" y="0"/>
                    <a:pt x="1" y="0"/>
                    <a:pt x="31" y="30"/>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35"/>
            <p:cNvSpPr/>
            <p:nvPr/>
          </p:nvSpPr>
          <p:spPr>
            <a:xfrm>
              <a:off x="-2033975" y="47230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35"/>
            <p:cNvSpPr/>
            <p:nvPr/>
          </p:nvSpPr>
          <p:spPr>
            <a:xfrm>
              <a:off x="-2111475" y="47237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35"/>
            <p:cNvSpPr/>
            <p:nvPr/>
          </p:nvSpPr>
          <p:spPr>
            <a:xfrm>
              <a:off x="-2188975" y="4723000"/>
              <a:ext cx="16725" cy="16750"/>
            </a:xfrm>
            <a:custGeom>
              <a:rect b="b" l="l" r="r" t="t"/>
              <a:pathLst>
                <a:path extrusionOk="0" h="670" w="669">
                  <a:moveTo>
                    <a:pt x="334" y="0"/>
                  </a:moveTo>
                  <a:cubicBezTo>
                    <a:pt x="152" y="0"/>
                    <a:pt x="0" y="152"/>
                    <a:pt x="0" y="335"/>
                  </a:cubicBezTo>
                  <a:cubicBezTo>
                    <a:pt x="0" y="517"/>
                    <a:pt x="152" y="669"/>
                    <a:pt x="334" y="669"/>
                  </a:cubicBezTo>
                  <a:cubicBezTo>
                    <a:pt x="486" y="66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35"/>
            <p:cNvSpPr/>
            <p:nvPr/>
          </p:nvSpPr>
          <p:spPr>
            <a:xfrm>
              <a:off x="-2266500" y="47245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35"/>
            <p:cNvSpPr/>
            <p:nvPr/>
          </p:nvSpPr>
          <p:spPr>
            <a:xfrm>
              <a:off x="-2343250" y="4726025"/>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35"/>
            <p:cNvSpPr/>
            <p:nvPr/>
          </p:nvSpPr>
          <p:spPr>
            <a:xfrm>
              <a:off x="-2420750" y="472452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35"/>
            <p:cNvSpPr/>
            <p:nvPr/>
          </p:nvSpPr>
          <p:spPr>
            <a:xfrm>
              <a:off x="-2499025" y="47268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35"/>
            <p:cNvSpPr/>
            <p:nvPr/>
          </p:nvSpPr>
          <p:spPr>
            <a:xfrm>
              <a:off x="-2575775" y="4727550"/>
              <a:ext cx="10675" cy="9900"/>
            </a:xfrm>
            <a:custGeom>
              <a:rect b="b" l="l" r="r" t="t"/>
              <a:pathLst>
                <a:path extrusionOk="0" h="396" w="427">
                  <a:moveTo>
                    <a:pt x="183" y="1"/>
                  </a:moveTo>
                  <a:cubicBezTo>
                    <a:pt x="92" y="1"/>
                    <a:pt x="1" y="61"/>
                    <a:pt x="1" y="183"/>
                  </a:cubicBezTo>
                  <a:cubicBezTo>
                    <a:pt x="1" y="305"/>
                    <a:pt x="92" y="396"/>
                    <a:pt x="183" y="396"/>
                  </a:cubicBezTo>
                  <a:cubicBezTo>
                    <a:pt x="305" y="396"/>
                    <a:pt x="426" y="305"/>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35"/>
            <p:cNvSpPr/>
            <p:nvPr/>
          </p:nvSpPr>
          <p:spPr>
            <a:xfrm>
              <a:off x="-2653275" y="472680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35"/>
            <p:cNvSpPr/>
            <p:nvPr/>
          </p:nvSpPr>
          <p:spPr>
            <a:xfrm>
              <a:off x="-2730800" y="47283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35"/>
            <p:cNvSpPr/>
            <p:nvPr/>
          </p:nvSpPr>
          <p:spPr>
            <a:xfrm>
              <a:off x="-2807550" y="4729075"/>
              <a:ext cx="6875" cy="6100"/>
            </a:xfrm>
            <a:custGeom>
              <a:rect b="b" l="l" r="r" t="t"/>
              <a:pathLst>
                <a:path extrusionOk="0" h="244" w="275">
                  <a:moveTo>
                    <a:pt x="123" y="0"/>
                  </a:moveTo>
                  <a:cubicBezTo>
                    <a:pt x="31" y="0"/>
                    <a:pt x="1" y="61"/>
                    <a:pt x="1" y="122"/>
                  </a:cubicBezTo>
                  <a:cubicBezTo>
                    <a:pt x="1" y="213"/>
                    <a:pt x="31" y="244"/>
                    <a:pt x="123" y="244"/>
                  </a:cubicBezTo>
                  <a:cubicBezTo>
                    <a:pt x="183" y="244"/>
                    <a:pt x="274" y="18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35"/>
            <p:cNvSpPr/>
            <p:nvPr/>
          </p:nvSpPr>
          <p:spPr>
            <a:xfrm>
              <a:off x="-2885800" y="472832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35"/>
            <p:cNvSpPr/>
            <p:nvPr/>
          </p:nvSpPr>
          <p:spPr>
            <a:xfrm>
              <a:off x="-2962550" y="47306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35"/>
            <p:cNvSpPr/>
            <p:nvPr/>
          </p:nvSpPr>
          <p:spPr>
            <a:xfrm>
              <a:off x="-3039300" y="4731350"/>
              <a:ext cx="3050" cy="2300"/>
            </a:xfrm>
            <a:custGeom>
              <a:rect b="b" l="l" r="r" t="t"/>
              <a:pathLst>
                <a:path extrusionOk="0" h="92" w="122">
                  <a:moveTo>
                    <a:pt x="31" y="1"/>
                  </a:moveTo>
                  <a:cubicBezTo>
                    <a:pt x="31" y="1"/>
                    <a:pt x="0" y="1"/>
                    <a:pt x="0" y="31"/>
                  </a:cubicBezTo>
                  <a:cubicBezTo>
                    <a:pt x="0" y="31"/>
                    <a:pt x="0" y="92"/>
                    <a:pt x="31" y="92"/>
                  </a:cubicBezTo>
                  <a:cubicBezTo>
                    <a:pt x="91" y="9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35"/>
            <p:cNvSpPr/>
            <p:nvPr/>
          </p:nvSpPr>
          <p:spPr>
            <a:xfrm>
              <a:off x="-3116825" y="4731350"/>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35"/>
            <p:cNvSpPr/>
            <p:nvPr/>
          </p:nvSpPr>
          <p:spPr>
            <a:xfrm>
              <a:off x="-2033975" y="47913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35"/>
            <p:cNvSpPr/>
            <p:nvPr/>
          </p:nvSpPr>
          <p:spPr>
            <a:xfrm>
              <a:off x="-2111475" y="4792150"/>
              <a:ext cx="17500" cy="17500"/>
            </a:xfrm>
            <a:custGeom>
              <a:rect b="b" l="l" r="r" t="t"/>
              <a:pathLst>
                <a:path extrusionOk="0" h="700" w="700">
                  <a:moveTo>
                    <a:pt x="365" y="0"/>
                  </a:moveTo>
                  <a:cubicBezTo>
                    <a:pt x="152" y="0"/>
                    <a:pt x="0" y="152"/>
                    <a:pt x="0" y="335"/>
                  </a:cubicBezTo>
                  <a:cubicBezTo>
                    <a:pt x="0" y="517"/>
                    <a:pt x="152" y="699"/>
                    <a:pt x="365" y="699"/>
                  </a:cubicBezTo>
                  <a:cubicBezTo>
                    <a:pt x="548" y="699"/>
                    <a:pt x="699" y="51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35"/>
            <p:cNvSpPr/>
            <p:nvPr/>
          </p:nvSpPr>
          <p:spPr>
            <a:xfrm>
              <a:off x="-2188975" y="4792150"/>
              <a:ext cx="16725" cy="17500"/>
            </a:xfrm>
            <a:custGeom>
              <a:rect b="b" l="l" r="r" t="t"/>
              <a:pathLst>
                <a:path extrusionOk="0" h="700" w="669">
                  <a:moveTo>
                    <a:pt x="334" y="0"/>
                  </a:moveTo>
                  <a:cubicBezTo>
                    <a:pt x="152" y="0"/>
                    <a:pt x="0" y="152"/>
                    <a:pt x="0" y="335"/>
                  </a:cubicBezTo>
                  <a:cubicBezTo>
                    <a:pt x="0" y="517"/>
                    <a:pt x="152" y="699"/>
                    <a:pt x="334" y="699"/>
                  </a:cubicBezTo>
                  <a:cubicBezTo>
                    <a:pt x="486" y="69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35"/>
            <p:cNvSpPr/>
            <p:nvPr/>
          </p:nvSpPr>
          <p:spPr>
            <a:xfrm>
              <a:off x="-2266500" y="479290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35"/>
            <p:cNvSpPr/>
            <p:nvPr/>
          </p:nvSpPr>
          <p:spPr>
            <a:xfrm>
              <a:off x="-2343250" y="4794425"/>
              <a:ext cx="13700" cy="12950"/>
            </a:xfrm>
            <a:custGeom>
              <a:rect b="b" l="l" r="r" t="t"/>
              <a:pathLst>
                <a:path extrusionOk="0" h="518" w="548">
                  <a:moveTo>
                    <a:pt x="274" y="1"/>
                  </a:moveTo>
                  <a:cubicBezTo>
                    <a:pt x="122" y="1"/>
                    <a:pt x="1" y="92"/>
                    <a:pt x="1" y="244"/>
                  </a:cubicBezTo>
                  <a:cubicBezTo>
                    <a:pt x="1" y="396"/>
                    <a:pt x="122" y="517"/>
                    <a:pt x="274" y="517"/>
                  </a:cubicBezTo>
                  <a:cubicBezTo>
                    <a:pt x="426" y="517"/>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35"/>
            <p:cNvSpPr/>
            <p:nvPr/>
          </p:nvSpPr>
          <p:spPr>
            <a:xfrm>
              <a:off x="-2420750" y="4794425"/>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35"/>
            <p:cNvSpPr/>
            <p:nvPr/>
          </p:nvSpPr>
          <p:spPr>
            <a:xfrm>
              <a:off x="-2499025" y="47951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35"/>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35"/>
            <p:cNvSpPr/>
            <p:nvPr/>
          </p:nvSpPr>
          <p:spPr>
            <a:xfrm>
              <a:off x="-2575775" y="4795950"/>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35"/>
            <p:cNvSpPr/>
            <p:nvPr/>
          </p:nvSpPr>
          <p:spPr>
            <a:xfrm>
              <a:off x="-2653275" y="479595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35"/>
            <p:cNvSpPr/>
            <p:nvPr/>
          </p:nvSpPr>
          <p:spPr>
            <a:xfrm>
              <a:off x="-2730800" y="47967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35"/>
            <p:cNvSpPr/>
            <p:nvPr/>
          </p:nvSpPr>
          <p:spPr>
            <a:xfrm>
              <a:off x="-2807550" y="4797475"/>
              <a:ext cx="6875" cy="6100"/>
            </a:xfrm>
            <a:custGeom>
              <a:rect b="b" l="l" r="r" t="t"/>
              <a:pathLst>
                <a:path extrusionOk="0" h="244" w="275">
                  <a:moveTo>
                    <a:pt x="123" y="0"/>
                  </a:moveTo>
                  <a:cubicBezTo>
                    <a:pt x="31" y="0"/>
                    <a:pt x="1" y="61"/>
                    <a:pt x="1" y="122"/>
                  </a:cubicBezTo>
                  <a:cubicBezTo>
                    <a:pt x="1" y="213"/>
                    <a:pt x="31" y="243"/>
                    <a:pt x="123" y="243"/>
                  </a:cubicBezTo>
                  <a:cubicBezTo>
                    <a:pt x="183" y="243"/>
                    <a:pt x="274" y="21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35"/>
            <p:cNvSpPr/>
            <p:nvPr/>
          </p:nvSpPr>
          <p:spPr>
            <a:xfrm>
              <a:off x="-2885800" y="479747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35"/>
            <p:cNvSpPr/>
            <p:nvPr/>
          </p:nvSpPr>
          <p:spPr>
            <a:xfrm>
              <a:off x="-2962550" y="479897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35"/>
            <p:cNvSpPr/>
            <p:nvPr/>
          </p:nvSpPr>
          <p:spPr>
            <a:xfrm>
              <a:off x="-3039300" y="4799750"/>
              <a:ext cx="3050" cy="2300"/>
            </a:xfrm>
            <a:custGeom>
              <a:rect b="b" l="l" r="r" t="t"/>
              <a:pathLst>
                <a:path extrusionOk="0" h="92" w="122">
                  <a:moveTo>
                    <a:pt x="31" y="0"/>
                  </a:moveTo>
                  <a:cubicBezTo>
                    <a:pt x="31" y="0"/>
                    <a:pt x="0" y="0"/>
                    <a:pt x="0" y="31"/>
                  </a:cubicBezTo>
                  <a:cubicBezTo>
                    <a:pt x="0" y="31"/>
                    <a:pt x="0" y="91"/>
                    <a:pt x="31" y="91"/>
                  </a:cubicBezTo>
                  <a:cubicBezTo>
                    <a:pt x="91" y="91"/>
                    <a:pt x="122" y="9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35"/>
            <p:cNvSpPr/>
            <p:nvPr/>
          </p:nvSpPr>
          <p:spPr>
            <a:xfrm>
              <a:off x="-3116825" y="4800200"/>
              <a:ext cx="1500" cy="1850"/>
            </a:xfrm>
            <a:custGeom>
              <a:rect b="b" l="l" r="r" t="t"/>
              <a:pathLst>
                <a:path extrusionOk="0" h="74" w="60">
                  <a:moveTo>
                    <a:pt x="49" y="1"/>
                  </a:moveTo>
                  <a:cubicBezTo>
                    <a:pt x="45" y="1"/>
                    <a:pt x="39" y="5"/>
                    <a:pt x="31" y="13"/>
                  </a:cubicBezTo>
                  <a:cubicBezTo>
                    <a:pt x="31" y="13"/>
                    <a:pt x="1" y="13"/>
                    <a:pt x="31" y="73"/>
                  </a:cubicBezTo>
                  <a:cubicBezTo>
                    <a:pt x="54" y="29"/>
                    <a:pt x="59" y="1"/>
                    <a:pt x="49" y="1"/>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35"/>
            <p:cNvSpPr/>
            <p:nvPr/>
          </p:nvSpPr>
          <p:spPr>
            <a:xfrm>
              <a:off x="-2033975" y="4859775"/>
              <a:ext cx="19025" cy="19025"/>
            </a:xfrm>
            <a:custGeom>
              <a:rect b="b" l="l" r="r" t="t"/>
              <a:pathLst>
                <a:path extrusionOk="0" h="761" w="761">
                  <a:moveTo>
                    <a:pt x="365" y="1"/>
                  </a:moveTo>
                  <a:cubicBezTo>
                    <a:pt x="153" y="1"/>
                    <a:pt x="1" y="153"/>
                    <a:pt x="1" y="365"/>
                  </a:cubicBezTo>
                  <a:cubicBezTo>
                    <a:pt x="1" y="578"/>
                    <a:pt x="153" y="760"/>
                    <a:pt x="365" y="760"/>
                  </a:cubicBezTo>
                  <a:cubicBezTo>
                    <a:pt x="578" y="760"/>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35"/>
            <p:cNvSpPr/>
            <p:nvPr/>
          </p:nvSpPr>
          <p:spPr>
            <a:xfrm>
              <a:off x="-2111475" y="4861300"/>
              <a:ext cx="17500" cy="17500"/>
            </a:xfrm>
            <a:custGeom>
              <a:rect b="b" l="l" r="r" t="t"/>
              <a:pathLst>
                <a:path extrusionOk="0" h="700" w="700">
                  <a:moveTo>
                    <a:pt x="365" y="0"/>
                  </a:moveTo>
                  <a:cubicBezTo>
                    <a:pt x="152" y="0"/>
                    <a:pt x="0" y="152"/>
                    <a:pt x="0" y="365"/>
                  </a:cubicBezTo>
                  <a:cubicBezTo>
                    <a:pt x="0" y="547"/>
                    <a:pt x="152" y="699"/>
                    <a:pt x="365" y="699"/>
                  </a:cubicBezTo>
                  <a:cubicBezTo>
                    <a:pt x="548" y="699"/>
                    <a:pt x="699" y="547"/>
                    <a:pt x="699" y="36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35"/>
            <p:cNvSpPr/>
            <p:nvPr/>
          </p:nvSpPr>
          <p:spPr>
            <a:xfrm>
              <a:off x="-2188975" y="48605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35"/>
            <p:cNvSpPr/>
            <p:nvPr/>
          </p:nvSpPr>
          <p:spPr>
            <a:xfrm>
              <a:off x="-2266500" y="4861300"/>
              <a:ext cx="15975" cy="15225"/>
            </a:xfrm>
            <a:custGeom>
              <a:rect b="b" l="l" r="r" t="t"/>
              <a:pathLst>
                <a:path extrusionOk="0" h="609" w="639">
                  <a:moveTo>
                    <a:pt x="335" y="0"/>
                  </a:moveTo>
                  <a:cubicBezTo>
                    <a:pt x="183" y="0"/>
                    <a:pt x="1" y="152"/>
                    <a:pt x="1" y="304"/>
                  </a:cubicBezTo>
                  <a:cubicBezTo>
                    <a:pt x="1" y="456"/>
                    <a:pt x="183" y="608"/>
                    <a:pt x="335" y="608"/>
                  </a:cubicBezTo>
                  <a:cubicBezTo>
                    <a:pt x="487" y="608"/>
                    <a:pt x="639" y="517"/>
                    <a:pt x="639" y="304"/>
                  </a:cubicBezTo>
                  <a:cubicBezTo>
                    <a:pt x="639" y="152"/>
                    <a:pt x="48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35"/>
            <p:cNvSpPr/>
            <p:nvPr/>
          </p:nvSpPr>
          <p:spPr>
            <a:xfrm>
              <a:off x="-2343250" y="4863575"/>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35"/>
            <p:cNvSpPr/>
            <p:nvPr/>
          </p:nvSpPr>
          <p:spPr>
            <a:xfrm>
              <a:off x="-2420750" y="48628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35"/>
            <p:cNvSpPr/>
            <p:nvPr/>
          </p:nvSpPr>
          <p:spPr>
            <a:xfrm>
              <a:off x="-2499025" y="4863575"/>
              <a:ext cx="11425" cy="11425"/>
            </a:xfrm>
            <a:custGeom>
              <a:rect b="b" l="l" r="r" t="t"/>
              <a:pathLst>
                <a:path extrusionOk="0" h="457" w="457">
                  <a:moveTo>
                    <a:pt x="244" y="1"/>
                  </a:moveTo>
                  <a:cubicBezTo>
                    <a:pt x="122" y="1"/>
                    <a:pt x="1" y="92"/>
                    <a:pt x="1" y="213"/>
                  </a:cubicBezTo>
                  <a:cubicBezTo>
                    <a:pt x="1" y="335"/>
                    <a:pt x="122" y="456"/>
                    <a:pt x="244" y="456"/>
                  </a:cubicBezTo>
                  <a:cubicBezTo>
                    <a:pt x="365" y="456"/>
                    <a:pt x="457" y="33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35"/>
            <p:cNvSpPr/>
            <p:nvPr/>
          </p:nvSpPr>
          <p:spPr>
            <a:xfrm>
              <a:off x="-2575775" y="4865100"/>
              <a:ext cx="10675" cy="9900"/>
            </a:xfrm>
            <a:custGeom>
              <a:rect b="b" l="l" r="r" t="t"/>
              <a:pathLst>
                <a:path extrusionOk="0" h="396" w="427">
                  <a:moveTo>
                    <a:pt x="183" y="0"/>
                  </a:moveTo>
                  <a:cubicBezTo>
                    <a:pt x="92" y="0"/>
                    <a:pt x="1" y="91"/>
                    <a:pt x="1" y="213"/>
                  </a:cubicBezTo>
                  <a:cubicBezTo>
                    <a:pt x="1" y="304"/>
                    <a:pt x="92" y="395"/>
                    <a:pt x="183" y="395"/>
                  </a:cubicBezTo>
                  <a:cubicBezTo>
                    <a:pt x="305" y="395"/>
                    <a:pt x="426" y="274"/>
                    <a:pt x="396" y="21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35"/>
            <p:cNvSpPr/>
            <p:nvPr/>
          </p:nvSpPr>
          <p:spPr>
            <a:xfrm>
              <a:off x="-2653275" y="48643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35"/>
            <p:cNvSpPr/>
            <p:nvPr/>
          </p:nvSpPr>
          <p:spPr>
            <a:xfrm>
              <a:off x="-2730800" y="486510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35"/>
            <p:cNvSpPr/>
            <p:nvPr/>
          </p:nvSpPr>
          <p:spPr>
            <a:xfrm>
              <a:off x="-2807550" y="48673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35"/>
            <p:cNvSpPr/>
            <p:nvPr/>
          </p:nvSpPr>
          <p:spPr>
            <a:xfrm>
              <a:off x="-2885800" y="4865850"/>
              <a:ext cx="6100" cy="6100"/>
            </a:xfrm>
            <a:custGeom>
              <a:rect b="b" l="l" r="r" t="t"/>
              <a:pathLst>
                <a:path extrusionOk="0" h="244" w="244">
                  <a:moveTo>
                    <a:pt x="122" y="1"/>
                  </a:moveTo>
                  <a:cubicBezTo>
                    <a:pt x="61" y="1"/>
                    <a:pt x="0" y="92"/>
                    <a:pt x="0" y="122"/>
                  </a:cubicBezTo>
                  <a:cubicBezTo>
                    <a:pt x="0" y="213"/>
                    <a:pt x="91" y="244"/>
                    <a:pt x="122" y="244"/>
                  </a:cubicBezTo>
                  <a:cubicBezTo>
                    <a:pt x="213" y="244"/>
                    <a:pt x="243" y="21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35"/>
            <p:cNvSpPr/>
            <p:nvPr/>
          </p:nvSpPr>
          <p:spPr>
            <a:xfrm>
              <a:off x="-2962550" y="4867375"/>
              <a:ext cx="3825" cy="3825"/>
            </a:xfrm>
            <a:custGeom>
              <a:rect b="b" l="l" r="r" t="t"/>
              <a:pathLst>
                <a:path extrusionOk="0" h="153" w="153">
                  <a:moveTo>
                    <a:pt x="91" y="0"/>
                  </a:moveTo>
                  <a:cubicBezTo>
                    <a:pt x="61" y="0"/>
                    <a:pt x="0" y="31"/>
                    <a:pt x="0" y="61"/>
                  </a:cubicBezTo>
                  <a:cubicBezTo>
                    <a:pt x="0" y="122"/>
                    <a:pt x="61" y="152"/>
                    <a:pt x="91" y="152"/>
                  </a:cubicBezTo>
                  <a:cubicBezTo>
                    <a:pt x="122" y="152"/>
                    <a:pt x="152" y="15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35"/>
            <p:cNvSpPr/>
            <p:nvPr/>
          </p:nvSpPr>
          <p:spPr>
            <a:xfrm>
              <a:off x="-3039300" y="4868900"/>
              <a:ext cx="3050" cy="2300"/>
            </a:xfrm>
            <a:custGeom>
              <a:rect b="b" l="l" r="r" t="t"/>
              <a:pathLst>
                <a:path extrusionOk="0" h="92" w="122">
                  <a:moveTo>
                    <a:pt x="31" y="0"/>
                  </a:moveTo>
                  <a:cubicBezTo>
                    <a:pt x="31" y="0"/>
                    <a:pt x="0" y="0"/>
                    <a:pt x="0" y="61"/>
                  </a:cubicBezTo>
                  <a:cubicBezTo>
                    <a:pt x="0" y="61"/>
                    <a:pt x="0" y="91"/>
                    <a:pt x="31" y="91"/>
                  </a:cubicBezTo>
                  <a:cubicBezTo>
                    <a:pt x="91" y="91"/>
                    <a:pt x="122" y="61"/>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35"/>
            <p:cNvSpPr/>
            <p:nvPr/>
          </p:nvSpPr>
          <p:spPr>
            <a:xfrm>
              <a:off x="-3116825" y="4868900"/>
              <a:ext cx="1550" cy="1550"/>
            </a:xfrm>
            <a:custGeom>
              <a:rect b="b" l="l" r="r" t="t"/>
              <a:pathLst>
                <a:path extrusionOk="0" h="62" w="62">
                  <a:moveTo>
                    <a:pt x="31" y="0"/>
                  </a:moveTo>
                  <a:cubicBezTo>
                    <a:pt x="31" y="0"/>
                    <a:pt x="1" y="0"/>
                    <a:pt x="31" y="6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35"/>
            <p:cNvSpPr/>
            <p:nvPr/>
          </p:nvSpPr>
          <p:spPr>
            <a:xfrm>
              <a:off x="-2033975" y="4928925"/>
              <a:ext cx="19025" cy="19025"/>
            </a:xfrm>
            <a:custGeom>
              <a:rect b="b" l="l" r="r" t="t"/>
              <a:pathLst>
                <a:path extrusionOk="0" h="761" w="761">
                  <a:moveTo>
                    <a:pt x="365" y="1"/>
                  </a:moveTo>
                  <a:cubicBezTo>
                    <a:pt x="153" y="1"/>
                    <a:pt x="1" y="183"/>
                    <a:pt x="1" y="365"/>
                  </a:cubicBezTo>
                  <a:cubicBezTo>
                    <a:pt x="1" y="578"/>
                    <a:pt x="153" y="760"/>
                    <a:pt x="365" y="760"/>
                  </a:cubicBezTo>
                  <a:cubicBezTo>
                    <a:pt x="578" y="760"/>
                    <a:pt x="761" y="578"/>
                    <a:pt x="761" y="365"/>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35"/>
            <p:cNvSpPr/>
            <p:nvPr/>
          </p:nvSpPr>
          <p:spPr>
            <a:xfrm>
              <a:off x="-2111475" y="4929675"/>
              <a:ext cx="17500" cy="17525"/>
            </a:xfrm>
            <a:custGeom>
              <a:rect b="b" l="l" r="r" t="t"/>
              <a:pathLst>
                <a:path extrusionOk="0" h="701"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35"/>
            <p:cNvSpPr/>
            <p:nvPr/>
          </p:nvSpPr>
          <p:spPr>
            <a:xfrm>
              <a:off x="-2188975" y="4928925"/>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7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35"/>
            <p:cNvSpPr/>
            <p:nvPr/>
          </p:nvSpPr>
          <p:spPr>
            <a:xfrm>
              <a:off x="-2266500" y="4930450"/>
              <a:ext cx="15225" cy="15225"/>
            </a:xfrm>
            <a:custGeom>
              <a:rect b="b" l="l" r="r" t="t"/>
              <a:pathLst>
                <a:path extrusionOk="0" h="609" w="609">
                  <a:moveTo>
                    <a:pt x="305" y="0"/>
                  </a:moveTo>
                  <a:cubicBezTo>
                    <a:pt x="153" y="0"/>
                    <a:pt x="1" y="152"/>
                    <a:pt x="1" y="304"/>
                  </a:cubicBezTo>
                  <a:cubicBezTo>
                    <a:pt x="1" y="487"/>
                    <a:pt x="153" y="608"/>
                    <a:pt x="305" y="608"/>
                  </a:cubicBezTo>
                  <a:cubicBezTo>
                    <a:pt x="487" y="608"/>
                    <a:pt x="609" y="487"/>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35"/>
            <p:cNvSpPr/>
            <p:nvPr/>
          </p:nvSpPr>
          <p:spPr>
            <a:xfrm>
              <a:off x="-2343250" y="4931975"/>
              <a:ext cx="13700" cy="12925"/>
            </a:xfrm>
            <a:custGeom>
              <a:rect b="b" l="l" r="r" t="t"/>
              <a:pathLst>
                <a:path extrusionOk="0" h="517" w="548">
                  <a:moveTo>
                    <a:pt x="274" y="0"/>
                  </a:moveTo>
                  <a:cubicBezTo>
                    <a:pt x="122" y="0"/>
                    <a:pt x="1" y="122"/>
                    <a:pt x="1" y="274"/>
                  </a:cubicBezTo>
                  <a:cubicBezTo>
                    <a:pt x="1" y="426"/>
                    <a:pt x="122" y="517"/>
                    <a:pt x="274" y="517"/>
                  </a:cubicBezTo>
                  <a:cubicBezTo>
                    <a:pt x="426" y="51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35"/>
            <p:cNvSpPr/>
            <p:nvPr/>
          </p:nvSpPr>
          <p:spPr>
            <a:xfrm>
              <a:off x="-2420750" y="4931200"/>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35"/>
            <p:cNvSpPr/>
            <p:nvPr/>
          </p:nvSpPr>
          <p:spPr>
            <a:xfrm>
              <a:off x="-2499025" y="4932725"/>
              <a:ext cx="11425" cy="11425"/>
            </a:xfrm>
            <a:custGeom>
              <a:rect b="b" l="l" r="r" t="t"/>
              <a:pathLst>
                <a:path extrusionOk="0" h="457" w="457">
                  <a:moveTo>
                    <a:pt x="244" y="1"/>
                  </a:moveTo>
                  <a:cubicBezTo>
                    <a:pt x="122" y="1"/>
                    <a:pt x="1" y="92"/>
                    <a:pt x="1" y="213"/>
                  </a:cubicBezTo>
                  <a:cubicBezTo>
                    <a:pt x="1" y="365"/>
                    <a:pt x="122" y="456"/>
                    <a:pt x="244" y="456"/>
                  </a:cubicBezTo>
                  <a:cubicBezTo>
                    <a:pt x="365" y="456"/>
                    <a:pt x="457" y="36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35"/>
            <p:cNvSpPr/>
            <p:nvPr/>
          </p:nvSpPr>
          <p:spPr>
            <a:xfrm>
              <a:off x="-2575775" y="4933475"/>
              <a:ext cx="10675" cy="9925"/>
            </a:xfrm>
            <a:custGeom>
              <a:rect b="b" l="l" r="r" t="t"/>
              <a:pathLst>
                <a:path extrusionOk="0" h="397"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35"/>
            <p:cNvSpPr/>
            <p:nvPr/>
          </p:nvSpPr>
          <p:spPr>
            <a:xfrm>
              <a:off x="-2653275" y="4932725"/>
              <a:ext cx="9125" cy="9900"/>
            </a:xfrm>
            <a:custGeom>
              <a:rect b="b" l="l" r="r" t="t"/>
              <a:pathLst>
                <a:path extrusionOk="0" h="396" w="365">
                  <a:moveTo>
                    <a:pt x="183" y="1"/>
                  </a:moveTo>
                  <a:cubicBezTo>
                    <a:pt x="61" y="1"/>
                    <a:pt x="0" y="61"/>
                    <a:pt x="0" y="183"/>
                  </a:cubicBezTo>
                  <a:cubicBezTo>
                    <a:pt x="0" y="304"/>
                    <a:pt x="61" y="396"/>
                    <a:pt x="183" y="396"/>
                  </a:cubicBezTo>
                  <a:cubicBezTo>
                    <a:pt x="304" y="396"/>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35"/>
            <p:cNvSpPr/>
            <p:nvPr/>
          </p:nvSpPr>
          <p:spPr>
            <a:xfrm>
              <a:off x="-2730800" y="4934250"/>
              <a:ext cx="7625" cy="7625"/>
            </a:xfrm>
            <a:custGeom>
              <a:rect b="b" l="l" r="r" t="t"/>
              <a:pathLst>
                <a:path extrusionOk="0" h="305" w="305">
                  <a:moveTo>
                    <a:pt x="153" y="0"/>
                  </a:moveTo>
                  <a:cubicBezTo>
                    <a:pt x="62" y="0"/>
                    <a:pt x="1" y="91"/>
                    <a:pt x="1" y="152"/>
                  </a:cubicBezTo>
                  <a:cubicBezTo>
                    <a:pt x="1" y="243"/>
                    <a:pt x="62" y="304"/>
                    <a:pt x="153" y="304"/>
                  </a:cubicBezTo>
                  <a:cubicBezTo>
                    <a:pt x="244" y="304"/>
                    <a:pt x="305" y="243"/>
                    <a:pt x="305" y="152"/>
                  </a:cubicBezTo>
                  <a:cubicBezTo>
                    <a:pt x="305" y="9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35"/>
            <p:cNvSpPr/>
            <p:nvPr/>
          </p:nvSpPr>
          <p:spPr>
            <a:xfrm>
              <a:off x="-2807550" y="4935775"/>
              <a:ext cx="6875" cy="5325"/>
            </a:xfrm>
            <a:custGeom>
              <a:rect b="b" l="l" r="r" t="t"/>
              <a:pathLst>
                <a:path extrusionOk="0" h="213" w="275">
                  <a:moveTo>
                    <a:pt x="123" y="0"/>
                  </a:moveTo>
                  <a:cubicBezTo>
                    <a:pt x="31" y="0"/>
                    <a:pt x="1" y="30"/>
                    <a:pt x="1" y="91"/>
                  </a:cubicBezTo>
                  <a:cubicBezTo>
                    <a:pt x="1" y="182"/>
                    <a:pt x="31" y="213"/>
                    <a:pt x="123" y="213"/>
                  </a:cubicBezTo>
                  <a:cubicBezTo>
                    <a:pt x="183" y="213"/>
                    <a:pt x="274" y="182"/>
                    <a:pt x="244" y="91"/>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35"/>
            <p:cNvSpPr/>
            <p:nvPr/>
          </p:nvSpPr>
          <p:spPr>
            <a:xfrm>
              <a:off x="-2885800" y="4934250"/>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35"/>
            <p:cNvSpPr/>
            <p:nvPr/>
          </p:nvSpPr>
          <p:spPr>
            <a:xfrm>
              <a:off x="-2962550" y="4936525"/>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35"/>
            <p:cNvSpPr/>
            <p:nvPr/>
          </p:nvSpPr>
          <p:spPr>
            <a:xfrm>
              <a:off x="-3039300" y="4937275"/>
              <a:ext cx="3050" cy="2325"/>
            </a:xfrm>
            <a:custGeom>
              <a:rect b="b" l="l" r="r" t="t"/>
              <a:pathLst>
                <a:path extrusionOk="0" h="93" w="122">
                  <a:moveTo>
                    <a:pt x="31" y="1"/>
                  </a:moveTo>
                  <a:cubicBezTo>
                    <a:pt x="31" y="1"/>
                    <a:pt x="0" y="1"/>
                    <a:pt x="0" y="62"/>
                  </a:cubicBezTo>
                  <a:cubicBezTo>
                    <a:pt x="0" y="62"/>
                    <a:pt x="0" y="92"/>
                    <a:pt x="31" y="92"/>
                  </a:cubicBezTo>
                  <a:cubicBezTo>
                    <a:pt x="91" y="92"/>
                    <a:pt x="122" y="92"/>
                    <a:pt x="61" y="62"/>
                  </a:cubicBezTo>
                  <a:cubicBezTo>
                    <a:pt x="61" y="62"/>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35"/>
            <p:cNvSpPr/>
            <p:nvPr/>
          </p:nvSpPr>
          <p:spPr>
            <a:xfrm>
              <a:off x="-3116825" y="49372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35"/>
            <p:cNvSpPr/>
            <p:nvPr/>
          </p:nvSpPr>
          <p:spPr>
            <a:xfrm>
              <a:off x="-2033975" y="4997325"/>
              <a:ext cx="19025" cy="19025"/>
            </a:xfrm>
            <a:custGeom>
              <a:rect b="b" l="l" r="r" t="t"/>
              <a:pathLst>
                <a:path extrusionOk="0" h="761" w="761">
                  <a:moveTo>
                    <a:pt x="365" y="0"/>
                  </a:moveTo>
                  <a:cubicBezTo>
                    <a:pt x="153" y="0"/>
                    <a:pt x="1" y="183"/>
                    <a:pt x="1" y="365"/>
                  </a:cubicBezTo>
                  <a:cubicBezTo>
                    <a:pt x="1" y="578"/>
                    <a:pt x="153" y="760"/>
                    <a:pt x="365" y="760"/>
                  </a:cubicBezTo>
                  <a:cubicBezTo>
                    <a:pt x="578" y="760"/>
                    <a:pt x="761" y="578"/>
                    <a:pt x="761" y="36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35"/>
            <p:cNvSpPr/>
            <p:nvPr/>
          </p:nvSpPr>
          <p:spPr>
            <a:xfrm>
              <a:off x="-2111475" y="4998075"/>
              <a:ext cx="17500" cy="17500"/>
            </a:xfrm>
            <a:custGeom>
              <a:rect b="b" l="l" r="r" t="t"/>
              <a:pathLst>
                <a:path extrusionOk="0" h="700" w="700">
                  <a:moveTo>
                    <a:pt x="365" y="1"/>
                  </a:moveTo>
                  <a:cubicBezTo>
                    <a:pt x="152" y="1"/>
                    <a:pt x="0" y="153"/>
                    <a:pt x="0" y="365"/>
                  </a:cubicBezTo>
                  <a:cubicBezTo>
                    <a:pt x="0" y="548"/>
                    <a:pt x="152" y="700"/>
                    <a:pt x="365" y="700"/>
                  </a:cubicBezTo>
                  <a:cubicBezTo>
                    <a:pt x="548" y="700"/>
                    <a:pt x="699" y="548"/>
                    <a:pt x="699" y="36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35"/>
            <p:cNvSpPr/>
            <p:nvPr/>
          </p:nvSpPr>
          <p:spPr>
            <a:xfrm>
              <a:off x="-2188975" y="49980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69"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35"/>
            <p:cNvSpPr/>
            <p:nvPr/>
          </p:nvSpPr>
          <p:spPr>
            <a:xfrm>
              <a:off x="-2266500" y="4998825"/>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35"/>
            <p:cNvSpPr/>
            <p:nvPr/>
          </p:nvSpPr>
          <p:spPr>
            <a:xfrm>
              <a:off x="-2343250" y="5000350"/>
              <a:ext cx="13700" cy="12950"/>
            </a:xfrm>
            <a:custGeom>
              <a:rect b="b" l="l" r="r" t="t"/>
              <a:pathLst>
                <a:path extrusionOk="0" h="518" w="548">
                  <a:moveTo>
                    <a:pt x="274" y="1"/>
                  </a:moveTo>
                  <a:cubicBezTo>
                    <a:pt x="122" y="1"/>
                    <a:pt x="1" y="122"/>
                    <a:pt x="1" y="244"/>
                  </a:cubicBezTo>
                  <a:cubicBezTo>
                    <a:pt x="1" y="396"/>
                    <a:pt x="122" y="517"/>
                    <a:pt x="274" y="517"/>
                  </a:cubicBezTo>
                  <a:cubicBezTo>
                    <a:pt x="426" y="517"/>
                    <a:pt x="548" y="396"/>
                    <a:pt x="548" y="24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35"/>
            <p:cNvSpPr/>
            <p:nvPr/>
          </p:nvSpPr>
          <p:spPr>
            <a:xfrm>
              <a:off x="-2420750" y="5000350"/>
              <a:ext cx="12950" cy="12950"/>
            </a:xfrm>
            <a:custGeom>
              <a:rect b="b" l="l" r="r" t="t"/>
              <a:pathLst>
                <a:path extrusionOk="0" h="518" w="518">
                  <a:moveTo>
                    <a:pt x="274" y="1"/>
                  </a:moveTo>
                  <a:cubicBezTo>
                    <a:pt x="122" y="1"/>
                    <a:pt x="0" y="122"/>
                    <a:pt x="0" y="274"/>
                  </a:cubicBezTo>
                  <a:cubicBezTo>
                    <a:pt x="0" y="396"/>
                    <a:pt x="122" y="517"/>
                    <a:pt x="274" y="517"/>
                  </a:cubicBezTo>
                  <a:cubicBezTo>
                    <a:pt x="365" y="517"/>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35"/>
            <p:cNvSpPr/>
            <p:nvPr/>
          </p:nvSpPr>
          <p:spPr>
            <a:xfrm>
              <a:off x="-2499025" y="5001125"/>
              <a:ext cx="11425" cy="11425"/>
            </a:xfrm>
            <a:custGeom>
              <a:rect b="b" l="l" r="r" t="t"/>
              <a:pathLst>
                <a:path extrusionOk="0" h="457" w="457">
                  <a:moveTo>
                    <a:pt x="244" y="0"/>
                  </a:moveTo>
                  <a:cubicBezTo>
                    <a:pt x="122" y="0"/>
                    <a:pt x="1" y="91"/>
                    <a:pt x="1" y="213"/>
                  </a:cubicBezTo>
                  <a:cubicBezTo>
                    <a:pt x="1" y="365"/>
                    <a:pt x="122" y="456"/>
                    <a:pt x="244" y="456"/>
                  </a:cubicBezTo>
                  <a:cubicBezTo>
                    <a:pt x="365" y="456"/>
                    <a:pt x="457" y="36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35"/>
            <p:cNvSpPr/>
            <p:nvPr/>
          </p:nvSpPr>
          <p:spPr>
            <a:xfrm>
              <a:off x="-2575775" y="5001875"/>
              <a:ext cx="10675" cy="9900"/>
            </a:xfrm>
            <a:custGeom>
              <a:rect b="b" l="l" r="r" t="t"/>
              <a:pathLst>
                <a:path extrusionOk="0" h="396" w="427">
                  <a:moveTo>
                    <a:pt x="183" y="1"/>
                  </a:moveTo>
                  <a:cubicBezTo>
                    <a:pt x="92" y="1"/>
                    <a:pt x="1" y="92"/>
                    <a:pt x="1" y="213"/>
                  </a:cubicBezTo>
                  <a:cubicBezTo>
                    <a:pt x="1" y="304"/>
                    <a:pt x="92" y="396"/>
                    <a:pt x="183" y="396"/>
                  </a:cubicBezTo>
                  <a:cubicBezTo>
                    <a:pt x="305" y="396"/>
                    <a:pt x="426" y="30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35"/>
            <p:cNvSpPr/>
            <p:nvPr/>
          </p:nvSpPr>
          <p:spPr>
            <a:xfrm>
              <a:off x="-2653275" y="5001875"/>
              <a:ext cx="9125" cy="9900"/>
            </a:xfrm>
            <a:custGeom>
              <a:rect b="b" l="l" r="r" t="t"/>
              <a:pathLst>
                <a:path extrusionOk="0" h="396" w="365">
                  <a:moveTo>
                    <a:pt x="183" y="1"/>
                  </a:moveTo>
                  <a:cubicBezTo>
                    <a:pt x="61" y="1"/>
                    <a:pt x="0" y="92"/>
                    <a:pt x="0" y="183"/>
                  </a:cubicBezTo>
                  <a:cubicBezTo>
                    <a:pt x="0" y="304"/>
                    <a:pt x="61" y="396"/>
                    <a:pt x="183" y="396"/>
                  </a:cubicBezTo>
                  <a:cubicBezTo>
                    <a:pt x="274" y="396"/>
                    <a:pt x="365" y="30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35"/>
            <p:cNvSpPr/>
            <p:nvPr/>
          </p:nvSpPr>
          <p:spPr>
            <a:xfrm>
              <a:off x="-2730800" y="5002625"/>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35"/>
            <p:cNvSpPr/>
            <p:nvPr/>
          </p:nvSpPr>
          <p:spPr>
            <a:xfrm>
              <a:off x="-2807550" y="5004150"/>
              <a:ext cx="6125" cy="5350"/>
            </a:xfrm>
            <a:custGeom>
              <a:rect b="b" l="l" r="r" t="t"/>
              <a:pathLst>
                <a:path extrusionOk="0" h="214" w="245">
                  <a:moveTo>
                    <a:pt x="123" y="1"/>
                  </a:moveTo>
                  <a:cubicBezTo>
                    <a:pt x="31" y="1"/>
                    <a:pt x="1" y="31"/>
                    <a:pt x="1" y="92"/>
                  </a:cubicBezTo>
                  <a:cubicBezTo>
                    <a:pt x="1" y="183"/>
                    <a:pt x="31" y="213"/>
                    <a:pt x="123" y="213"/>
                  </a:cubicBezTo>
                  <a:cubicBezTo>
                    <a:pt x="183" y="213"/>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35"/>
            <p:cNvSpPr/>
            <p:nvPr/>
          </p:nvSpPr>
          <p:spPr>
            <a:xfrm>
              <a:off x="-2885800" y="5004150"/>
              <a:ext cx="6100" cy="5350"/>
            </a:xfrm>
            <a:custGeom>
              <a:rect b="b" l="l" r="r" t="t"/>
              <a:pathLst>
                <a:path extrusionOk="0" h="214" w="244">
                  <a:moveTo>
                    <a:pt x="122" y="1"/>
                  </a:moveTo>
                  <a:cubicBezTo>
                    <a:pt x="61" y="1"/>
                    <a:pt x="0" y="61"/>
                    <a:pt x="0" y="92"/>
                  </a:cubicBezTo>
                  <a:cubicBezTo>
                    <a:pt x="0" y="183"/>
                    <a:pt x="91" y="213"/>
                    <a:pt x="122" y="213"/>
                  </a:cubicBezTo>
                  <a:cubicBezTo>
                    <a:pt x="213" y="213"/>
                    <a:pt x="243" y="18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35"/>
            <p:cNvSpPr/>
            <p:nvPr/>
          </p:nvSpPr>
          <p:spPr>
            <a:xfrm>
              <a:off x="-2962550" y="5004925"/>
              <a:ext cx="3825" cy="3825"/>
            </a:xfrm>
            <a:custGeom>
              <a:rect b="b" l="l" r="r" t="t"/>
              <a:pathLst>
                <a:path extrusionOk="0" h="153" w="153">
                  <a:moveTo>
                    <a:pt x="91" y="0"/>
                  </a:moveTo>
                  <a:cubicBezTo>
                    <a:pt x="31" y="0"/>
                    <a:pt x="0" y="30"/>
                    <a:pt x="0" y="61"/>
                  </a:cubicBezTo>
                  <a:cubicBezTo>
                    <a:pt x="0" y="122"/>
                    <a:pt x="31" y="152"/>
                    <a:pt x="91" y="152"/>
                  </a:cubicBezTo>
                  <a:cubicBezTo>
                    <a:pt x="122" y="152"/>
                    <a:pt x="152" y="122"/>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35"/>
            <p:cNvSpPr/>
            <p:nvPr/>
          </p:nvSpPr>
          <p:spPr>
            <a:xfrm>
              <a:off x="-3039300" y="5005675"/>
              <a:ext cx="1550" cy="2300"/>
            </a:xfrm>
            <a:custGeom>
              <a:rect b="b" l="l" r="r" t="t"/>
              <a:pathLst>
                <a:path extrusionOk="0" h="92" w="62">
                  <a:moveTo>
                    <a:pt x="31" y="0"/>
                  </a:moveTo>
                  <a:cubicBezTo>
                    <a:pt x="31" y="0"/>
                    <a:pt x="0" y="31"/>
                    <a:pt x="0" y="31"/>
                  </a:cubicBezTo>
                  <a:cubicBezTo>
                    <a:pt x="0" y="61"/>
                    <a:pt x="31" y="92"/>
                    <a:pt x="31" y="92"/>
                  </a:cubicBezTo>
                  <a:cubicBezTo>
                    <a:pt x="61" y="92"/>
                    <a:pt x="61"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35"/>
            <p:cNvSpPr/>
            <p:nvPr/>
          </p:nvSpPr>
          <p:spPr>
            <a:xfrm>
              <a:off x="-3116825" y="5006550"/>
              <a:ext cx="1475" cy="1425"/>
            </a:xfrm>
            <a:custGeom>
              <a:rect b="b" l="l" r="r" t="t"/>
              <a:pathLst>
                <a:path extrusionOk="0" h="57" w="59">
                  <a:moveTo>
                    <a:pt x="51" y="0"/>
                  </a:moveTo>
                  <a:cubicBezTo>
                    <a:pt x="47" y="0"/>
                    <a:pt x="41" y="7"/>
                    <a:pt x="31" y="26"/>
                  </a:cubicBezTo>
                  <a:cubicBezTo>
                    <a:pt x="31" y="26"/>
                    <a:pt x="1" y="26"/>
                    <a:pt x="31" y="57"/>
                  </a:cubicBezTo>
                  <a:cubicBezTo>
                    <a:pt x="52" y="36"/>
                    <a:pt x="59" y="0"/>
                    <a:pt x="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35"/>
            <p:cNvSpPr/>
            <p:nvPr/>
          </p:nvSpPr>
          <p:spPr>
            <a:xfrm>
              <a:off x="-2033975" y="50664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35"/>
            <p:cNvSpPr/>
            <p:nvPr/>
          </p:nvSpPr>
          <p:spPr>
            <a:xfrm>
              <a:off x="-2111475" y="50679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35"/>
            <p:cNvSpPr/>
            <p:nvPr/>
          </p:nvSpPr>
          <p:spPr>
            <a:xfrm>
              <a:off x="-2188975" y="5066475"/>
              <a:ext cx="16725" cy="17500"/>
            </a:xfrm>
            <a:custGeom>
              <a:rect b="b" l="l" r="r" t="t"/>
              <a:pathLst>
                <a:path extrusionOk="0" h="700" w="669">
                  <a:moveTo>
                    <a:pt x="334" y="0"/>
                  </a:moveTo>
                  <a:cubicBezTo>
                    <a:pt x="152" y="0"/>
                    <a:pt x="0" y="152"/>
                    <a:pt x="0" y="365"/>
                  </a:cubicBezTo>
                  <a:cubicBezTo>
                    <a:pt x="0" y="547"/>
                    <a:pt x="152" y="699"/>
                    <a:pt x="334" y="699"/>
                  </a:cubicBezTo>
                  <a:cubicBezTo>
                    <a:pt x="486" y="699"/>
                    <a:pt x="638" y="547"/>
                    <a:pt x="669" y="36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35"/>
            <p:cNvSpPr/>
            <p:nvPr/>
          </p:nvSpPr>
          <p:spPr>
            <a:xfrm>
              <a:off x="-2266500" y="50687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35"/>
            <p:cNvSpPr/>
            <p:nvPr/>
          </p:nvSpPr>
          <p:spPr>
            <a:xfrm>
              <a:off x="-2343250" y="50695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35"/>
            <p:cNvSpPr/>
            <p:nvPr/>
          </p:nvSpPr>
          <p:spPr>
            <a:xfrm>
              <a:off x="-2420750" y="5068750"/>
              <a:ext cx="12950" cy="12950"/>
            </a:xfrm>
            <a:custGeom>
              <a:rect b="b" l="l" r="r" t="t"/>
              <a:pathLst>
                <a:path extrusionOk="0" h="518" w="518">
                  <a:moveTo>
                    <a:pt x="274" y="0"/>
                  </a:moveTo>
                  <a:cubicBezTo>
                    <a:pt x="122" y="0"/>
                    <a:pt x="0" y="122"/>
                    <a:pt x="0" y="274"/>
                  </a:cubicBezTo>
                  <a:cubicBezTo>
                    <a:pt x="0" y="426"/>
                    <a:pt x="122" y="517"/>
                    <a:pt x="274" y="517"/>
                  </a:cubicBezTo>
                  <a:cubicBezTo>
                    <a:pt x="365" y="51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35"/>
            <p:cNvSpPr/>
            <p:nvPr/>
          </p:nvSpPr>
          <p:spPr>
            <a:xfrm>
              <a:off x="-2499025" y="50702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35"/>
            <p:cNvSpPr/>
            <p:nvPr/>
          </p:nvSpPr>
          <p:spPr>
            <a:xfrm>
              <a:off x="-2575775" y="50717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244"/>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35"/>
            <p:cNvSpPr/>
            <p:nvPr/>
          </p:nvSpPr>
          <p:spPr>
            <a:xfrm>
              <a:off x="-2653275" y="50702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35"/>
            <p:cNvSpPr/>
            <p:nvPr/>
          </p:nvSpPr>
          <p:spPr>
            <a:xfrm>
              <a:off x="-2730800" y="50725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35"/>
            <p:cNvSpPr/>
            <p:nvPr/>
          </p:nvSpPr>
          <p:spPr>
            <a:xfrm>
              <a:off x="-2807550" y="5073300"/>
              <a:ext cx="6125" cy="6100"/>
            </a:xfrm>
            <a:custGeom>
              <a:rect b="b" l="l" r="r" t="t"/>
              <a:pathLst>
                <a:path extrusionOk="0" h="244" w="245">
                  <a:moveTo>
                    <a:pt x="123" y="1"/>
                  </a:moveTo>
                  <a:cubicBezTo>
                    <a:pt x="31" y="1"/>
                    <a:pt x="1" y="31"/>
                    <a:pt x="1" y="122"/>
                  </a:cubicBezTo>
                  <a:cubicBezTo>
                    <a:pt x="1" y="183"/>
                    <a:pt x="31" y="244"/>
                    <a:pt x="123" y="244"/>
                  </a:cubicBezTo>
                  <a:cubicBezTo>
                    <a:pt x="183" y="244"/>
                    <a:pt x="24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35"/>
            <p:cNvSpPr/>
            <p:nvPr/>
          </p:nvSpPr>
          <p:spPr>
            <a:xfrm>
              <a:off x="-2885800" y="50725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35"/>
            <p:cNvSpPr/>
            <p:nvPr/>
          </p:nvSpPr>
          <p:spPr>
            <a:xfrm>
              <a:off x="-2962550" y="50740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35"/>
            <p:cNvSpPr/>
            <p:nvPr/>
          </p:nvSpPr>
          <p:spPr>
            <a:xfrm>
              <a:off x="-3039300" y="5075575"/>
              <a:ext cx="3050" cy="1550"/>
            </a:xfrm>
            <a:custGeom>
              <a:rect b="b" l="l" r="r" t="t"/>
              <a:pathLst>
                <a:path extrusionOk="0" h="62" w="122">
                  <a:moveTo>
                    <a:pt x="31" y="1"/>
                  </a:moveTo>
                  <a:cubicBezTo>
                    <a:pt x="31" y="1"/>
                    <a:pt x="0" y="1"/>
                    <a:pt x="0" y="31"/>
                  </a:cubicBezTo>
                  <a:cubicBezTo>
                    <a:pt x="0" y="31"/>
                    <a:pt x="0" y="62"/>
                    <a:pt x="31" y="62"/>
                  </a:cubicBezTo>
                  <a:cubicBezTo>
                    <a:pt x="91" y="6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35"/>
            <p:cNvSpPr/>
            <p:nvPr/>
          </p:nvSpPr>
          <p:spPr>
            <a:xfrm>
              <a:off x="-3116825" y="50755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35"/>
            <p:cNvSpPr/>
            <p:nvPr/>
          </p:nvSpPr>
          <p:spPr>
            <a:xfrm>
              <a:off x="-2033975" y="51348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35"/>
            <p:cNvSpPr/>
            <p:nvPr/>
          </p:nvSpPr>
          <p:spPr>
            <a:xfrm>
              <a:off x="-2111475" y="513637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35"/>
            <p:cNvSpPr/>
            <p:nvPr/>
          </p:nvSpPr>
          <p:spPr>
            <a:xfrm>
              <a:off x="-2188975" y="5136375"/>
              <a:ext cx="16725" cy="16750"/>
            </a:xfrm>
            <a:custGeom>
              <a:rect b="b" l="l" r="r" t="t"/>
              <a:pathLst>
                <a:path extrusionOk="0" h="670" w="669">
                  <a:moveTo>
                    <a:pt x="334" y="1"/>
                  </a:moveTo>
                  <a:cubicBezTo>
                    <a:pt x="152" y="1"/>
                    <a:pt x="0" y="152"/>
                    <a:pt x="0" y="335"/>
                  </a:cubicBezTo>
                  <a:cubicBezTo>
                    <a:pt x="0" y="517"/>
                    <a:pt x="152" y="669"/>
                    <a:pt x="334" y="669"/>
                  </a:cubicBezTo>
                  <a:cubicBezTo>
                    <a:pt x="486" y="669"/>
                    <a:pt x="638" y="517"/>
                    <a:pt x="669" y="335"/>
                  </a:cubicBezTo>
                  <a:cubicBezTo>
                    <a:pt x="669" y="152"/>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35"/>
            <p:cNvSpPr/>
            <p:nvPr/>
          </p:nvSpPr>
          <p:spPr>
            <a:xfrm>
              <a:off x="-2266500" y="5137125"/>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35"/>
            <p:cNvSpPr/>
            <p:nvPr/>
          </p:nvSpPr>
          <p:spPr>
            <a:xfrm>
              <a:off x="-2343250" y="51379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35"/>
            <p:cNvSpPr/>
            <p:nvPr/>
          </p:nvSpPr>
          <p:spPr>
            <a:xfrm>
              <a:off x="-2420750" y="5137900"/>
              <a:ext cx="12950" cy="13700"/>
            </a:xfrm>
            <a:custGeom>
              <a:rect b="b" l="l" r="r" t="t"/>
              <a:pathLst>
                <a:path extrusionOk="0" h="548" w="518">
                  <a:moveTo>
                    <a:pt x="274" y="0"/>
                  </a:moveTo>
                  <a:cubicBezTo>
                    <a:pt x="122" y="0"/>
                    <a:pt x="0" y="122"/>
                    <a:pt x="0" y="274"/>
                  </a:cubicBezTo>
                  <a:cubicBezTo>
                    <a:pt x="0" y="426"/>
                    <a:pt x="122" y="547"/>
                    <a:pt x="274" y="547"/>
                  </a:cubicBezTo>
                  <a:cubicBezTo>
                    <a:pt x="365" y="54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35"/>
            <p:cNvSpPr/>
            <p:nvPr/>
          </p:nvSpPr>
          <p:spPr>
            <a:xfrm>
              <a:off x="-2499025" y="5138650"/>
              <a:ext cx="11425" cy="11425"/>
            </a:xfrm>
            <a:custGeom>
              <a:rect b="b" l="l" r="r" t="t"/>
              <a:pathLst>
                <a:path extrusionOk="0" h="457" w="457">
                  <a:moveTo>
                    <a:pt x="244" y="1"/>
                  </a:moveTo>
                  <a:cubicBezTo>
                    <a:pt x="122" y="1"/>
                    <a:pt x="1" y="122"/>
                    <a:pt x="1" y="244"/>
                  </a:cubicBezTo>
                  <a:cubicBezTo>
                    <a:pt x="1" y="365"/>
                    <a:pt x="122" y="457"/>
                    <a:pt x="244" y="457"/>
                  </a:cubicBezTo>
                  <a:cubicBezTo>
                    <a:pt x="365"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35"/>
            <p:cNvSpPr/>
            <p:nvPr/>
          </p:nvSpPr>
          <p:spPr>
            <a:xfrm>
              <a:off x="-2575775" y="5140175"/>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35"/>
            <p:cNvSpPr/>
            <p:nvPr/>
          </p:nvSpPr>
          <p:spPr>
            <a:xfrm>
              <a:off x="-2653275" y="5140175"/>
              <a:ext cx="9125" cy="9150"/>
            </a:xfrm>
            <a:custGeom>
              <a:rect b="b" l="l" r="r" t="t"/>
              <a:pathLst>
                <a:path extrusionOk="0" h="366" w="365">
                  <a:moveTo>
                    <a:pt x="183" y="0"/>
                  </a:moveTo>
                  <a:cubicBezTo>
                    <a:pt x="61" y="0"/>
                    <a:pt x="0" y="61"/>
                    <a:pt x="0" y="183"/>
                  </a:cubicBezTo>
                  <a:cubicBezTo>
                    <a:pt x="0" y="304"/>
                    <a:pt x="61" y="365"/>
                    <a:pt x="183" y="365"/>
                  </a:cubicBezTo>
                  <a:cubicBezTo>
                    <a:pt x="304" y="365"/>
                    <a:pt x="365" y="24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35"/>
            <p:cNvSpPr/>
            <p:nvPr/>
          </p:nvSpPr>
          <p:spPr>
            <a:xfrm>
              <a:off x="-2730800" y="514092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35"/>
            <p:cNvSpPr/>
            <p:nvPr/>
          </p:nvSpPr>
          <p:spPr>
            <a:xfrm>
              <a:off x="-2807550" y="5141700"/>
              <a:ext cx="6125" cy="6100"/>
            </a:xfrm>
            <a:custGeom>
              <a:rect b="b" l="l" r="r" t="t"/>
              <a:pathLst>
                <a:path extrusionOk="0" h="244" w="245">
                  <a:moveTo>
                    <a:pt x="123" y="0"/>
                  </a:moveTo>
                  <a:cubicBezTo>
                    <a:pt x="31" y="0"/>
                    <a:pt x="1" y="31"/>
                    <a:pt x="1" y="122"/>
                  </a:cubicBezTo>
                  <a:cubicBezTo>
                    <a:pt x="1" y="183"/>
                    <a:pt x="31" y="243"/>
                    <a:pt x="123" y="243"/>
                  </a:cubicBezTo>
                  <a:cubicBezTo>
                    <a:pt x="183" y="243"/>
                    <a:pt x="24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35"/>
            <p:cNvSpPr/>
            <p:nvPr/>
          </p:nvSpPr>
          <p:spPr>
            <a:xfrm>
              <a:off x="-2885800" y="51417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52"/>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35"/>
            <p:cNvSpPr/>
            <p:nvPr/>
          </p:nvSpPr>
          <p:spPr>
            <a:xfrm>
              <a:off x="-2962550" y="5142450"/>
              <a:ext cx="3825" cy="3825"/>
            </a:xfrm>
            <a:custGeom>
              <a:rect b="b" l="l" r="r" t="t"/>
              <a:pathLst>
                <a:path extrusionOk="0" h="153" w="153">
                  <a:moveTo>
                    <a:pt x="91" y="1"/>
                  </a:moveTo>
                  <a:cubicBezTo>
                    <a:pt x="31" y="1"/>
                    <a:pt x="0" y="31"/>
                    <a:pt x="0" y="92"/>
                  </a:cubicBezTo>
                  <a:cubicBezTo>
                    <a:pt x="0" y="122"/>
                    <a:pt x="31" y="153"/>
                    <a:pt x="91" y="153"/>
                  </a:cubicBezTo>
                  <a:cubicBezTo>
                    <a:pt x="122" y="153"/>
                    <a:pt x="152" y="122"/>
                    <a:pt x="152" y="9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35"/>
            <p:cNvSpPr/>
            <p:nvPr/>
          </p:nvSpPr>
          <p:spPr>
            <a:xfrm>
              <a:off x="-3039300" y="51439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35"/>
            <p:cNvSpPr/>
            <p:nvPr/>
          </p:nvSpPr>
          <p:spPr>
            <a:xfrm>
              <a:off x="-3116825" y="51444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moveTo>
                    <a:pt x="52" y="30"/>
                  </a:moveTo>
                  <a:cubicBezTo>
                    <a:pt x="48" y="30"/>
                    <a:pt x="41" y="33"/>
                    <a:pt x="31" y="43"/>
                  </a:cubicBezTo>
                  <a:cubicBezTo>
                    <a:pt x="52" y="43"/>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35"/>
            <p:cNvSpPr/>
            <p:nvPr/>
          </p:nvSpPr>
          <p:spPr>
            <a:xfrm>
              <a:off x="-2033975" y="5203250"/>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35"/>
            <p:cNvSpPr/>
            <p:nvPr/>
          </p:nvSpPr>
          <p:spPr>
            <a:xfrm>
              <a:off x="-2111475" y="52055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48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35"/>
            <p:cNvSpPr/>
            <p:nvPr/>
          </p:nvSpPr>
          <p:spPr>
            <a:xfrm>
              <a:off x="-2188975" y="520477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35"/>
            <p:cNvSpPr/>
            <p:nvPr/>
          </p:nvSpPr>
          <p:spPr>
            <a:xfrm>
              <a:off x="-2266500" y="5205525"/>
              <a:ext cx="15975" cy="15225"/>
            </a:xfrm>
            <a:custGeom>
              <a:rect b="b" l="l" r="r" t="t"/>
              <a:pathLst>
                <a:path extrusionOk="0" h="609" w="639">
                  <a:moveTo>
                    <a:pt x="335" y="1"/>
                  </a:moveTo>
                  <a:cubicBezTo>
                    <a:pt x="183" y="1"/>
                    <a:pt x="1" y="152"/>
                    <a:pt x="1" y="304"/>
                  </a:cubicBezTo>
                  <a:cubicBezTo>
                    <a:pt x="1" y="456"/>
                    <a:pt x="183" y="608"/>
                    <a:pt x="335" y="608"/>
                  </a:cubicBezTo>
                  <a:cubicBezTo>
                    <a:pt x="487" y="608"/>
                    <a:pt x="639" y="487"/>
                    <a:pt x="639" y="304"/>
                  </a:cubicBezTo>
                  <a:cubicBezTo>
                    <a:pt x="639" y="152"/>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35"/>
            <p:cNvSpPr/>
            <p:nvPr/>
          </p:nvSpPr>
          <p:spPr>
            <a:xfrm>
              <a:off x="-2343250" y="52070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395"/>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35"/>
            <p:cNvSpPr/>
            <p:nvPr/>
          </p:nvSpPr>
          <p:spPr>
            <a:xfrm>
              <a:off x="-2420750" y="52062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35"/>
            <p:cNvSpPr/>
            <p:nvPr/>
          </p:nvSpPr>
          <p:spPr>
            <a:xfrm>
              <a:off x="-2499025" y="5207050"/>
              <a:ext cx="11425" cy="11425"/>
            </a:xfrm>
            <a:custGeom>
              <a:rect b="b" l="l" r="r" t="t"/>
              <a:pathLst>
                <a:path extrusionOk="0" h="457" w="457">
                  <a:moveTo>
                    <a:pt x="244" y="0"/>
                  </a:moveTo>
                  <a:cubicBezTo>
                    <a:pt x="122" y="0"/>
                    <a:pt x="1" y="122"/>
                    <a:pt x="1" y="243"/>
                  </a:cubicBezTo>
                  <a:cubicBezTo>
                    <a:pt x="1" y="335"/>
                    <a:pt x="122" y="456"/>
                    <a:pt x="244" y="456"/>
                  </a:cubicBezTo>
                  <a:cubicBezTo>
                    <a:pt x="396" y="456"/>
                    <a:pt x="457" y="39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35"/>
            <p:cNvSpPr/>
            <p:nvPr/>
          </p:nvSpPr>
          <p:spPr>
            <a:xfrm>
              <a:off x="-2575775" y="52093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35"/>
            <p:cNvSpPr/>
            <p:nvPr/>
          </p:nvSpPr>
          <p:spPr>
            <a:xfrm>
              <a:off x="-2653275" y="52085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35"/>
            <p:cNvSpPr/>
            <p:nvPr/>
          </p:nvSpPr>
          <p:spPr>
            <a:xfrm>
              <a:off x="-2730800" y="5209325"/>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35"/>
            <p:cNvSpPr/>
            <p:nvPr/>
          </p:nvSpPr>
          <p:spPr>
            <a:xfrm>
              <a:off x="-2807550" y="52108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35"/>
            <p:cNvSpPr/>
            <p:nvPr/>
          </p:nvSpPr>
          <p:spPr>
            <a:xfrm>
              <a:off x="-2885800" y="52100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35"/>
            <p:cNvSpPr/>
            <p:nvPr/>
          </p:nvSpPr>
          <p:spPr>
            <a:xfrm>
              <a:off x="-2962550" y="5210850"/>
              <a:ext cx="3825" cy="3825"/>
            </a:xfrm>
            <a:custGeom>
              <a:rect b="b" l="l" r="r" t="t"/>
              <a:pathLst>
                <a:path extrusionOk="0" h="153" w="153">
                  <a:moveTo>
                    <a:pt x="91" y="0"/>
                  </a:moveTo>
                  <a:cubicBezTo>
                    <a:pt x="61" y="0"/>
                    <a:pt x="0" y="61"/>
                    <a:pt x="0" y="91"/>
                  </a:cubicBezTo>
                  <a:cubicBezTo>
                    <a:pt x="0" y="122"/>
                    <a:pt x="61" y="152"/>
                    <a:pt x="91" y="152"/>
                  </a:cubicBezTo>
                  <a:cubicBezTo>
                    <a:pt x="122" y="152"/>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35"/>
            <p:cNvSpPr/>
            <p:nvPr/>
          </p:nvSpPr>
          <p:spPr>
            <a:xfrm>
              <a:off x="-3039300" y="52131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35"/>
            <p:cNvSpPr/>
            <p:nvPr/>
          </p:nvSpPr>
          <p:spPr>
            <a:xfrm>
              <a:off x="-3116825" y="52131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29" name="Google Shape;7029;p35"/>
          <p:cNvSpPr/>
          <p:nvPr/>
        </p:nvSpPr>
        <p:spPr>
          <a:xfrm>
            <a:off x="4706074" y="4393500"/>
            <a:ext cx="750002" cy="750002"/>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0" name="Google Shape;7030;p35"/>
          <p:cNvGrpSpPr/>
          <p:nvPr/>
        </p:nvGrpSpPr>
        <p:grpSpPr>
          <a:xfrm flipH="1">
            <a:off x="670850" y="3351800"/>
            <a:ext cx="669475" cy="486350"/>
            <a:chOff x="5710525" y="4183150"/>
            <a:chExt cx="669475" cy="486350"/>
          </a:xfrm>
        </p:grpSpPr>
        <p:sp>
          <p:nvSpPr>
            <p:cNvPr id="7031" name="Google Shape;7031;p35"/>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35"/>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35"/>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35"/>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35"/>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35"/>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35"/>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35"/>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35"/>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35"/>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35"/>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35"/>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35"/>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35"/>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35"/>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35"/>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7" name="Google Shape;7047;p35"/>
          <p:cNvGrpSpPr/>
          <p:nvPr/>
        </p:nvGrpSpPr>
        <p:grpSpPr>
          <a:xfrm flipH="1">
            <a:off x="2849025" y="342600"/>
            <a:ext cx="544125" cy="750025"/>
            <a:chOff x="2551975" y="1324025"/>
            <a:chExt cx="544125" cy="750025"/>
          </a:xfrm>
        </p:grpSpPr>
        <p:sp>
          <p:nvSpPr>
            <p:cNvPr id="7048" name="Google Shape;7048;p35"/>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35"/>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35"/>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35"/>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35"/>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35"/>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35"/>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35"/>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35"/>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35"/>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35"/>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35"/>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35"/>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35"/>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35"/>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35"/>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35" name="Shape 535"/>
        <p:cNvGrpSpPr/>
        <p:nvPr/>
      </p:nvGrpSpPr>
      <p:grpSpPr>
        <a:xfrm>
          <a:off x="0" y="0"/>
          <a:ext cx="0" cy="0"/>
          <a:chOff x="0" y="0"/>
          <a:chExt cx="0" cy="0"/>
        </a:xfrm>
      </p:grpSpPr>
      <p:sp>
        <p:nvSpPr>
          <p:cNvPr id="536" name="Google Shape;536;p5"/>
          <p:cNvSpPr/>
          <p:nvPr/>
        </p:nvSpPr>
        <p:spPr>
          <a:xfrm>
            <a:off x="7091100" y="292499"/>
            <a:ext cx="1690449" cy="1690449"/>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5"/>
          <p:cNvSpPr/>
          <p:nvPr/>
        </p:nvSpPr>
        <p:spPr>
          <a:xfrm>
            <a:off x="4779400" y="2076873"/>
            <a:ext cx="4935502" cy="3066637"/>
          </a:xfrm>
          <a:custGeom>
            <a:rect b="b" l="l" r="r" t="t"/>
            <a:pathLst>
              <a:path extrusionOk="0" h="58903" w="94795">
                <a:moveTo>
                  <a:pt x="32627" y="1"/>
                </a:moveTo>
                <a:cubicBezTo>
                  <a:pt x="28737" y="1"/>
                  <a:pt x="24890" y="1139"/>
                  <a:pt x="21845" y="3546"/>
                </a:cubicBezTo>
                <a:cubicBezTo>
                  <a:pt x="16017" y="8157"/>
                  <a:pt x="14109" y="16463"/>
                  <a:pt x="15442" y="23775"/>
                </a:cubicBezTo>
                <a:cubicBezTo>
                  <a:pt x="15914" y="26366"/>
                  <a:pt x="16736" y="28913"/>
                  <a:pt x="16820" y="31547"/>
                </a:cubicBezTo>
                <a:cubicBezTo>
                  <a:pt x="16900" y="34182"/>
                  <a:pt x="16074" y="37039"/>
                  <a:pt x="13919" y="38554"/>
                </a:cubicBezTo>
                <a:cubicBezTo>
                  <a:pt x="10996" y="40609"/>
                  <a:pt x="6740" y="39550"/>
                  <a:pt x="3703" y="41431"/>
                </a:cubicBezTo>
                <a:cubicBezTo>
                  <a:pt x="876" y="43179"/>
                  <a:pt x="1" y="47052"/>
                  <a:pt x="769" y="50285"/>
                </a:cubicBezTo>
                <a:cubicBezTo>
                  <a:pt x="1542" y="53516"/>
                  <a:pt x="3606" y="56262"/>
                  <a:pt x="5621" y="58903"/>
                </a:cubicBezTo>
                <a:lnTo>
                  <a:pt x="84991" y="58903"/>
                </a:lnTo>
                <a:lnTo>
                  <a:pt x="88994" y="55080"/>
                </a:lnTo>
                <a:cubicBezTo>
                  <a:pt x="93136" y="51251"/>
                  <a:pt x="94794" y="44951"/>
                  <a:pt x="93073" y="39582"/>
                </a:cubicBezTo>
                <a:cubicBezTo>
                  <a:pt x="91348" y="34211"/>
                  <a:pt x="86336" y="30052"/>
                  <a:pt x="80742" y="29350"/>
                </a:cubicBezTo>
                <a:cubicBezTo>
                  <a:pt x="80023" y="29259"/>
                  <a:pt x="79304" y="29221"/>
                  <a:pt x="78584" y="29221"/>
                </a:cubicBezTo>
                <a:cubicBezTo>
                  <a:pt x="75805" y="29221"/>
                  <a:pt x="73018" y="29784"/>
                  <a:pt x="70236" y="30046"/>
                </a:cubicBezTo>
                <a:cubicBezTo>
                  <a:pt x="69439" y="30121"/>
                  <a:pt x="68626" y="30166"/>
                  <a:pt x="67813" y="30166"/>
                </a:cubicBezTo>
                <a:cubicBezTo>
                  <a:pt x="65050" y="30166"/>
                  <a:pt x="62288" y="29641"/>
                  <a:pt x="60149" y="27961"/>
                </a:cubicBezTo>
                <a:cubicBezTo>
                  <a:pt x="56986" y="25470"/>
                  <a:pt x="56030" y="21184"/>
                  <a:pt x="54622" y="17412"/>
                </a:cubicBezTo>
                <a:cubicBezTo>
                  <a:pt x="52201" y="10935"/>
                  <a:pt x="47682" y="5048"/>
                  <a:pt x="41462" y="2024"/>
                </a:cubicBezTo>
                <a:cubicBezTo>
                  <a:pt x="38733" y="696"/>
                  <a:pt x="35667" y="1"/>
                  <a:pt x="326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5"/>
          <p:cNvSpPr/>
          <p:nvPr/>
        </p:nvSpPr>
        <p:spPr>
          <a:xfrm flipH="1" rot="10800000">
            <a:off x="0" y="-30"/>
            <a:ext cx="2598804" cy="1614353"/>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 name="Google Shape;539;p5"/>
          <p:cNvGrpSpPr/>
          <p:nvPr/>
        </p:nvGrpSpPr>
        <p:grpSpPr>
          <a:xfrm>
            <a:off x="8532208" y="-88"/>
            <a:ext cx="611786" cy="1983735"/>
            <a:chOff x="9295275" y="2826313"/>
            <a:chExt cx="363250" cy="1177850"/>
          </a:xfrm>
        </p:grpSpPr>
        <p:sp>
          <p:nvSpPr>
            <p:cNvPr id="540" name="Google Shape;540;p5"/>
            <p:cNvSpPr/>
            <p:nvPr/>
          </p:nvSpPr>
          <p:spPr>
            <a:xfrm>
              <a:off x="9295275" y="2826313"/>
              <a:ext cx="19000" cy="19025"/>
            </a:xfrm>
            <a:custGeom>
              <a:rect b="b" l="l" r="r" t="t"/>
              <a:pathLst>
                <a:path extrusionOk="0" h="761" w="760">
                  <a:moveTo>
                    <a:pt x="395" y="0"/>
                  </a:moveTo>
                  <a:cubicBezTo>
                    <a:pt x="182" y="0"/>
                    <a:pt x="0" y="152"/>
                    <a:pt x="0" y="365"/>
                  </a:cubicBezTo>
                  <a:cubicBezTo>
                    <a:pt x="0" y="578"/>
                    <a:pt x="182" y="760"/>
                    <a:pt x="395" y="760"/>
                  </a:cubicBezTo>
                  <a:cubicBezTo>
                    <a:pt x="608" y="760"/>
                    <a:pt x="760" y="578"/>
                    <a:pt x="760" y="365"/>
                  </a:cubicBezTo>
                  <a:cubicBezTo>
                    <a:pt x="760" y="152"/>
                    <a:pt x="60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
            <p:cNvSpPr/>
            <p:nvPr/>
          </p:nvSpPr>
          <p:spPr>
            <a:xfrm>
              <a:off x="9296775" y="2905338"/>
              <a:ext cx="16750" cy="16750"/>
            </a:xfrm>
            <a:custGeom>
              <a:rect b="b" l="l" r="r" t="t"/>
              <a:pathLst>
                <a:path extrusionOk="0" h="670" w="670">
                  <a:moveTo>
                    <a:pt x="335" y="0"/>
                  </a:moveTo>
                  <a:cubicBezTo>
                    <a:pt x="153" y="0"/>
                    <a:pt x="1" y="152"/>
                    <a:pt x="1" y="335"/>
                  </a:cubicBezTo>
                  <a:cubicBezTo>
                    <a:pt x="1" y="517"/>
                    <a:pt x="153" y="669"/>
                    <a:pt x="335" y="669"/>
                  </a:cubicBezTo>
                  <a:cubicBezTo>
                    <a:pt x="518" y="669"/>
                    <a:pt x="670" y="517"/>
                    <a:pt x="670" y="335"/>
                  </a:cubicBezTo>
                  <a:cubicBezTo>
                    <a:pt x="670" y="152"/>
                    <a:pt x="51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5"/>
            <p:cNvSpPr/>
            <p:nvPr/>
          </p:nvSpPr>
          <p:spPr>
            <a:xfrm>
              <a:off x="9296775" y="2982838"/>
              <a:ext cx="16750" cy="17500"/>
            </a:xfrm>
            <a:custGeom>
              <a:rect b="b" l="l" r="r" t="t"/>
              <a:pathLst>
                <a:path extrusionOk="0" h="700" w="670">
                  <a:moveTo>
                    <a:pt x="335" y="1"/>
                  </a:moveTo>
                  <a:cubicBezTo>
                    <a:pt x="153" y="1"/>
                    <a:pt x="1" y="153"/>
                    <a:pt x="1" y="335"/>
                  </a:cubicBezTo>
                  <a:cubicBezTo>
                    <a:pt x="1" y="517"/>
                    <a:pt x="153" y="700"/>
                    <a:pt x="335" y="700"/>
                  </a:cubicBezTo>
                  <a:cubicBezTo>
                    <a:pt x="518" y="700"/>
                    <a:pt x="670" y="517"/>
                    <a:pt x="670" y="335"/>
                  </a:cubicBezTo>
                  <a:cubicBezTo>
                    <a:pt x="670" y="153"/>
                    <a:pt x="518"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5"/>
            <p:cNvSpPr/>
            <p:nvPr/>
          </p:nvSpPr>
          <p:spPr>
            <a:xfrm>
              <a:off x="9297550" y="3061863"/>
              <a:ext cx="15225" cy="15225"/>
            </a:xfrm>
            <a:custGeom>
              <a:rect b="b" l="l" r="r" t="t"/>
              <a:pathLst>
                <a:path extrusionOk="0" h="609" w="609">
                  <a:moveTo>
                    <a:pt x="304" y="1"/>
                  </a:moveTo>
                  <a:cubicBezTo>
                    <a:pt x="152" y="1"/>
                    <a:pt x="0" y="153"/>
                    <a:pt x="0" y="305"/>
                  </a:cubicBezTo>
                  <a:cubicBezTo>
                    <a:pt x="0" y="457"/>
                    <a:pt x="152" y="609"/>
                    <a:pt x="304" y="609"/>
                  </a:cubicBezTo>
                  <a:cubicBezTo>
                    <a:pt x="456"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5"/>
            <p:cNvSpPr/>
            <p:nvPr/>
          </p:nvSpPr>
          <p:spPr>
            <a:xfrm>
              <a:off x="9298300" y="3140888"/>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5"/>
            <p:cNvSpPr/>
            <p:nvPr/>
          </p:nvSpPr>
          <p:spPr>
            <a:xfrm>
              <a:off x="9298300" y="3218413"/>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5"/>
            <p:cNvSpPr/>
            <p:nvPr/>
          </p:nvSpPr>
          <p:spPr>
            <a:xfrm>
              <a:off x="9299075" y="3297438"/>
              <a:ext cx="11400" cy="11425"/>
            </a:xfrm>
            <a:custGeom>
              <a:rect b="b" l="l" r="r" t="t"/>
              <a:pathLst>
                <a:path extrusionOk="0" h="457" w="456">
                  <a:moveTo>
                    <a:pt x="243" y="0"/>
                  </a:moveTo>
                  <a:cubicBezTo>
                    <a:pt x="122" y="0"/>
                    <a:pt x="0" y="92"/>
                    <a:pt x="0" y="213"/>
                  </a:cubicBezTo>
                  <a:cubicBezTo>
                    <a:pt x="0" y="335"/>
                    <a:pt x="122" y="456"/>
                    <a:pt x="243" y="456"/>
                  </a:cubicBezTo>
                  <a:cubicBezTo>
                    <a:pt x="365" y="456"/>
                    <a:pt x="456" y="335"/>
                    <a:pt x="456" y="213"/>
                  </a:cubicBezTo>
                  <a:cubicBezTo>
                    <a:pt x="456" y="92"/>
                    <a:pt x="36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5"/>
            <p:cNvSpPr/>
            <p:nvPr/>
          </p:nvSpPr>
          <p:spPr>
            <a:xfrm>
              <a:off x="9300575" y="3376463"/>
              <a:ext cx="9150" cy="9150"/>
            </a:xfrm>
            <a:custGeom>
              <a:rect b="b" l="l" r="r" t="t"/>
              <a:pathLst>
                <a:path extrusionOk="0" h="366" w="366">
                  <a:moveTo>
                    <a:pt x="183" y="1"/>
                  </a:moveTo>
                  <a:cubicBezTo>
                    <a:pt x="62" y="1"/>
                    <a:pt x="1" y="61"/>
                    <a:pt x="1" y="183"/>
                  </a:cubicBezTo>
                  <a:cubicBezTo>
                    <a:pt x="1" y="305"/>
                    <a:pt x="62" y="365"/>
                    <a:pt x="183" y="365"/>
                  </a:cubicBezTo>
                  <a:cubicBezTo>
                    <a:pt x="305" y="365"/>
                    <a:pt x="366" y="305"/>
                    <a:pt x="366" y="183"/>
                  </a:cubicBezTo>
                  <a:cubicBezTo>
                    <a:pt x="36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5"/>
            <p:cNvSpPr/>
            <p:nvPr/>
          </p:nvSpPr>
          <p:spPr>
            <a:xfrm>
              <a:off x="9300575" y="3453963"/>
              <a:ext cx="9150" cy="9925"/>
            </a:xfrm>
            <a:custGeom>
              <a:rect b="b" l="l" r="r" t="t"/>
              <a:pathLst>
                <a:path extrusionOk="0" h="397" w="366">
                  <a:moveTo>
                    <a:pt x="183" y="1"/>
                  </a:moveTo>
                  <a:cubicBezTo>
                    <a:pt x="62" y="1"/>
                    <a:pt x="1" y="92"/>
                    <a:pt x="1" y="183"/>
                  </a:cubicBezTo>
                  <a:cubicBezTo>
                    <a:pt x="1" y="305"/>
                    <a:pt x="62" y="396"/>
                    <a:pt x="183" y="396"/>
                  </a:cubicBezTo>
                  <a:cubicBezTo>
                    <a:pt x="305" y="396"/>
                    <a:pt x="366" y="305"/>
                    <a:pt x="366" y="183"/>
                  </a:cubicBezTo>
                  <a:cubicBezTo>
                    <a:pt x="36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5"/>
            <p:cNvSpPr/>
            <p:nvPr/>
          </p:nvSpPr>
          <p:spPr>
            <a:xfrm>
              <a:off x="9301350" y="3533013"/>
              <a:ext cx="7625" cy="7625"/>
            </a:xfrm>
            <a:custGeom>
              <a:rect b="b" l="l" r="r" t="t"/>
              <a:pathLst>
                <a:path extrusionOk="0" h="305" w="305">
                  <a:moveTo>
                    <a:pt x="152" y="0"/>
                  </a:moveTo>
                  <a:cubicBezTo>
                    <a:pt x="91" y="0"/>
                    <a:pt x="0" y="61"/>
                    <a:pt x="0" y="152"/>
                  </a:cubicBezTo>
                  <a:cubicBezTo>
                    <a:pt x="0" y="213"/>
                    <a:pt x="61" y="304"/>
                    <a:pt x="152" y="304"/>
                  </a:cubicBezTo>
                  <a:cubicBezTo>
                    <a:pt x="243" y="304"/>
                    <a:pt x="304" y="213"/>
                    <a:pt x="304" y="152"/>
                  </a:cubicBezTo>
                  <a:cubicBezTo>
                    <a:pt x="304" y="61"/>
                    <a:pt x="24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5"/>
            <p:cNvSpPr/>
            <p:nvPr/>
          </p:nvSpPr>
          <p:spPr>
            <a:xfrm>
              <a:off x="9302100" y="3612788"/>
              <a:ext cx="6100" cy="5350"/>
            </a:xfrm>
            <a:custGeom>
              <a:rect b="b" l="l" r="r" t="t"/>
              <a:pathLst>
                <a:path extrusionOk="0" h="214" w="244">
                  <a:moveTo>
                    <a:pt x="122" y="1"/>
                  </a:moveTo>
                  <a:cubicBezTo>
                    <a:pt x="61" y="1"/>
                    <a:pt x="1" y="31"/>
                    <a:pt x="1" y="122"/>
                  </a:cubicBezTo>
                  <a:cubicBezTo>
                    <a:pt x="1" y="183"/>
                    <a:pt x="31" y="213"/>
                    <a:pt x="122" y="213"/>
                  </a:cubicBezTo>
                  <a:cubicBezTo>
                    <a:pt x="213" y="213"/>
                    <a:pt x="244" y="153"/>
                    <a:pt x="244" y="122"/>
                  </a:cubicBezTo>
                  <a:cubicBezTo>
                    <a:pt x="244" y="31"/>
                    <a:pt x="21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5"/>
            <p:cNvSpPr/>
            <p:nvPr/>
          </p:nvSpPr>
          <p:spPr>
            <a:xfrm>
              <a:off x="9302100" y="3689538"/>
              <a:ext cx="6100" cy="6100"/>
            </a:xfrm>
            <a:custGeom>
              <a:rect b="b" l="l" r="r" t="t"/>
              <a:pathLst>
                <a:path extrusionOk="0" h="244" w="244">
                  <a:moveTo>
                    <a:pt x="122" y="1"/>
                  </a:moveTo>
                  <a:cubicBezTo>
                    <a:pt x="61" y="1"/>
                    <a:pt x="1" y="92"/>
                    <a:pt x="1" y="122"/>
                  </a:cubicBezTo>
                  <a:cubicBezTo>
                    <a:pt x="1" y="183"/>
                    <a:pt x="92" y="244"/>
                    <a:pt x="122" y="244"/>
                  </a:cubicBezTo>
                  <a:cubicBezTo>
                    <a:pt x="153" y="244"/>
                    <a:pt x="244" y="183"/>
                    <a:pt x="244" y="122"/>
                  </a:cubicBezTo>
                  <a:cubicBezTo>
                    <a:pt x="24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5"/>
            <p:cNvSpPr/>
            <p:nvPr/>
          </p:nvSpPr>
          <p:spPr>
            <a:xfrm>
              <a:off x="9302875" y="3768563"/>
              <a:ext cx="4575" cy="3825"/>
            </a:xfrm>
            <a:custGeom>
              <a:rect b="b" l="l" r="r" t="t"/>
              <a:pathLst>
                <a:path extrusionOk="0" h="153" w="183">
                  <a:moveTo>
                    <a:pt x="91" y="1"/>
                  </a:moveTo>
                  <a:cubicBezTo>
                    <a:pt x="61" y="1"/>
                    <a:pt x="0" y="31"/>
                    <a:pt x="0" y="62"/>
                  </a:cubicBezTo>
                  <a:cubicBezTo>
                    <a:pt x="0" y="92"/>
                    <a:pt x="61" y="153"/>
                    <a:pt x="91" y="153"/>
                  </a:cubicBezTo>
                  <a:cubicBezTo>
                    <a:pt x="122" y="153"/>
                    <a:pt x="182" y="122"/>
                    <a:pt x="182" y="62"/>
                  </a:cubicBezTo>
                  <a:cubicBezTo>
                    <a:pt x="18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5"/>
            <p:cNvSpPr/>
            <p:nvPr/>
          </p:nvSpPr>
          <p:spPr>
            <a:xfrm>
              <a:off x="9304375" y="3846838"/>
              <a:ext cx="1550" cy="2300"/>
            </a:xfrm>
            <a:custGeom>
              <a:rect b="b" l="l" r="r" t="t"/>
              <a:pathLst>
                <a:path extrusionOk="0" h="92" w="62">
                  <a:moveTo>
                    <a:pt x="31" y="0"/>
                  </a:moveTo>
                  <a:cubicBezTo>
                    <a:pt x="1" y="0"/>
                    <a:pt x="1" y="31"/>
                    <a:pt x="1" y="61"/>
                  </a:cubicBezTo>
                  <a:cubicBezTo>
                    <a:pt x="1" y="61"/>
                    <a:pt x="1" y="92"/>
                    <a:pt x="31" y="92"/>
                  </a:cubicBezTo>
                  <a:cubicBezTo>
                    <a:pt x="62" y="92"/>
                    <a:pt x="62" y="61"/>
                    <a:pt x="62" y="61"/>
                  </a:cubicBezTo>
                  <a:cubicBezTo>
                    <a:pt x="62" y="31"/>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5"/>
            <p:cNvSpPr/>
            <p:nvPr/>
          </p:nvSpPr>
          <p:spPr>
            <a:xfrm>
              <a:off x="9304375" y="3925863"/>
              <a:ext cx="1550" cy="1550"/>
            </a:xfrm>
            <a:custGeom>
              <a:rect b="b" l="l" r="r" t="t"/>
              <a:pathLst>
                <a:path extrusionOk="0" h="62" w="62">
                  <a:moveTo>
                    <a:pt x="31" y="1"/>
                  </a:moveTo>
                  <a:cubicBezTo>
                    <a:pt x="31" y="1"/>
                    <a:pt x="1" y="1"/>
                    <a:pt x="31" y="61"/>
                  </a:cubicBezTo>
                  <a:cubicBezTo>
                    <a:pt x="62" y="1"/>
                    <a:pt x="3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5"/>
            <p:cNvSpPr/>
            <p:nvPr/>
          </p:nvSpPr>
          <p:spPr>
            <a:xfrm>
              <a:off x="9305150"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5"/>
            <p:cNvSpPr/>
            <p:nvPr/>
          </p:nvSpPr>
          <p:spPr>
            <a:xfrm>
              <a:off x="936442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5"/>
            <p:cNvSpPr/>
            <p:nvPr/>
          </p:nvSpPr>
          <p:spPr>
            <a:xfrm>
              <a:off x="9365175" y="2905338"/>
              <a:ext cx="18250" cy="16750"/>
            </a:xfrm>
            <a:custGeom>
              <a:rect b="b" l="l" r="r" t="t"/>
              <a:pathLst>
                <a:path extrusionOk="0" h="670" w="730">
                  <a:moveTo>
                    <a:pt x="335" y="0"/>
                  </a:moveTo>
                  <a:cubicBezTo>
                    <a:pt x="152" y="0"/>
                    <a:pt x="0" y="152"/>
                    <a:pt x="0" y="335"/>
                  </a:cubicBezTo>
                  <a:cubicBezTo>
                    <a:pt x="0" y="517"/>
                    <a:pt x="152" y="669"/>
                    <a:pt x="335" y="669"/>
                  </a:cubicBezTo>
                  <a:cubicBezTo>
                    <a:pt x="578" y="669"/>
                    <a:pt x="730" y="517"/>
                    <a:pt x="669" y="335"/>
                  </a:cubicBezTo>
                  <a:cubicBezTo>
                    <a:pt x="669" y="152"/>
                    <a:pt x="51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5"/>
            <p:cNvSpPr/>
            <p:nvPr/>
          </p:nvSpPr>
          <p:spPr>
            <a:xfrm>
              <a:off x="936517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5"/>
            <p:cNvSpPr/>
            <p:nvPr/>
          </p:nvSpPr>
          <p:spPr>
            <a:xfrm>
              <a:off x="9365925" y="3061863"/>
              <a:ext cx="15225" cy="15225"/>
            </a:xfrm>
            <a:custGeom>
              <a:rect b="b" l="l" r="r" t="t"/>
              <a:pathLst>
                <a:path extrusionOk="0" h="609" w="609">
                  <a:moveTo>
                    <a:pt x="305" y="1"/>
                  </a:moveTo>
                  <a:cubicBezTo>
                    <a:pt x="122" y="1"/>
                    <a:pt x="1" y="122"/>
                    <a:pt x="1" y="305"/>
                  </a:cubicBezTo>
                  <a:cubicBezTo>
                    <a:pt x="1" y="457"/>
                    <a:pt x="122"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5"/>
            <p:cNvSpPr/>
            <p:nvPr/>
          </p:nvSpPr>
          <p:spPr>
            <a:xfrm>
              <a:off x="9366700" y="3140888"/>
              <a:ext cx="14450" cy="12950"/>
            </a:xfrm>
            <a:custGeom>
              <a:rect b="b" l="l" r="r" t="t"/>
              <a:pathLst>
                <a:path extrusionOk="0" h="518" w="578">
                  <a:moveTo>
                    <a:pt x="274" y="1"/>
                  </a:moveTo>
                  <a:cubicBezTo>
                    <a:pt x="122" y="1"/>
                    <a:pt x="0" y="92"/>
                    <a:pt x="0" y="244"/>
                  </a:cubicBezTo>
                  <a:cubicBezTo>
                    <a:pt x="0" y="396"/>
                    <a:pt x="122" y="518"/>
                    <a:pt x="274" y="518"/>
                  </a:cubicBezTo>
                  <a:cubicBezTo>
                    <a:pt x="426" y="518"/>
                    <a:pt x="578"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5"/>
            <p:cNvSpPr/>
            <p:nvPr/>
          </p:nvSpPr>
          <p:spPr>
            <a:xfrm>
              <a:off x="9366700" y="3218413"/>
              <a:ext cx="13700" cy="13700"/>
            </a:xfrm>
            <a:custGeom>
              <a:rect b="b" l="l" r="r" t="t"/>
              <a:pathLst>
                <a:path extrusionOk="0" h="548" w="548">
                  <a:moveTo>
                    <a:pt x="274" y="0"/>
                  </a:moveTo>
                  <a:cubicBezTo>
                    <a:pt x="122" y="0"/>
                    <a:pt x="0" y="122"/>
                    <a:pt x="0" y="274"/>
                  </a:cubicBezTo>
                  <a:cubicBezTo>
                    <a:pt x="0" y="426"/>
                    <a:pt x="122" y="547"/>
                    <a:pt x="274" y="547"/>
                  </a:cubicBezTo>
                  <a:cubicBezTo>
                    <a:pt x="426" y="547"/>
                    <a:pt x="54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5"/>
            <p:cNvSpPr/>
            <p:nvPr/>
          </p:nvSpPr>
          <p:spPr>
            <a:xfrm>
              <a:off x="9367450" y="3297438"/>
              <a:ext cx="12175" cy="11425"/>
            </a:xfrm>
            <a:custGeom>
              <a:rect b="b" l="l" r="r" t="t"/>
              <a:pathLst>
                <a:path extrusionOk="0" h="457" w="487">
                  <a:moveTo>
                    <a:pt x="244" y="0"/>
                  </a:moveTo>
                  <a:cubicBezTo>
                    <a:pt x="122" y="0"/>
                    <a:pt x="1" y="92"/>
                    <a:pt x="1" y="213"/>
                  </a:cubicBezTo>
                  <a:cubicBezTo>
                    <a:pt x="1" y="335"/>
                    <a:pt x="122" y="456"/>
                    <a:pt x="244" y="456"/>
                  </a:cubicBezTo>
                  <a:cubicBezTo>
                    <a:pt x="365" y="456"/>
                    <a:pt x="487" y="335"/>
                    <a:pt x="487" y="213"/>
                  </a:cubicBezTo>
                  <a:cubicBezTo>
                    <a:pt x="487" y="9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5"/>
            <p:cNvSpPr/>
            <p:nvPr/>
          </p:nvSpPr>
          <p:spPr>
            <a:xfrm>
              <a:off x="9368975" y="3376463"/>
              <a:ext cx="10650" cy="9150"/>
            </a:xfrm>
            <a:custGeom>
              <a:rect b="b" l="l" r="r" t="t"/>
              <a:pathLst>
                <a:path extrusionOk="0" h="366" w="426">
                  <a:moveTo>
                    <a:pt x="183" y="1"/>
                  </a:moveTo>
                  <a:cubicBezTo>
                    <a:pt x="61" y="1"/>
                    <a:pt x="0" y="61"/>
                    <a:pt x="0" y="183"/>
                  </a:cubicBezTo>
                  <a:cubicBezTo>
                    <a:pt x="0" y="305"/>
                    <a:pt x="61" y="365"/>
                    <a:pt x="183" y="365"/>
                  </a:cubicBezTo>
                  <a:cubicBezTo>
                    <a:pt x="304" y="365"/>
                    <a:pt x="426" y="305"/>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5"/>
            <p:cNvSpPr/>
            <p:nvPr/>
          </p:nvSpPr>
          <p:spPr>
            <a:xfrm>
              <a:off x="9368975" y="3453963"/>
              <a:ext cx="9150" cy="9925"/>
            </a:xfrm>
            <a:custGeom>
              <a:rect b="b" l="l" r="r" t="t"/>
              <a:pathLst>
                <a:path extrusionOk="0" h="397" w="366">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5"/>
            <p:cNvSpPr/>
            <p:nvPr/>
          </p:nvSpPr>
          <p:spPr>
            <a:xfrm>
              <a:off x="9369725" y="3533013"/>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5"/>
            <p:cNvSpPr/>
            <p:nvPr/>
          </p:nvSpPr>
          <p:spPr>
            <a:xfrm>
              <a:off x="9370500" y="3611263"/>
              <a:ext cx="6100" cy="6100"/>
            </a:xfrm>
            <a:custGeom>
              <a:rect b="b" l="l" r="r" t="t"/>
              <a:pathLst>
                <a:path extrusionOk="0" h="244" w="244">
                  <a:moveTo>
                    <a:pt x="122" y="1"/>
                  </a:moveTo>
                  <a:cubicBezTo>
                    <a:pt x="61" y="1"/>
                    <a:pt x="0" y="62"/>
                    <a:pt x="0" y="122"/>
                  </a:cubicBezTo>
                  <a:cubicBezTo>
                    <a:pt x="0" y="183"/>
                    <a:pt x="61" y="244"/>
                    <a:pt x="122" y="244"/>
                  </a:cubicBezTo>
                  <a:cubicBezTo>
                    <a:pt x="183" y="244"/>
                    <a:pt x="243" y="183"/>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5"/>
            <p:cNvSpPr/>
            <p:nvPr/>
          </p:nvSpPr>
          <p:spPr>
            <a:xfrm>
              <a:off x="9370500" y="3689538"/>
              <a:ext cx="6100" cy="6100"/>
            </a:xfrm>
            <a:custGeom>
              <a:rect b="b" l="l" r="r" t="t"/>
              <a:pathLst>
                <a:path extrusionOk="0" h="244" w="244">
                  <a:moveTo>
                    <a:pt x="122" y="1"/>
                  </a:moveTo>
                  <a:cubicBezTo>
                    <a:pt x="61" y="1"/>
                    <a:pt x="0" y="92"/>
                    <a:pt x="0" y="122"/>
                  </a:cubicBezTo>
                  <a:cubicBezTo>
                    <a:pt x="0" y="183"/>
                    <a:pt x="91" y="244"/>
                    <a:pt x="122" y="244"/>
                  </a:cubicBezTo>
                  <a:cubicBezTo>
                    <a:pt x="213" y="244"/>
                    <a:pt x="243" y="183"/>
                    <a:pt x="243" y="122"/>
                  </a:cubicBezTo>
                  <a:cubicBezTo>
                    <a:pt x="24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5"/>
            <p:cNvSpPr/>
            <p:nvPr/>
          </p:nvSpPr>
          <p:spPr>
            <a:xfrm>
              <a:off x="9371250" y="3768563"/>
              <a:ext cx="4575" cy="3825"/>
            </a:xfrm>
            <a:custGeom>
              <a:rect b="b" l="l" r="r" t="t"/>
              <a:pathLst>
                <a:path extrusionOk="0" h="153" w="183">
                  <a:moveTo>
                    <a:pt x="92" y="1"/>
                  </a:moveTo>
                  <a:cubicBezTo>
                    <a:pt x="61" y="1"/>
                    <a:pt x="1" y="31"/>
                    <a:pt x="1" y="62"/>
                  </a:cubicBezTo>
                  <a:cubicBezTo>
                    <a:pt x="1" y="122"/>
                    <a:pt x="61" y="153"/>
                    <a:pt x="92" y="153"/>
                  </a:cubicBezTo>
                  <a:cubicBezTo>
                    <a:pt x="122" y="153"/>
                    <a:pt x="183" y="122"/>
                    <a:pt x="183" y="62"/>
                  </a:cubicBezTo>
                  <a:cubicBezTo>
                    <a:pt x="18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5"/>
            <p:cNvSpPr/>
            <p:nvPr/>
          </p:nvSpPr>
          <p:spPr>
            <a:xfrm>
              <a:off x="9372775" y="3846838"/>
              <a:ext cx="1550" cy="2300"/>
            </a:xfrm>
            <a:custGeom>
              <a:rect b="b" l="l" r="r" t="t"/>
              <a:pathLst>
                <a:path extrusionOk="0" h="92" w="62">
                  <a:moveTo>
                    <a:pt x="31" y="0"/>
                  </a:moveTo>
                  <a:cubicBezTo>
                    <a:pt x="0" y="0"/>
                    <a:pt x="0" y="31"/>
                    <a:pt x="0" y="61"/>
                  </a:cubicBezTo>
                  <a:cubicBezTo>
                    <a:pt x="0" y="61"/>
                    <a:pt x="0"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5"/>
            <p:cNvSpPr/>
            <p:nvPr/>
          </p:nvSpPr>
          <p:spPr>
            <a:xfrm>
              <a:off x="9372775" y="3925863"/>
              <a:ext cx="1550" cy="1550"/>
            </a:xfrm>
            <a:custGeom>
              <a:rect b="b" l="l" r="r" t="t"/>
              <a:pathLst>
                <a:path extrusionOk="0" h="62" w="62">
                  <a:moveTo>
                    <a:pt x="31" y="1"/>
                  </a:moveTo>
                  <a:cubicBezTo>
                    <a:pt x="31" y="1"/>
                    <a:pt x="0" y="1"/>
                    <a:pt x="31" y="6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5"/>
            <p:cNvSpPr/>
            <p:nvPr/>
          </p:nvSpPr>
          <p:spPr>
            <a:xfrm>
              <a:off x="937352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5"/>
            <p:cNvSpPr/>
            <p:nvPr/>
          </p:nvSpPr>
          <p:spPr>
            <a:xfrm>
              <a:off x="943357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5"/>
            <p:cNvSpPr/>
            <p:nvPr/>
          </p:nvSpPr>
          <p:spPr>
            <a:xfrm>
              <a:off x="9434325" y="2905338"/>
              <a:ext cx="17500" cy="16750"/>
            </a:xfrm>
            <a:custGeom>
              <a:rect b="b" l="l" r="r" t="t"/>
              <a:pathLst>
                <a:path extrusionOk="0" h="670" w="700">
                  <a:moveTo>
                    <a:pt x="335" y="0"/>
                  </a:moveTo>
                  <a:cubicBezTo>
                    <a:pt x="152" y="0"/>
                    <a:pt x="0" y="152"/>
                    <a:pt x="0" y="335"/>
                  </a:cubicBezTo>
                  <a:cubicBezTo>
                    <a:pt x="0" y="517"/>
                    <a:pt x="152" y="669"/>
                    <a:pt x="335" y="669"/>
                  </a:cubicBezTo>
                  <a:cubicBezTo>
                    <a:pt x="548" y="669"/>
                    <a:pt x="700" y="517"/>
                    <a:pt x="700" y="335"/>
                  </a:cubicBezTo>
                  <a:cubicBezTo>
                    <a:pt x="700" y="152"/>
                    <a:pt x="54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
            <p:cNvSpPr/>
            <p:nvPr/>
          </p:nvSpPr>
          <p:spPr>
            <a:xfrm>
              <a:off x="943432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5"/>
            <p:cNvSpPr/>
            <p:nvPr/>
          </p:nvSpPr>
          <p:spPr>
            <a:xfrm>
              <a:off x="9435075" y="3061863"/>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5"/>
            <p:cNvSpPr/>
            <p:nvPr/>
          </p:nvSpPr>
          <p:spPr>
            <a:xfrm>
              <a:off x="9435850" y="3140888"/>
              <a:ext cx="13700" cy="12950"/>
            </a:xfrm>
            <a:custGeom>
              <a:rect b="b" l="l" r="r" t="t"/>
              <a:pathLst>
                <a:path extrusionOk="0" h="518" w="548">
                  <a:moveTo>
                    <a:pt x="274" y="1"/>
                  </a:moveTo>
                  <a:cubicBezTo>
                    <a:pt x="122" y="1"/>
                    <a:pt x="0" y="92"/>
                    <a:pt x="0" y="244"/>
                  </a:cubicBezTo>
                  <a:cubicBezTo>
                    <a:pt x="0" y="396"/>
                    <a:pt x="122" y="518"/>
                    <a:pt x="274" y="518"/>
                  </a:cubicBezTo>
                  <a:cubicBezTo>
                    <a:pt x="426" y="518"/>
                    <a:pt x="547"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5"/>
            <p:cNvSpPr/>
            <p:nvPr/>
          </p:nvSpPr>
          <p:spPr>
            <a:xfrm>
              <a:off x="9435850" y="3218413"/>
              <a:ext cx="13700" cy="13700"/>
            </a:xfrm>
            <a:custGeom>
              <a:rect b="b" l="l" r="r" t="t"/>
              <a:pathLst>
                <a:path extrusionOk="0" h="548" w="548">
                  <a:moveTo>
                    <a:pt x="274" y="0"/>
                  </a:moveTo>
                  <a:cubicBezTo>
                    <a:pt x="122" y="0"/>
                    <a:pt x="0" y="122"/>
                    <a:pt x="0" y="274"/>
                  </a:cubicBezTo>
                  <a:cubicBezTo>
                    <a:pt x="0" y="426"/>
                    <a:pt x="122" y="547"/>
                    <a:pt x="274" y="547"/>
                  </a:cubicBezTo>
                  <a:cubicBezTo>
                    <a:pt x="395" y="547"/>
                    <a:pt x="51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
            <p:cNvSpPr/>
            <p:nvPr/>
          </p:nvSpPr>
          <p:spPr>
            <a:xfrm>
              <a:off x="9437375" y="3297438"/>
              <a:ext cx="11400" cy="11425"/>
            </a:xfrm>
            <a:custGeom>
              <a:rect b="b" l="l" r="r" t="t"/>
              <a:pathLst>
                <a:path extrusionOk="0" h="457" w="456">
                  <a:moveTo>
                    <a:pt x="213" y="0"/>
                  </a:moveTo>
                  <a:cubicBezTo>
                    <a:pt x="91" y="0"/>
                    <a:pt x="0" y="92"/>
                    <a:pt x="0" y="213"/>
                  </a:cubicBezTo>
                  <a:cubicBezTo>
                    <a:pt x="0" y="335"/>
                    <a:pt x="91" y="456"/>
                    <a:pt x="213" y="456"/>
                  </a:cubicBezTo>
                  <a:cubicBezTo>
                    <a:pt x="334" y="456"/>
                    <a:pt x="456" y="335"/>
                    <a:pt x="456" y="213"/>
                  </a:cubicBezTo>
                  <a:cubicBezTo>
                    <a:pt x="456" y="92"/>
                    <a:pt x="334"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
            <p:cNvSpPr/>
            <p:nvPr/>
          </p:nvSpPr>
          <p:spPr>
            <a:xfrm>
              <a:off x="9438125" y="3376463"/>
              <a:ext cx="9900" cy="9150"/>
            </a:xfrm>
            <a:custGeom>
              <a:rect b="b" l="l" r="r" t="t"/>
              <a:pathLst>
                <a:path extrusionOk="0" h="366" w="396">
                  <a:moveTo>
                    <a:pt x="183" y="1"/>
                  </a:moveTo>
                  <a:cubicBezTo>
                    <a:pt x="92" y="1"/>
                    <a:pt x="0" y="61"/>
                    <a:pt x="0" y="183"/>
                  </a:cubicBezTo>
                  <a:cubicBezTo>
                    <a:pt x="0" y="305"/>
                    <a:pt x="92" y="365"/>
                    <a:pt x="183" y="365"/>
                  </a:cubicBezTo>
                  <a:cubicBezTo>
                    <a:pt x="304" y="365"/>
                    <a:pt x="396" y="305"/>
                    <a:pt x="396" y="183"/>
                  </a:cubicBezTo>
                  <a:cubicBezTo>
                    <a:pt x="396"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5"/>
            <p:cNvSpPr/>
            <p:nvPr/>
          </p:nvSpPr>
          <p:spPr>
            <a:xfrm>
              <a:off x="9438125" y="3453963"/>
              <a:ext cx="9900" cy="9925"/>
            </a:xfrm>
            <a:custGeom>
              <a:rect b="b" l="l" r="r" t="t"/>
              <a:pathLst>
                <a:path extrusionOk="0" h="397" w="396">
                  <a:moveTo>
                    <a:pt x="183" y="1"/>
                  </a:moveTo>
                  <a:cubicBezTo>
                    <a:pt x="92" y="1"/>
                    <a:pt x="0" y="92"/>
                    <a:pt x="0" y="183"/>
                  </a:cubicBezTo>
                  <a:cubicBezTo>
                    <a:pt x="0" y="305"/>
                    <a:pt x="92" y="396"/>
                    <a:pt x="183" y="396"/>
                  </a:cubicBezTo>
                  <a:cubicBezTo>
                    <a:pt x="274" y="396"/>
                    <a:pt x="335" y="305"/>
                    <a:pt x="396" y="183"/>
                  </a:cubicBezTo>
                  <a:cubicBezTo>
                    <a:pt x="396"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5"/>
            <p:cNvSpPr/>
            <p:nvPr/>
          </p:nvSpPr>
          <p:spPr>
            <a:xfrm>
              <a:off x="9438875" y="3533013"/>
              <a:ext cx="7625" cy="7625"/>
            </a:xfrm>
            <a:custGeom>
              <a:rect b="b" l="l" r="r" t="t"/>
              <a:pathLst>
                <a:path extrusionOk="0" h="305" w="305">
                  <a:moveTo>
                    <a:pt x="153" y="0"/>
                  </a:moveTo>
                  <a:cubicBezTo>
                    <a:pt x="92" y="0"/>
                    <a:pt x="1" y="61"/>
                    <a:pt x="1" y="152"/>
                  </a:cubicBezTo>
                  <a:cubicBezTo>
                    <a:pt x="1" y="213"/>
                    <a:pt x="92" y="304"/>
                    <a:pt x="153" y="304"/>
                  </a:cubicBezTo>
                  <a:cubicBezTo>
                    <a:pt x="24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5"/>
            <p:cNvSpPr/>
            <p:nvPr/>
          </p:nvSpPr>
          <p:spPr>
            <a:xfrm>
              <a:off x="9440400" y="3612788"/>
              <a:ext cx="5350" cy="5350"/>
            </a:xfrm>
            <a:custGeom>
              <a:rect b="b" l="l" r="r" t="t"/>
              <a:pathLst>
                <a:path extrusionOk="0" h="214" w="214">
                  <a:moveTo>
                    <a:pt x="92" y="1"/>
                  </a:moveTo>
                  <a:cubicBezTo>
                    <a:pt x="31" y="1"/>
                    <a:pt x="1" y="31"/>
                    <a:pt x="1" y="122"/>
                  </a:cubicBezTo>
                  <a:cubicBezTo>
                    <a:pt x="1" y="183"/>
                    <a:pt x="31" y="213"/>
                    <a:pt x="92" y="213"/>
                  </a:cubicBezTo>
                  <a:cubicBezTo>
                    <a:pt x="183" y="213"/>
                    <a:pt x="213" y="153"/>
                    <a:pt x="213" y="122"/>
                  </a:cubicBezTo>
                  <a:cubicBezTo>
                    <a:pt x="213" y="31"/>
                    <a:pt x="183"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5"/>
            <p:cNvSpPr/>
            <p:nvPr/>
          </p:nvSpPr>
          <p:spPr>
            <a:xfrm>
              <a:off x="9439650" y="3689538"/>
              <a:ext cx="6100" cy="6100"/>
            </a:xfrm>
            <a:custGeom>
              <a:rect b="b" l="l" r="r" t="t"/>
              <a:pathLst>
                <a:path extrusionOk="0" h="244" w="244">
                  <a:moveTo>
                    <a:pt x="122" y="1"/>
                  </a:moveTo>
                  <a:cubicBezTo>
                    <a:pt x="61" y="1"/>
                    <a:pt x="0" y="61"/>
                    <a:pt x="0" y="122"/>
                  </a:cubicBezTo>
                  <a:cubicBezTo>
                    <a:pt x="0" y="183"/>
                    <a:pt x="61" y="244"/>
                    <a:pt x="122" y="244"/>
                  </a:cubicBezTo>
                  <a:cubicBezTo>
                    <a:pt x="183" y="244"/>
                    <a:pt x="243" y="18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5"/>
            <p:cNvSpPr/>
            <p:nvPr/>
          </p:nvSpPr>
          <p:spPr>
            <a:xfrm>
              <a:off x="9441175" y="3768563"/>
              <a:ext cx="3800" cy="3825"/>
            </a:xfrm>
            <a:custGeom>
              <a:rect b="b" l="l" r="r" t="t"/>
              <a:pathLst>
                <a:path extrusionOk="0" h="153" w="152">
                  <a:moveTo>
                    <a:pt x="61" y="1"/>
                  </a:moveTo>
                  <a:cubicBezTo>
                    <a:pt x="30" y="1"/>
                    <a:pt x="0" y="31"/>
                    <a:pt x="0" y="62"/>
                  </a:cubicBezTo>
                  <a:cubicBezTo>
                    <a:pt x="0" y="122"/>
                    <a:pt x="30" y="153"/>
                    <a:pt x="61" y="153"/>
                  </a:cubicBezTo>
                  <a:cubicBezTo>
                    <a:pt x="122" y="153"/>
                    <a:pt x="152" y="122"/>
                    <a:pt x="152" y="62"/>
                  </a:cubicBezTo>
                  <a:cubicBezTo>
                    <a:pt x="152"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5"/>
            <p:cNvSpPr/>
            <p:nvPr/>
          </p:nvSpPr>
          <p:spPr>
            <a:xfrm>
              <a:off x="9441925" y="3846838"/>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5"/>
            <p:cNvSpPr/>
            <p:nvPr/>
          </p:nvSpPr>
          <p:spPr>
            <a:xfrm>
              <a:off x="9441925" y="3925863"/>
              <a:ext cx="775" cy="1550"/>
            </a:xfrm>
            <a:custGeom>
              <a:rect b="b" l="l" r="r" t="t"/>
              <a:pathLst>
                <a:path extrusionOk="0" h="62" w="31">
                  <a:moveTo>
                    <a:pt x="31" y="1"/>
                  </a:moveTo>
                  <a:cubicBezTo>
                    <a:pt x="31" y="1"/>
                    <a:pt x="0" y="1"/>
                    <a:pt x="31" y="61"/>
                  </a:cubicBezTo>
                  <a:lnTo>
                    <a:pt x="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5"/>
            <p:cNvSpPr/>
            <p:nvPr/>
          </p:nvSpPr>
          <p:spPr>
            <a:xfrm>
              <a:off x="94426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5"/>
            <p:cNvSpPr/>
            <p:nvPr/>
          </p:nvSpPr>
          <p:spPr>
            <a:xfrm>
              <a:off x="9501950" y="2826313"/>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
            <p:cNvSpPr/>
            <p:nvPr/>
          </p:nvSpPr>
          <p:spPr>
            <a:xfrm>
              <a:off x="9502725" y="2905338"/>
              <a:ext cx="17500" cy="16750"/>
            </a:xfrm>
            <a:custGeom>
              <a:rect b="b" l="l" r="r" t="t"/>
              <a:pathLst>
                <a:path extrusionOk="0" h="670" w="700">
                  <a:moveTo>
                    <a:pt x="334" y="0"/>
                  </a:moveTo>
                  <a:cubicBezTo>
                    <a:pt x="152" y="0"/>
                    <a:pt x="0" y="152"/>
                    <a:pt x="0" y="335"/>
                  </a:cubicBezTo>
                  <a:cubicBezTo>
                    <a:pt x="0" y="517"/>
                    <a:pt x="152" y="669"/>
                    <a:pt x="334" y="669"/>
                  </a:cubicBezTo>
                  <a:cubicBezTo>
                    <a:pt x="547" y="669"/>
                    <a:pt x="699" y="517"/>
                    <a:pt x="699" y="335"/>
                  </a:cubicBezTo>
                  <a:cubicBezTo>
                    <a:pt x="699" y="152"/>
                    <a:pt x="54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5"/>
            <p:cNvSpPr/>
            <p:nvPr/>
          </p:nvSpPr>
          <p:spPr>
            <a:xfrm>
              <a:off x="9502725" y="2982838"/>
              <a:ext cx="17500" cy="17500"/>
            </a:xfrm>
            <a:custGeom>
              <a:rect b="b" l="l" r="r" t="t"/>
              <a:pathLst>
                <a:path extrusionOk="0" h="700" w="700">
                  <a:moveTo>
                    <a:pt x="334" y="1"/>
                  </a:moveTo>
                  <a:cubicBezTo>
                    <a:pt x="152" y="1"/>
                    <a:pt x="0" y="153"/>
                    <a:pt x="0" y="335"/>
                  </a:cubicBezTo>
                  <a:cubicBezTo>
                    <a:pt x="0" y="548"/>
                    <a:pt x="152" y="700"/>
                    <a:pt x="334" y="700"/>
                  </a:cubicBezTo>
                  <a:cubicBezTo>
                    <a:pt x="547" y="700"/>
                    <a:pt x="699" y="548"/>
                    <a:pt x="699" y="335"/>
                  </a:cubicBezTo>
                  <a:cubicBezTo>
                    <a:pt x="699" y="153"/>
                    <a:pt x="54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5"/>
            <p:cNvSpPr/>
            <p:nvPr/>
          </p:nvSpPr>
          <p:spPr>
            <a:xfrm>
              <a:off x="9503475" y="3061863"/>
              <a:ext cx="15225" cy="15225"/>
            </a:xfrm>
            <a:custGeom>
              <a:rect b="b" l="l" r="r" t="t"/>
              <a:pathLst>
                <a:path extrusionOk="0" h="609" w="609">
                  <a:moveTo>
                    <a:pt x="304" y="1"/>
                  </a:moveTo>
                  <a:cubicBezTo>
                    <a:pt x="152" y="1"/>
                    <a:pt x="0" y="153"/>
                    <a:pt x="0" y="305"/>
                  </a:cubicBezTo>
                  <a:cubicBezTo>
                    <a:pt x="0" y="457"/>
                    <a:pt x="152" y="609"/>
                    <a:pt x="304" y="609"/>
                  </a:cubicBezTo>
                  <a:cubicBezTo>
                    <a:pt x="517"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5"/>
            <p:cNvSpPr/>
            <p:nvPr/>
          </p:nvSpPr>
          <p:spPr>
            <a:xfrm>
              <a:off x="9505000" y="3140888"/>
              <a:ext cx="12925" cy="12950"/>
            </a:xfrm>
            <a:custGeom>
              <a:rect b="b" l="l" r="r" t="t"/>
              <a:pathLst>
                <a:path extrusionOk="0" h="518" w="517">
                  <a:moveTo>
                    <a:pt x="243" y="1"/>
                  </a:moveTo>
                  <a:cubicBezTo>
                    <a:pt x="91" y="1"/>
                    <a:pt x="0" y="92"/>
                    <a:pt x="0" y="244"/>
                  </a:cubicBezTo>
                  <a:cubicBezTo>
                    <a:pt x="0" y="396"/>
                    <a:pt x="91" y="518"/>
                    <a:pt x="243" y="518"/>
                  </a:cubicBezTo>
                  <a:cubicBezTo>
                    <a:pt x="395" y="518"/>
                    <a:pt x="517" y="396"/>
                    <a:pt x="517" y="244"/>
                  </a:cubicBezTo>
                  <a:cubicBezTo>
                    <a:pt x="517" y="92"/>
                    <a:pt x="395" y="1"/>
                    <a:pt x="2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5"/>
            <p:cNvSpPr/>
            <p:nvPr/>
          </p:nvSpPr>
          <p:spPr>
            <a:xfrm>
              <a:off x="9505000" y="3218413"/>
              <a:ext cx="12925" cy="13700"/>
            </a:xfrm>
            <a:custGeom>
              <a:rect b="b" l="l" r="r" t="t"/>
              <a:pathLst>
                <a:path extrusionOk="0" h="548" w="517">
                  <a:moveTo>
                    <a:pt x="243" y="0"/>
                  </a:moveTo>
                  <a:cubicBezTo>
                    <a:pt x="91" y="0"/>
                    <a:pt x="0" y="122"/>
                    <a:pt x="0" y="274"/>
                  </a:cubicBezTo>
                  <a:cubicBezTo>
                    <a:pt x="0" y="426"/>
                    <a:pt x="91" y="547"/>
                    <a:pt x="243" y="547"/>
                  </a:cubicBezTo>
                  <a:cubicBezTo>
                    <a:pt x="395" y="547"/>
                    <a:pt x="517" y="426"/>
                    <a:pt x="517" y="274"/>
                  </a:cubicBezTo>
                  <a:cubicBezTo>
                    <a:pt x="517" y="122"/>
                    <a:pt x="39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5"/>
            <p:cNvSpPr/>
            <p:nvPr/>
          </p:nvSpPr>
          <p:spPr>
            <a:xfrm>
              <a:off x="9505750" y="3297438"/>
              <a:ext cx="11425" cy="11425"/>
            </a:xfrm>
            <a:custGeom>
              <a:rect b="b" l="l" r="r" t="t"/>
              <a:pathLst>
                <a:path extrusionOk="0" h="457" w="457">
                  <a:moveTo>
                    <a:pt x="213" y="0"/>
                  </a:moveTo>
                  <a:cubicBezTo>
                    <a:pt x="122" y="0"/>
                    <a:pt x="1" y="122"/>
                    <a:pt x="1" y="213"/>
                  </a:cubicBezTo>
                  <a:cubicBezTo>
                    <a:pt x="1" y="335"/>
                    <a:pt x="122" y="456"/>
                    <a:pt x="213" y="456"/>
                  </a:cubicBezTo>
                  <a:cubicBezTo>
                    <a:pt x="335" y="456"/>
                    <a:pt x="457" y="335"/>
                    <a:pt x="457" y="213"/>
                  </a:cubicBezTo>
                  <a:cubicBezTo>
                    <a:pt x="457" y="122"/>
                    <a:pt x="335"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5"/>
            <p:cNvSpPr/>
            <p:nvPr/>
          </p:nvSpPr>
          <p:spPr>
            <a:xfrm>
              <a:off x="9506525" y="3376463"/>
              <a:ext cx="9900" cy="9150"/>
            </a:xfrm>
            <a:custGeom>
              <a:rect b="b" l="l" r="r" t="t"/>
              <a:pathLst>
                <a:path extrusionOk="0" h="366" w="396">
                  <a:moveTo>
                    <a:pt x="182" y="1"/>
                  </a:moveTo>
                  <a:cubicBezTo>
                    <a:pt x="91" y="1"/>
                    <a:pt x="0" y="61"/>
                    <a:pt x="0" y="183"/>
                  </a:cubicBezTo>
                  <a:cubicBezTo>
                    <a:pt x="0" y="305"/>
                    <a:pt x="91" y="365"/>
                    <a:pt x="182" y="365"/>
                  </a:cubicBezTo>
                  <a:cubicBezTo>
                    <a:pt x="304" y="365"/>
                    <a:pt x="395" y="305"/>
                    <a:pt x="395" y="183"/>
                  </a:cubicBezTo>
                  <a:cubicBezTo>
                    <a:pt x="395" y="61"/>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5"/>
            <p:cNvSpPr/>
            <p:nvPr/>
          </p:nvSpPr>
          <p:spPr>
            <a:xfrm>
              <a:off x="9506525" y="3453963"/>
              <a:ext cx="9900" cy="9925"/>
            </a:xfrm>
            <a:custGeom>
              <a:rect b="b" l="l" r="r" t="t"/>
              <a:pathLst>
                <a:path extrusionOk="0" h="397" w="396">
                  <a:moveTo>
                    <a:pt x="182" y="1"/>
                  </a:moveTo>
                  <a:cubicBezTo>
                    <a:pt x="91" y="1"/>
                    <a:pt x="0" y="92"/>
                    <a:pt x="0" y="183"/>
                  </a:cubicBezTo>
                  <a:cubicBezTo>
                    <a:pt x="0" y="305"/>
                    <a:pt x="91" y="396"/>
                    <a:pt x="182" y="396"/>
                  </a:cubicBezTo>
                  <a:cubicBezTo>
                    <a:pt x="304" y="396"/>
                    <a:pt x="395" y="305"/>
                    <a:pt x="395" y="183"/>
                  </a:cubicBezTo>
                  <a:cubicBezTo>
                    <a:pt x="395" y="92"/>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5"/>
            <p:cNvSpPr/>
            <p:nvPr/>
          </p:nvSpPr>
          <p:spPr>
            <a:xfrm>
              <a:off x="9507275" y="3533013"/>
              <a:ext cx="7625" cy="7625"/>
            </a:xfrm>
            <a:custGeom>
              <a:rect b="b" l="l" r="r" t="t"/>
              <a:pathLst>
                <a:path extrusionOk="0" h="305" w="305">
                  <a:moveTo>
                    <a:pt x="152" y="0"/>
                  </a:moveTo>
                  <a:cubicBezTo>
                    <a:pt x="92" y="0"/>
                    <a:pt x="0" y="61"/>
                    <a:pt x="0" y="152"/>
                  </a:cubicBezTo>
                  <a:cubicBezTo>
                    <a:pt x="0" y="213"/>
                    <a:pt x="92" y="304"/>
                    <a:pt x="152" y="304"/>
                  </a:cubicBezTo>
                  <a:cubicBezTo>
                    <a:pt x="244" y="304"/>
                    <a:pt x="304" y="213"/>
                    <a:pt x="304" y="152"/>
                  </a:cubicBezTo>
                  <a:cubicBezTo>
                    <a:pt x="304" y="61"/>
                    <a:pt x="244"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5"/>
            <p:cNvSpPr/>
            <p:nvPr/>
          </p:nvSpPr>
          <p:spPr>
            <a:xfrm>
              <a:off x="9508800" y="3612788"/>
              <a:ext cx="5325" cy="5350"/>
            </a:xfrm>
            <a:custGeom>
              <a:rect b="b" l="l" r="r" t="t"/>
              <a:pathLst>
                <a:path extrusionOk="0" h="214" w="213">
                  <a:moveTo>
                    <a:pt x="91" y="1"/>
                  </a:moveTo>
                  <a:cubicBezTo>
                    <a:pt x="31" y="1"/>
                    <a:pt x="0" y="31"/>
                    <a:pt x="0" y="122"/>
                  </a:cubicBezTo>
                  <a:cubicBezTo>
                    <a:pt x="0" y="183"/>
                    <a:pt x="31" y="213"/>
                    <a:pt x="91" y="213"/>
                  </a:cubicBezTo>
                  <a:cubicBezTo>
                    <a:pt x="183" y="213"/>
                    <a:pt x="213" y="153"/>
                    <a:pt x="213" y="122"/>
                  </a:cubicBezTo>
                  <a:cubicBezTo>
                    <a:pt x="213" y="31"/>
                    <a:pt x="183"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5"/>
            <p:cNvSpPr/>
            <p:nvPr/>
          </p:nvSpPr>
          <p:spPr>
            <a:xfrm>
              <a:off x="9508800" y="3689538"/>
              <a:ext cx="5325" cy="6100"/>
            </a:xfrm>
            <a:custGeom>
              <a:rect b="b" l="l" r="r" t="t"/>
              <a:pathLst>
                <a:path extrusionOk="0" h="244" w="213">
                  <a:moveTo>
                    <a:pt x="91" y="1"/>
                  </a:moveTo>
                  <a:cubicBezTo>
                    <a:pt x="31" y="1"/>
                    <a:pt x="0" y="92"/>
                    <a:pt x="0" y="122"/>
                  </a:cubicBezTo>
                  <a:cubicBezTo>
                    <a:pt x="0" y="183"/>
                    <a:pt x="61" y="244"/>
                    <a:pt x="91" y="244"/>
                  </a:cubicBezTo>
                  <a:cubicBezTo>
                    <a:pt x="183" y="244"/>
                    <a:pt x="213" y="183"/>
                    <a:pt x="213" y="122"/>
                  </a:cubicBezTo>
                  <a:cubicBezTo>
                    <a:pt x="213" y="31"/>
                    <a:pt x="15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5"/>
            <p:cNvSpPr/>
            <p:nvPr/>
          </p:nvSpPr>
          <p:spPr>
            <a:xfrm>
              <a:off x="9509550" y="3768563"/>
              <a:ext cx="3825" cy="3825"/>
            </a:xfrm>
            <a:custGeom>
              <a:rect b="b" l="l" r="r" t="t"/>
              <a:pathLst>
                <a:path extrusionOk="0" h="153" w="153">
                  <a:moveTo>
                    <a:pt x="61" y="1"/>
                  </a:moveTo>
                  <a:cubicBezTo>
                    <a:pt x="31" y="1"/>
                    <a:pt x="1" y="31"/>
                    <a:pt x="1" y="62"/>
                  </a:cubicBezTo>
                  <a:cubicBezTo>
                    <a:pt x="1" y="92"/>
                    <a:pt x="31" y="153"/>
                    <a:pt x="61" y="153"/>
                  </a:cubicBezTo>
                  <a:cubicBezTo>
                    <a:pt x="122" y="153"/>
                    <a:pt x="153" y="122"/>
                    <a:pt x="153" y="62"/>
                  </a:cubicBezTo>
                  <a:cubicBezTo>
                    <a:pt x="153"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
            <p:cNvSpPr/>
            <p:nvPr/>
          </p:nvSpPr>
          <p:spPr>
            <a:xfrm>
              <a:off x="9510325" y="3848363"/>
              <a:ext cx="2300" cy="1550"/>
            </a:xfrm>
            <a:custGeom>
              <a:rect b="b" l="l" r="r" t="t"/>
              <a:pathLst>
                <a:path extrusionOk="0" h="62" w="92">
                  <a:moveTo>
                    <a:pt x="30" y="0"/>
                  </a:moveTo>
                  <a:cubicBezTo>
                    <a:pt x="30" y="0"/>
                    <a:pt x="0" y="0"/>
                    <a:pt x="0" y="31"/>
                  </a:cubicBezTo>
                  <a:cubicBezTo>
                    <a:pt x="0" y="31"/>
                    <a:pt x="0" y="61"/>
                    <a:pt x="30" y="61"/>
                  </a:cubicBezTo>
                  <a:cubicBezTo>
                    <a:pt x="91" y="61"/>
                    <a:pt x="91" y="31"/>
                    <a:pt x="91" y="31"/>
                  </a:cubicBezTo>
                  <a:cubicBezTo>
                    <a:pt x="91" y="31"/>
                    <a:pt x="91" y="0"/>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
            <p:cNvSpPr/>
            <p:nvPr/>
          </p:nvSpPr>
          <p:spPr>
            <a:xfrm>
              <a:off x="9510325" y="3925863"/>
              <a:ext cx="2300" cy="1550"/>
            </a:xfrm>
            <a:custGeom>
              <a:rect b="b" l="l" r="r" t="t"/>
              <a:pathLst>
                <a:path extrusionOk="0" h="62" w="92">
                  <a:moveTo>
                    <a:pt x="30" y="1"/>
                  </a:moveTo>
                  <a:cubicBezTo>
                    <a:pt x="30" y="1"/>
                    <a:pt x="0" y="1"/>
                    <a:pt x="30" y="61"/>
                  </a:cubicBezTo>
                  <a:cubicBezTo>
                    <a:pt x="91" y="1"/>
                    <a:pt x="91" y="1"/>
                    <a:pt x="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5"/>
            <p:cNvSpPr/>
            <p:nvPr/>
          </p:nvSpPr>
          <p:spPr>
            <a:xfrm>
              <a:off x="95110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5"/>
            <p:cNvSpPr/>
            <p:nvPr/>
          </p:nvSpPr>
          <p:spPr>
            <a:xfrm>
              <a:off x="9571100" y="2826313"/>
              <a:ext cx="19025" cy="19025"/>
            </a:xfrm>
            <a:custGeom>
              <a:rect b="b" l="l" r="r" t="t"/>
              <a:pathLst>
                <a:path extrusionOk="0" h="761" w="761">
                  <a:moveTo>
                    <a:pt x="365" y="0"/>
                  </a:moveTo>
                  <a:cubicBezTo>
                    <a:pt x="183" y="0"/>
                    <a:pt x="1" y="152"/>
                    <a:pt x="1" y="365"/>
                  </a:cubicBezTo>
                  <a:cubicBezTo>
                    <a:pt x="1" y="578"/>
                    <a:pt x="18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5"/>
            <p:cNvSpPr/>
            <p:nvPr/>
          </p:nvSpPr>
          <p:spPr>
            <a:xfrm>
              <a:off x="9571875" y="2905338"/>
              <a:ext cx="17500" cy="16750"/>
            </a:xfrm>
            <a:custGeom>
              <a:rect b="b" l="l" r="r" t="t"/>
              <a:pathLst>
                <a:path extrusionOk="0" h="670" w="700">
                  <a:moveTo>
                    <a:pt x="365" y="0"/>
                  </a:moveTo>
                  <a:cubicBezTo>
                    <a:pt x="152" y="0"/>
                    <a:pt x="0" y="152"/>
                    <a:pt x="0" y="335"/>
                  </a:cubicBezTo>
                  <a:cubicBezTo>
                    <a:pt x="0" y="517"/>
                    <a:pt x="152" y="669"/>
                    <a:pt x="365" y="669"/>
                  </a:cubicBezTo>
                  <a:cubicBezTo>
                    <a:pt x="547" y="669"/>
                    <a:pt x="699" y="517"/>
                    <a:pt x="699" y="335"/>
                  </a:cubicBezTo>
                  <a:cubicBezTo>
                    <a:pt x="699" y="152"/>
                    <a:pt x="547"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
            <p:cNvSpPr/>
            <p:nvPr/>
          </p:nvSpPr>
          <p:spPr>
            <a:xfrm>
              <a:off x="9571875" y="2982838"/>
              <a:ext cx="17500" cy="17500"/>
            </a:xfrm>
            <a:custGeom>
              <a:rect b="b" l="l" r="r" t="t"/>
              <a:pathLst>
                <a:path extrusionOk="0" h="700" w="700">
                  <a:moveTo>
                    <a:pt x="365" y="1"/>
                  </a:moveTo>
                  <a:cubicBezTo>
                    <a:pt x="152" y="1"/>
                    <a:pt x="0" y="153"/>
                    <a:pt x="0" y="335"/>
                  </a:cubicBezTo>
                  <a:cubicBezTo>
                    <a:pt x="0" y="548"/>
                    <a:pt x="152" y="700"/>
                    <a:pt x="365" y="700"/>
                  </a:cubicBezTo>
                  <a:cubicBezTo>
                    <a:pt x="517" y="700"/>
                    <a:pt x="669" y="548"/>
                    <a:pt x="699" y="335"/>
                  </a:cubicBezTo>
                  <a:cubicBezTo>
                    <a:pt x="699" y="153"/>
                    <a:pt x="547"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5"/>
            <p:cNvSpPr/>
            <p:nvPr/>
          </p:nvSpPr>
          <p:spPr>
            <a:xfrm>
              <a:off x="9573375" y="3061863"/>
              <a:ext cx="15225" cy="15225"/>
            </a:xfrm>
            <a:custGeom>
              <a:rect b="b" l="l" r="r" t="t"/>
              <a:pathLst>
                <a:path extrusionOk="0" h="609" w="609">
                  <a:moveTo>
                    <a:pt x="305" y="1"/>
                  </a:moveTo>
                  <a:cubicBezTo>
                    <a:pt x="153" y="1"/>
                    <a:pt x="1" y="153"/>
                    <a:pt x="1" y="305"/>
                  </a:cubicBezTo>
                  <a:cubicBezTo>
                    <a:pt x="1" y="457"/>
                    <a:pt x="153" y="609"/>
                    <a:pt x="305" y="609"/>
                  </a:cubicBezTo>
                  <a:cubicBezTo>
                    <a:pt x="457" y="609"/>
                    <a:pt x="609" y="457"/>
                    <a:pt x="578" y="305"/>
                  </a:cubicBezTo>
                  <a:cubicBezTo>
                    <a:pt x="578" y="153"/>
                    <a:pt x="45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5"/>
            <p:cNvSpPr/>
            <p:nvPr/>
          </p:nvSpPr>
          <p:spPr>
            <a:xfrm>
              <a:off x="9574150" y="3140888"/>
              <a:ext cx="12925" cy="12950"/>
            </a:xfrm>
            <a:custGeom>
              <a:rect b="b" l="l" r="r" t="t"/>
              <a:pathLst>
                <a:path extrusionOk="0" h="518" w="517">
                  <a:moveTo>
                    <a:pt x="274" y="1"/>
                  </a:moveTo>
                  <a:cubicBezTo>
                    <a:pt x="91" y="1"/>
                    <a:pt x="0" y="92"/>
                    <a:pt x="0" y="244"/>
                  </a:cubicBezTo>
                  <a:cubicBezTo>
                    <a:pt x="0" y="396"/>
                    <a:pt x="122" y="518"/>
                    <a:pt x="274" y="518"/>
                  </a:cubicBezTo>
                  <a:cubicBezTo>
                    <a:pt x="426" y="518"/>
                    <a:pt x="51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5"/>
            <p:cNvSpPr/>
            <p:nvPr/>
          </p:nvSpPr>
          <p:spPr>
            <a:xfrm>
              <a:off x="9574150" y="3218413"/>
              <a:ext cx="12925" cy="13700"/>
            </a:xfrm>
            <a:custGeom>
              <a:rect b="b" l="l" r="r" t="t"/>
              <a:pathLst>
                <a:path extrusionOk="0" h="548" w="517">
                  <a:moveTo>
                    <a:pt x="274" y="0"/>
                  </a:moveTo>
                  <a:cubicBezTo>
                    <a:pt x="91"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5"/>
            <p:cNvSpPr/>
            <p:nvPr/>
          </p:nvSpPr>
          <p:spPr>
            <a:xfrm>
              <a:off x="9574900" y="3297438"/>
              <a:ext cx="11425" cy="11425"/>
            </a:xfrm>
            <a:custGeom>
              <a:rect b="b" l="l" r="r" t="t"/>
              <a:pathLst>
                <a:path extrusionOk="0" h="457" w="457">
                  <a:moveTo>
                    <a:pt x="244" y="0"/>
                  </a:moveTo>
                  <a:cubicBezTo>
                    <a:pt x="122" y="0"/>
                    <a:pt x="1" y="122"/>
                    <a:pt x="1" y="213"/>
                  </a:cubicBezTo>
                  <a:cubicBezTo>
                    <a:pt x="1" y="335"/>
                    <a:pt x="122" y="456"/>
                    <a:pt x="244" y="456"/>
                  </a:cubicBezTo>
                  <a:cubicBezTo>
                    <a:pt x="335" y="456"/>
                    <a:pt x="457" y="335"/>
                    <a:pt x="457" y="213"/>
                  </a:cubicBezTo>
                  <a:cubicBezTo>
                    <a:pt x="457" y="122"/>
                    <a:pt x="33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
            <p:cNvSpPr/>
            <p:nvPr/>
          </p:nvSpPr>
          <p:spPr>
            <a:xfrm>
              <a:off x="9575675" y="3376463"/>
              <a:ext cx="9900" cy="9150"/>
            </a:xfrm>
            <a:custGeom>
              <a:rect b="b" l="l" r="r" t="t"/>
              <a:pathLst>
                <a:path extrusionOk="0" h="366" w="396">
                  <a:moveTo>
                    <a:pt x="213" y="1"/>
                  </a:moveTo>
                  <a:cubicBezTo>
                    <a:pt x="91" y="1"/>
                    <a:pt x="0" y="61"/>
                    <a:pt x="0" y="183"/>
                  </a:cubicBezTo>
                  <a:cubicBezTo>
                    <a:pt x="0" y="305"/>
                    <a:pt x="91" y="365"/>
                    <a:pt x="213" y="365"/>
                  </a:cubicBezTo>
                  <a:cubicBezTo>
                    <a:pt x="274" y="365"/>
                    <a:pt x="395" y="305"/>
                    <a:pt x="395" y="183"/>
                  </a:cubicBezTo>
                  <a:cubicBezTo>
                    <a:pt x="395" y="61"/>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
            <p:cNvSpPr/>
            <p:nvPr/>
          </p:nvSpPr>
          <p:spPr>
            <a:xfrm>
              <a:off x="9575675" y="3453963"/>
              <a:ext cx="9900" cy="9925"/>
            </a:xfrm>
            <a:custGeom>
              <a:rect b="b" l="l" r="r" t="t"/>
              <a:pathLst>
                <a:path extrusionOk="0" h="397" w="396">
                  <a:moveTo>
                    <a:pt x="213" y="1"/>
                  </a:moveTo>
                  <a:cubicBezTo>
                    <a:pt x="91" y="1"/>
                    <a:pt x="0" y="92"/>
                    <a:pt x="0" y="183"/>
                  </a:cubicBezTo>
                  <a:cubicBezTo>
                    <a:pt x="0" y="305"/>
                    <a:pt x="91" y="396"/>
                    <a:pt x="213" y="396"/>
                  </a:cubicBezTo>
                  <a:cubicBezTo>
                    <a:pt x="274" y="396"/>
                    <a:pt x="365" y="305"/>
                    <a:pt x="395" y="183"/>
                  </a:cubicBezTo>
                  <a:cubicBezTo>
                    <a:pt x="395" y="92"/>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
            <p:cNvSpPr/>
            <p:nvPr/>
          </p:nvSpPr>
          <p:spPr>
            <a:xfrm>
              <a:off x="9577175" y="3533013"/>
              <a:ext cx="7625" cy="7625"/>
            </a:xfrm>
            <a:custGeom>
              <a:rect b="b" l="l" r="r" t="t"/>
              <a:pathLst>
                <a:path extrusionOk="0" h="305" w="305">
                  <a:moveTo>
                    <a:pt x="153" y="0"/>
                  </a:moveTo>
                  <a:cubicBezTo>
                    <a:pt x="62" y="0"/>
                    <a:pt x="1" y="61"/>
                    <a:pt x="1" y="152"/>
                  </a:cubicBezTo>
                  <a:cubicBezTo>
                    <a:pt x="1" y="213"/>
                    <a:pt x="62" y="304"/>
                    <a:pt x="153" y="304"/>
                  </a:cubicBezTo>
                  <a:cubicBezTo>
                    <a:pt x="214" y="304"/>
                    <a:pt x="305" y="213"/>
                    <a:pt x="305" y="152"/>
                  </a:cubicBezTo>
                  <a:cubicBezTo>
                    <a:pt x="305" y="61"/>
                    <a:pt x="21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
            <p:cNvSpPr/>
            <p:nvPr/>
          </p:nvSpPr>
          <p:spPr>
            <a:xfrm>
              <a:off x="9577950" y="3612788"/>
              <a:ext cx="5325" cy="5350"/>
            </a:xfrm>
            <a:custGeom>
              <a:rect b="b" l="l" r="r" t="t"/>
              <a:pathLst>
                <a:path extrusionOk="0" h="214" w="213">
                  <a:moveTo>
                    <a:pt x="122" y="1"/>
                  </a:moveTo>
                  <a:cubicBezTo>
                    <a:pt x="31" y="1"/>
                    <a:pt x="0" y="31"/>
                    <a:pt x="0" y="122"/>
                  </a:cubicBezTo>
                  <a:cubicBezTo>
                    <a:pt x="0" y="183"/>
                    <a:pt x="31" y="213"/>
                    <a:pt x="122" y="213"/>
                  </a:cubicBezTo>
                  <a:cubicBezTo>
                    <a:pt x="152" y="213"/>
                    <a:pt x="213" y="153"/>
                    <a:pt x="213" y="122"/>
                  </a:cubicBezTo>
                  <a:cubicBezTo>
                    <a:pt x="21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5"/>
            <p:cNvSpPr/>
            <p:nvPr/>
          </p:nvSpPr>
          <p:spPr>
            <a:xfrm>
              <a:off x="9577950" y="3689538"/>
              <a:ext cx="5325" cy="6100"/>
            </a:xfrm>
            <a:custGeom>
              <a:rect b="b" l="l" r="r" t="t"/>
              <a:pathLst>
                <a:path extrusionOk="0" h="244" w="213">
                  <a:moveTo>
                    <a:pt x="122" y="1"/>
                  </a:moveTo>
                  <a:cubicBezTo>
                    <a:pt x="31" y="1"/>
                    <a:pt x="0" y="92"/>
                    <a:pt x="0" y="122"/>
                  </a:cubicBezTo>
                  <a:cubicBezTo>
                    <a:pt x="0" y="183"/>
                    <a:pt x="61" y="244"/>
                    <a:pt x="122" y="244"/>
                  </a:cubicBezTo>
                  <a:cubicBezTo>
                    <a:pt x="152" y="244"/>
                    <a:pt x="183" y="183"/>
                    <a:pt x="213" y="122"/>
                  </a:cubicBezTo>
                  <a:cubicBezTo>
                    <a:pt x="21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5"/>
            <p:cNvSpPr/>
            <p:nvPr/>
          </p:nvSpPr>
          <p:spPr>
            <a:xfrm>
              <a:off x="9578700" y="3768563"/>
              <a:ext cx="3825" cy="3825"/>
            </a:xfrm>
            <a:custGeom>
              <a:rect b="b" l="l" r="r" t="t"/>
              <a:pathLst>
                <a:path extrusionOk="0" h="153" w="153">
                  <a:moveTo>
                    <a:pt x="92" y="1"/>
                  </a:moveTo>
                  <a:cubicBezTo>
                    <a:pt x="31" y="1"/>
                    <a:pt x="1" y="31"/>
                    <a:pt x="1" y="62"/>
                  </a:cubicBezTo>
                  <a:cubicBezTo>
                    <a:pt x="1" y="92"/>
                    <a:pt x="31" y="153"/>
                    <a:pt x="92" y="153"/>
                  </a:cubicBezTo>
                  <a:cubicBezTo>
                    <a:pt x="122" y="153"/>
                    <a:pt x="153" y="122"/>
                    <a:pt x="153" y="62"/>
                  </a:cubicBezTo>
                  <a:cubicBezTo>
                    <a:pt x="15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5"/>
            <p:cNvSpPr/>
            <p:nvPr/>
          </p:nvSpPr>
          <p:spPr>
            <a:xfrm>
              <a:off x="9579475" y="3848363"/>
              <a:ext cx="2300" cy="1550"/>
            </a:xfrm>
            <a:custGeom>
              <a:rect b="b" l="l" r="r" t="t"/>
              <a:pathLst>
                <a:path extrusionOk="0" h="62" w="92">
                  <a:moveTo>
                    <a:pt x="61" y="0"/>
                  </a:moveTo>
                  <a:cubicBezTo>
                    <a:pt x="61" y="0"/>
                    <a:pt x="0" y="0"/>
                    <a:pt x="0" y="31"/>
                  </a:cubicBezTo>
                  <a:cubicBezTo>
                    <a:pt x="0" y="31"/>
                    <a:pt x="0" y="61"/>
                    <a:pt x="61" y="61"/>
                  </a:cubicBezTo>
                  <a:lnTo>
                    <a:pt x="91" y="31"/>
                  </a:lnTo>
                  <a:cubicBezTo>
                    <a:pt x="91" y="31"/>
                    <a:pt x="91"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
            <p:cNvSpPr/>
            <p:nvPr/>
          </p:nvSpPr>
          <p:spPr>
            <a:xfrm>
              <a:off x="9579475" y="3925863"/>
              <a:ext cx="1525" cy="1550"/>
            </a:xfrm>
            <a:custGeom>
              <a:rect b="b" l="l" r="r" t="t"/>
              <a:pathLst>
                <a:path extrusionOk="0" h="62" w="61">
                  <a:moveTo>
                    <a:pt x="61" y="1"/>
                  </a:moveTo>
                  <a:cubicBezTo>
                    <a:pt x="61" y="1"/>
                    <a:pt x="0" y="1"/>
                    <a:pt x="61" y="61"/>
                  </a:cubicBezTo>
                  <a:lnTo>
                    <a:pt x="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
            <p:cNvSpPr/>
            <p:nvPr/>
          </p:nvSpPr>
          <p:spPr>
            <a:xfrm>
              <a:off x="95809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
            <p:cNvSpPr/>
            <p:nvPr/>
          </p:nvSpPr>
          <p:spPr>
            <a:xfrm>
              <a:off x="9639500" y="2826313"/>
              <a:ext cx="19025" cy="19025"/>
            </a:xfrm>
            <a:custGeom>
              <a:rect b="b" l="l" r="r" t="t"/>
              <a:pathLst>
                <a:path extrusionOk="0" h="761" w="761">
                  <a:moveTo>
                    <a:pt x="395" y="0"/>
                  </a:moveTo>
                  <a:cubicBezTo>
                    <a:pt x="183" y="0"/>
                    <a:pt x="0" y="152"/>
                    <a:pt x="0" y="365"/>
                  </a:cubicBezTo>
                  <a:cubicBezTo>
                    <a:pt x="0" y="578"/>
                    <a:pt x="183" y="760"/>
                    <a:pt x="395" y="760"/>
                  </a:cubicBezTo>
                  <a:cubicBezTo>
                    <a:pt x="578" y="760"/>
                    <a:pt x="760" y="578"/>
                    <a:pt x="760" y="365"/>
                  </a:cubicBezTo>
                  <a:cubicBezTo>
                    <a:pt x="760" y="152"/>
                    <a:pt x="57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
            <p:cNvSpPr/>
            <p:nvPr/>
          </p:nvSpPr>
          <p:spPr>
            <a:xfrm>
              <a:off x="9640250" y="2905338"/>
              <a:ext cx="17500" cy="16750"/>
            </a:xfrm>
            <a:custGeom>
              <a:rect b="b" l="l" r="r" t="t"/>
              <a:pathLst>
                <a:path extrusionOk="0" h="670" w="700">
                  <a:moveTo>
                    <a:pt x="365" y="0"/>
                  </a:moveTo>
                  <a:cubicBezTo>
                    <a:pt x="153" y="0"/>
                    <a:pt x="1" y="152"/>
                    <a:pt x="1" y="335"/>
                  </a:cubicBezTo>
                  <a:cubicBezTo>
                    <a:pt x="1" y="517"/>
                    <a:pt x="153" y="669"/>
                    <a:pt x="365" y="669"/>
                  </a:cubicBezTo>
                  <a:cubicBezTo>
                    <a:pt x="548" y="669"/>
                    <a:pt x="700" y="517"/>
                    <a:pt x="700" y="335"/>
                  </a:cubicBezTo>
                  <a:cubicBezTo>
                    <a:pt x="700"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
            <p:cNvSpPr/>
            <p:nvPr/>
          </p:nvSpPr>
          <p:spPr>
            <a:xfrm>
              <a:off x="9640250" y="2982838"/>
              <a:ext cx="17500" cy="17500"/>
            </a:xfrm>
            <a:custGeom>
              <a:rect b="b" l="l" r="r" t="t"/>
              <a:pathLst>
                <a:path extrusionOk="0" h="700" w="700">
                  <a:moveTo>
                    <a:pt x="365" y="1"/>
                  </a:moveTo>
                  <a:cubicBezTo>
                    <a:pt x="153" y="1"/>
                    <a:pt x="1" y="153"/>
                    <a:pt x="1" y="335"/>
                  </a:cubicBezTo>
                  <a:cubicBezTo>
                    <a:pt x="1" y="548"/>
                    <a:pt x="153" y="700"/>
                    <a:pt x="365" y="700"/>
                  </a:cubicBezTo>
                  <a:cubicBezTo>
                    <a:pt x="548" y="700"/>
                    <a:pt x="700" y="548"/>
                    <a:pt x="700" y="335"/>
                  </a:cubicBezTo>
                  <a:cubicBezTo>
                    <a:pt x="700"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5"/>
            <p:cNvSpPr/>
            <p:nvPr/>
          </p:nvSpPr>
          <p:spPr>
            <a:xfrm>
              <a:off x="9641025" y="3061863"/>
              <a:ext cx="15975" cy="15225"/>
            </a:xfrm>
            <a:custGeom>
              <a:rect b="b" l="l" r="r" t="t"/>
              <a:pathLst>
                <a:path extrusionOk="0" h="609" w="639">
                  <a:moveTo>
                    <a:pt x="334" y="1"/>
                  </a:moveTo>
                  <a:cubicBezTo>
                    <a:pt x="152" y="1"/>
                    <a:pt x="0" y="122"/>
                    <a:pt x="0" y="305"/>
                  </a:cubicBezTo>
                  <a:cubicBezTo>
                    <a:pt x="0" y="457"/>
                    <a:pt x="152" y="609"/>
                    <a:pt x="334" y="609"/>
                  </a:cubicBezTo>
                  <a:cubicBezTo>
                    <a:pt x="486" y="609"/>
                    <a:pt x="638" y="457"/>
                    <a:pt x="638" y="305"/>
                  </a:cubicBezTo>
                  <a:cubicBezTo>
                    <a:pt x="638" y="122"/>
                    <a:pt x="486"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
            <p:cNvSpPr/>
            <p:nvPr/>
          </p:nvSpPr>
          <p:spPr>
            <a:xfrm>
              <a:off x="9642525" y="3140888"/>
              <a:ext cx="12950" cy="12950"/>
            </a:xfrm>
            <a:custGeom>
              <a:rect b="b" l="l" r="r" t="t"/>
              <a:pathLst>
                <a:path extrusionOk="0" h="518" w="518">
                  <a:moveTo>
                    <a:pt x="274" y="1"/>
                  </a:moveTo>
                  <a:cubicBezTo>
                    <a:pt x="92" y="1"/>
                    <a:pt x="1" y="92"/>
                    <a:pt x="1" y="244"/>
                  </a:cubicBezTo>
                  <a:cubicBezTo>
                    <a:pt x="1" y="396"/>
                    <a:pt x="122" y="518"/>
                    <a:pt x="274" y="518"/>
                  </a:cubicBezTo>
                  <a:cubicBezTo>
                    <a:pt x="426" y="518"/>
                    <a:pt x="518" y="396"/>
                    <a:pt x="518" y="244"/>
                  </a:cubicBezTo>
                  <a:cubicBezTo>
                    <a:pt x="51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
            <p:cNvSpPr/>
            <p:nvPr/>
          </p:nvSpPr>
          <p:spPr>
            <a:xfrm>
              <a:off x="9642525" y="3218413"/>
              <a:ext cx="12950" cy="13700"/>
            </a:xfrm>
            <a:custGeom>
              <a:rect b="b" l="l" r="r" t="t"/>
              <a:pathLst>
                <a:path extrusionOk="0" h="548" w="518">
                  <a:moveTo>
                    <a:pt x="274" y="0"/>
                  </a:moveTo>
                  <a:cubicBezTo>
                    <a:pt x="92" y="0"/>
                    <a:pt x="1" y="122"/>
                    <a:pt x="1" y="274"/>
                  </a:cubicBezTo>
                  <a:cubicBezTo>
                    <a:pt x="1" y="426"/>
                    <a:pt x="122" y="547"/>
                    <a:pt x="274" y="547"/>
                  </a:cubicBezTo>
                  <a:cubicBezTo>
                    <a:pt x="426" y="547"/>
                    <a:pt x="518" y="426"/>
                    <a:pt x="518" y="274"/>
                  </a:cubicBezTo>
                  <a:cubicBezTo>
                    <a:pt x="51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
            <p:cNvSpPr/>
            <p:nvPr/>
          </p:nvSpPr>
          <p:spPr>
            <a:xfrm>
              <a:off x="9643300" y="3297438"/>
              <a:ext cx="11425" cy="11425"/>
            </a:xfrm>
            <a:custGeom>
              <a:rect b="b" l="l" r="r" t="t"/>
              <a:pathLst>
                <a:path extrusionOk="0" h="457" w="457">
                  <a:moveTo>
                    <a:pt x="243" y="0"/>
                  </a:moveTo>
                  <a:cubicBezTo>
                    <a:pt x="122" y="0"/>
                    <a:pt x="0" y="122"/>
                    <a:pt x="0" y="213"/>
                  </a:cubicBezTo>
                  <a:cubicBezTo>
                    <a:pt x="0" y="335"/>
                    <a:pt x="122" y="456"/>
                    <a:pt x="243" y="456"/>
                  </a:cubicBezTo>
                  <a:cubicBezTo>
                    <a:pt x="335" y="456"/>
                    <a:pt x="456" y="335"/>
                    <a:pt x="456" y="213"/>
                  </a:cubicBezTo>
                  <a:cubicBezTo>
                    <a:pt x="456" y="122"/>
                    <a:pt x="33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5"/>
            <p:cNvSpPr/>
            <p:nvPr/>
          </p:nvSpPr>
          <p:spPr>
            <a:xfrm>
              <a:off x="9644050" y="3376463"/>
              <a:ext cx="9900" cy="9150"/>
            </a:xfrm>
            <a:custGeom>
              <a:rect b="b" l="l" r="r" t="t"/>
              <a:pathLst>
                <a:path extrusionOk="0" h="366" w="396">
                  <a:moveTo>
                    <a:pt x="213" y="1"/>
                  </a:moveTo>
                  <a:cubicBezTo>
                    <a:pt x="92" y="1"/>
                    <a:pt x="1" y="61"/>
                    <a:pt x="1" y="183"/>
                  </a:cubicBezTo>
                  <a:cubicBezTo>
                    <a:pt x="1" y="305"/>
                    <a:pt x="92" y="365"/>
                    <a:pt x="213" y="365"/>
                  </a:cubicBezTo>
                  <a:cubicBezTo>
                    <a:pt x="305" y="365"/>
                    <a:pt x="396" y="305"/>
                    <a:pt x="396" y="183"/>
                  </a:cubicBezTo>
                  <a:cubicBezTo>
                    <a:pt x="396" y="61"/>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
            <p:cNvSpPr/>
            <p:nvPr/>
          </p:nvSpPr>
          <p:spPr>
            <a:xfrm>
              <a:off x="9644050" y="3453963"/>
              <a:ext cx="9900" cy="9925"/>
            </a:xfrm>
            <a:custGeom>
              <a:rect b="b" l="l" r="r" t="t"/>
              <a:pathLst>
                <a:path extrusionOk="0" h="397" w="396">
                  <a:moveTo>
                    <a:pt x="213" y="1"/>
                  </a:moveTo>
                  <a:cubicBezTo>
                    <a:pt x="92" y="1"/>
                    <a:pt x="1" y="92"/>
                    <a:pt x="1" y="183"/>
                  </a:cubicBezTo>
                  <a:cubicBezTo>
                    <a:pt x="1" y="305"/>
                    <a:pt x="92" y="396"/>
                    <a:pt x="213" y="396"/>
                  </a:cubicBezTo>
                  <a:cubicBezTo>
                    <a:pt x="274" y="396"/>
                    <a:pt x="396" y="305"/>
                    <a:pt x="396" y="183"/>
                  </a:cubicBezTo>
                  <a:cubicBezTo>
                    <a:pt x="396" y="92"/>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
            <p:cNvSpPr/>
            <p:nvPr/>
          </p:nvSpPr>
          <p:spPr>
            <a:xfrm>
              <a:off x="9645575" y="3533013"/>
              <a:ext cx="7625" cy="7625"/>
            </a:xfrm>
            <a:custGeom>
              <a:rect b="b" l="l" r="r" t="t"/>
              <a:pathLst>
                <a:path extrusionOk="0" h="305" w="305">
                  <a:moveTo>
                    <a:pt x="152" y="0"/>
                  </a:moveTo>
                  <a:cubicBezTo>
                    <a:pt x="61" y="0"/>
                    <a:pt x="0" y="61"/>
                    <a:pt x="0" y="152"/>
                  </a:cubicBezTo>
                  <a:cubicBezTo>
                    <a:pt x="0" y="213"/>
                    <a:pt x="61" y="304"/>
                    <a:pt x="152" y="304"/>
                  </a:cubicBezTo>
                  <a:cubicBezTo>
                    <a:pt x="213" y="304"/>
                    <a:pt x="304" y="213"/>
                    <a:pt x="304" y="152"/>
                  </a:cubicBezTo>
                  <a:cubicBezTo>
                    <a:pt x="304" y="61"/>
                    <a:pt x="21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
            <p:cNvSpPr/>
            <p:nvPr/>
          </p:nvSpPr>
          <p:spPr>
            <a:xfrm>
              <a:off x="9646325" y="3612788"/>
              <a:ext cx="5350" cy="5350"/>
            </a:xfrm>
            <a:custGeom>
              <a:rect b="b" l="l" r="r" t="t"/>
              <a:pathLst>
                <a:path extrusionOk="0" h="214" w="214">
                  <a:moveTo>
                    <a:pt x="122" y="1"/>
                  </a:moveTo>
                  <a:cubicBezTo>
                    <a:pt x="31" y="1"/>
                    <a:pt x="1" y="31"/>
                    <a:pt x="1" y="122"/>
                  </a:cubicBezTo>
                  <a:cubicBezTo>
                    <a:pt x="1" y="183"/>
                    <a:pt x="31" y="213"/>
                    <a:pt x="122" y="213"/>
                  </a:cubicBezTo>
                  <a:cubicBezTo>
                    <a:pt x="183" y="213"/>
                    <a:pt x="214" y="153"/>
                    <a:pt x="214" y="122"/>
                  </a:cubicBezTo>
                  <a:cubicBezTo>
                    <a:pt x="214"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
            <p:cNvSpPr/>
            <p:nvPr/>
          </p:nvSpPr>
          <p:spPr>
            <a:xfrm>
              <a:off x="9646325" y="3689538"/>
              <a:ext cx="5350" cy="6100"/>
            </a:xfrm>
            <a:custGeom>
              <a:rect b="b" l="l" r="r" t="t"/>
              <a:pathLst>
                <a:path extrusionOk="0" h="244" w="214">
                  <a:moveTo>
                    <a:pt x="122" y="1"/>
                  </a:moveTo>
                  <a:cubicBezTo>
                    <a:pt x="31" y="1"/>
                    <a:pt x="1" y="92"/>
                    <a:pt x="1" y="122"/>
                  </a:cubicBezTo>
                  <a:cubicBezTo>
                    <a:pt x="1" y="183"/>
                    <a:pt x="62" y="244"/>
                    <a:pt x="122" y="244"/>
                  </a:cubicBezTo>
                  <a:cubicBezTo>
                    <a:pt x="153" y="244"/>
                    <a:pt x="214" y="183"/>
                    <a:pt x="214" y="122"/>
                  </a:cubicBezTo>
                  <a:cubicBezTo>
                    <a:pt x="21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
            <p:cNvSpPr/>
            <p:nvPr/>
          </p:nvSpPr>
          <p:spPr>
            <a:xfrm>
              <a:off x="9647100" y="3768563"/>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5"/>
            <p:cNvSpPr/>
            <p:nvPr/>
          </p:nvSpPr>
          <p:spPr>
            <a:xfrm>
              <a:off x="9647850" y="3848363"/>
              <a:ext cx="2300" cy="1550"/>
            </a:xfrm>
            <a:custGeom>
              <a:rect b="b" l="l" r="r" t="t"/>
              <a:pathLst>
                <a:path extrusionOk="0" h="62" w="92">
                  <a:moveTo>
                    <a:pt x="61" y="0"/>
                  </a:moveTo>
                  <a:cubicBezTo>
                    <a:pt x="61" y="0"/>
                    <a:pt x="1" y="0"/>
                    <a:pt x="1" y="31"/>
                  </a:cubicBezTo>
                  <a:cubicBezTo>
                    <a:pt x="1" y="31"/>
                    <a:pt x="1" y="61"/>
                    <a:pt x="61" y="61"/>
                  </a:cubicBezTo>
                  <a:cubicBezTo>
                    <a:pt x="92" y="61"/>
                    <a:pt x="92" y="31"/>
                    <a:pt x="92" y="31"/>
                  </a:cubicBezTo>
                  <a:cubicBezTo>
                    <a:pt x="92" y="31"/>
                    <a:pt x="92"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
            <p:cNvSpPr/>
            <p:nvPr/>
          </p:nvSpPr>
          <p:spPr>
            <a:xfrm>
              <a:off x="9647850" y="3925863"/>
              <a:ext cx="2300" cy="1550"/>
            </a:xfrm>
            <a:custGeom>
              <a:rect b="b" l="l" r="r" t="t"/>
              <a:pathLst>
                <a:path extrusionOk="0" h="62" w="92">
                  <a:moveTo>
                    <a:pt x="61" y="1"/>
                  </a:moveTo>
                  <a:cubicBezTo>
                    <a:pt x="61" y="1"/>
                    <a:pt x="1" y="1"/>
                    <a:pt x="61" y="61"/>
                  </a:cubicBezTo>
                  <a:cubicBezTo>
                    <a:pt x="92" y="1"/>
                    <a:pt x="61"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
            <p:cNvSpPr/>
            <p:nvPr/>
          </p:nvSpPr>
          <p:spPr>
            <a:xfrm>
              <a:off x="96493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 name="Google Shape;636;p5"/>
          <p:cNvGrpSpPr/>
          <p:nvPr/>
        </p:nvGrpSpPr>
        <p:grpSpPr>
          <a:xfrm flipH="1">
            <a:off x="586050" y="616763"/>
            <a:ext cx="544125" cy="750025"/>
            <a:chOff x="2551975" y="1324025"/>
            <a:chExt cx="544125" cy="750025"/>
          </a:xfrm>
        </p:grpSpPr>
        <p:sp>
          <p:nvSpPr>
            <p:cNvPr id="637" name="Google Shape;637;p5"/>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5"/>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5"/>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5"/>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5"/>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 name="Google Shape;653;p5"/>
          <p:cNvGrpSpPr/>
          <p:nvPr/>
        </p:nvGrpSpPr>
        <p:grpSpPr>
          <a:xfrm flipH="1">
            <a:off x="8096025" y="1662975"/>
            <a:ext cx="669475" cy="486350"/>
            <a:chOff x="5710525" y="4183150"/>
            <a:chExt cx="669475" cy="486350"/>
          </a:xfrm>
        </p:grpSpPr>
        <p:sp>
          <p:nvSpPr>
            <p:cNvPr id="654" name="Google Shape;654;p5"/>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5"/>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5"/>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 name="Google Shape;670;p5"/>
          <p:cNvGrpSpPr/>
          <p:nvPr/>
        </p:nvGrpSpPr>
        <p:grpSpPr>
          <a:xfrm>
            <a:off x="854588" y="4567400"/>
            <a:ext cx="997000" cy="25"/>
            <a:chOff x="854588" y="4567400"/>
            <a:chExt cx="997000" cy="25"/>
          </a:xfrm>
        </p:grpSpPr>
        <p:sp>
          <p:nvSpPr>
            <p:cNvPr id="671" name="Google Shape;671;p5"/>
            <p:cNvSpPr/>
            <p:nvPr/>
          </p:nvSpPr>
          <p:spPr>
            <a:xfrm rot="-5400000">
              <a:off x="854588"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
            <p:cNvSpPr/>
            <p:nvPr/>
          </p:nvSpPr>
          <p:spPr>
            <a:xfrm rot="-5400000">
              <a:off x="1353075" y="4193925"/>
              <a:ext cx="25" cy="746975"/>
            </a:xfrm>
            <a:custGeom>
              <a:rect b="b" l="l" r="r" t="t"/>
              <a:pathLst>
                <a:path extrusionOk="0" fill="none" h="29879" w="1">
                  <a:moveTo>
                    <a:pt x="1" y="0"/>
                  </a:moveTo>
                  <a:lnTo>
                    <a:pt x="1" y="29879"/>
                  </a:lnTo>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
            <p:cNvSpPr/>
            <p:nvPr/>
          </p:nvSpPr>
          <p:spPr>
            <a:xfrm rot="-5400000">
              <a:off x="1851563"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 name="Google Shape;674;p5"/>
          <p:cNvSpPr txBox="1"/>
          <p:nvPr>
            <p:ph type="title"/>
          </p:nvPr>
        </p:nvSpPr>
        <p:spPr>
          <a:xfrm>
            <a:off x="717425" y="404125"/>
            <a:ext cx="7709100" cy="61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3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5" name="Google Shape;675;p5"/>
          <p:cNvSpPr txBox="1"/>
          <p:nvPr>
            <p:ph idx="1" type="subTitle"/>
          </p:nvPr>
        </p:nvSpPr>
        <p:spPr>
          <a:xfrm>
            <a:off x="717425" y="2014200"/>
            <a:ext cx="3490500" cy="613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76" name="Google Shape;676;p5"/>
          <p:cNvSpPr txBox="1"/>
          <p:nvPr>
            <p:ph idx="2" type="title"/>
          </p:nvPr>
        </p:nvSpPr>
        <p:spPr>
          <a:xfrm>
            <a:off x="717432" y="1580600"/>
            <a:ext cx="3490500" cy="401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4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77" name="Google Shape;677;p5"/>
          <p:cNvSpPr txBox="1"/>
          <p:nvPr>
            <p:ph idx="3" type="subTitle"/>
          </p:nvPr>
        </p:nvSpPr>
        <p:spPr>
          <a:xfrm>
            <a:off x="713275" y="3336975"/>
            <a:ext cx="3490500" cy="613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78" name="Google Shape;678;p5"/>
          <p:cNvSpPr txBox="1"/>
          <p:nvPr>
            <p:ph idx="4" type="title"/>
          </p:nvPr>
        </p:nvSpPr>
        <p:spPr>
          <a:xfrm>
            <a:off x="713228" y="2903375"/>
            <a:ext cx="3490500" cy="401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4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79" name="Shape 679"/>
        <p:cNvGrpSpPr/>
        <p:nvPr/>
      </p:nvGrpSpPr>
      <p:grpSpPr>
        <a:xfrm>
          <a:off x="0" y="0"/>
          <a:ext cx="0" cy="0"/>
          <a:chOff x="0" y="0"/>
          <a:chExt cx="0" cy="0"/>
        </a:xfrm>
      </p:grpSpPr>
      <p:sp>
        <p:nvSpPr>
          <p:cNvPr id="680" name="Google Shape;680;p6"/>
          <p:cNvSpPr/>
          <p:nvPr/>
        </p:nvSpPr>
        <p:spPr>
          <a:xfrm flipH="1" rot="9709848">
            <a:off x="-726338" y="-534752"/>
            <a:ext cx="2927000" cy="1578568"/>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1" name="Google Shape;681;p6"/>
          <p:cNvGrpSpPr/>
          <p:nvPr/>
        </p:nvGrpSpPr>
        <p:grpSpPr>
          <a:xfrm flipH="1">
            <a:off x="502413" y="503125"/>
            <a:ext cx="669475" cy="486350"/>
            <a:chOff x="5710525" y="4183150"/>
            <a:chExt cx="669475" cy="486350"/>
          </a:xfrm>
        </p:grpSpPr>
        <p:sp>
          <p:nvSpPr>
            <p:cNvPr id="682" name="Google Shape;682;p6"/>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6"/>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6"/>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6"/>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6"/>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6"/>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6"/>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6"/>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6"/>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6"/>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6"/>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6"/>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6"/>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6"/>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6"/>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6"/>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 name="Google Shape;698;p6"/>
          <p:cNvSpPr/>
          <p:nvPr/>
        </p:nvSpPr>
        <p:spPr>
          <a:xfrm>
            <a:off x="8289426" y="756261"/>
            <a:ext cx="365717" cy="365717"/>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 name="Google Shape;699;p6"/>
          <p:cNvGrpSpPr/>
          <p:nvPr/>
        </p:nvGrpSpPr>
        <p:grpSpPr>
          <a:xfrm>
            <a:off x="8532208" y="-88"/>
            <a:ext cx="611786" cy="1983735"/>
            <a:chOff x="9295275" y="2826313"/>
            <a:chExt cx="363250" cy="1177850"/>
          </a:xfrm>
        </p:grpSpPr>
        <p:sp>
          <p:nvSpPr>
            <p:cNvPr id="700" name="Google Shape;700;p6"/>
            <p:cNvSpPr/>
            <p:nvPr/>
          </p:nvSpPr>
          <p:spPr>
            <a:xfrm>
              <a:off x="9295275" y="2826313"/>
              <a:ext cx="19000" cy="19025"/>
            </a:xfrm>
            <a:custGeom>
              <a:rect b="b" l="l" r="r" t="t"/>
              <a:pathLst>
                <a:path extrusionOk="0" h="761" w="760">
                  <a:moveTo>
                    <a:pt x="395" y="0"/>
                  </a:moveTo>
                  <a:cubicBezTo>
                    <a:pt x="182" y="0"/>
                    <a:pt x="0" y="152"/>
                    <a:pt x="0" y="365"/>
                  </a:cubicBezTo>
                  <a:cubicBezTo>
                    <a:pt x="0" y="578"/>
                    <a:pt x="182" y="760"/>
                    <a:pt x="395" y="760"/>
                  </a:cubicBezTo>
                  <a:cubicBezTo>
                    <a:pt x="608" y="760"/>
                    <a:pt x="760" y="578"/>
                    <a:pt x="760" y="365"/>
                  </a:cubicBezTo>
                  <a:cubicBezTo>
                    <a:pt x="760" y="152"/>
                    <a:pt x="60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6"/>
            <p:cNvSpPr/>
            <p:nvPr/>
          </p:nvSpPr>
          <p:spPr>
            <a:xfrm>
              <a:off x="9296775" y="2905338"/>
              <a:ext cx="16750" cy="16750"/>
            </a:xfrm>
            <a:custGeom>
              <a:rect b="b" l="l" r="r" t="t"/>
              <a:pathLst>
                <a:path extrusionOk="0" h="670" w="670">
                  <a:moveTo>
                    <a:pt x="335" y="0"/>
                  </a:moveTo>
                  <a:cubicBezTo>
                    <a:pt x="153" y="0"/>
                    <a:pt x="1" y="152"/>
                    <a:pt x="1" y="335"/>
                  </a:cubicBezTo>
                  <a:cubicBezTo>
                    <a:pt x="1" y="517"/>
                    <a:pt x="153" y="669"/>
                    <a:pt x="335" y="669"/>
                  </a:cubicBezTo>
                  <a:cubicBezTo>
                    <a:pt x="518" y="669"/>
                    <a:pt x="670" y="517"/>
                    <a:pt x="670" y="335"/>
                  </a:cubicBezTo>
                  <a:cubicBezTo>
                    <a:pt x="670" y="152"/>
                    <a:pt x="51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6"/>
            <p:cNvSpPr/>
            <p:nvPr/>
          </p:nvSpPr>
          <p:spPr>
            <a:xfrm>
              <a:off x="9296775" y="2982838"/>
              <a:ext cx="16750" cy="17500"/>
            </a:xfrm>
            <a:custGeom>
              <a:rect b="b" l="l" r="r" t="t"/>
              <a:pathLst>
                <a:path extrusionOk="0" h="700" w="670">
                  <a:moveTo>
                    <a:pt x="335" y="1"/>
                  </a:moveTo>
                  <a:cubicBezTo>
                    <a:pt x="153" y="1"/>
                    <a:pt x="1" y="153"/>
                    <a:pt x="1" y="335"/>
                  </a:cubicBezTo>
                  <a:cubicBezTo>
                    <a:pt x="1" y="517"/>
                    <a:pt x="153" y="700"/>
                    <a:pt x="335" y="700"/>
                  </a:cubicBezTo>
                  <a:cubicBezTo>
                    <a:pt x="518" y="700"/>
                    <a:pt x="670" y="517"/>
                    <a:pt x="670" y="335"/>
                  </a:cubicBezTo>
                  <a:cubicBezTo>
                    <a:pt x="670" y="153"/>
                    <a:pt x="518"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6"/>
            <p:cNvSpPr/>
            <p:nvPr/>
          </p:nvSpPr>
          <p:spPr>
            <a:xfrm>
              <a:off x="9297550" y="3061863"/>
              <a:ext cx="15225" cy="15225"/>
            </a:xfrm>
            <a:custGeom>
              <a:rect b="b" l="l" r="r" t="t"/>
              <a:pathLst>
                <a:path extrusionOk="0" h="609" w="609">
                  <a:moveTo>
                    <a:pt x="304" y="1"/>
                  </a:moveTo>
                  <a:cubicBezTo>
                    <a:pt x="152" y="1"/>
                    <a:pt x="0" y="153"/>
                    <a:pt x="0" y="305"/>
                  </a:cubicBezTo>
                  <a:cubicBezTo>
                    <a:pt x="0" y="457"/>
                    <a:pt x="152" y="609"/>
                    <a:pt x="304" y="609"/>
                  </a:cubicBezTo>
                  <a:cubicBezTo>
                    <a:pt x="456"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6"/>
            <p:cNvSpPr/>
            <p:nvPr/>
          </p:nvSpPr>
          <p:spPr>
            <a:xfrm>
              <a:off x="9298300" y="3140888"/>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6"/>
            <p:cNvSpPr/>
            <p:nvPr/>
          </p:nvSpPr>
          <p:spPr>
            <a:xfrm>
              <a:off x="9298300" y="3218413"/>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6"/>
            <p:cNvSpPr/>
            <p:nvPr/>
          </p:nvSpPr>
          <p:spPr>
            <a:xfrm>
              <a:off x="9299075" y="3297438"/>
              <a:ext cx="11400" cy="11425"/>
            </a:xfrm>
            <a:custGeom>
              <a:rect b="b" l="l" r="r" t="t"/>
              <a:pathLst>
                <a:path extrusionOk="0" h="457" w="456">
                  <a:moveTo>
                    <a:pt x="243" y="0"/>
                  </a:moveTo>
                  <a:cubicBezTo>
                    <a:pt x="122" y="0"/>
                    <a:pt x="0" y="92"/>
                    <a:pt x="0" y="213"/>
                  </a:cubicBezTo>
                  <a:cubicBezTo>
                    <a:pt x="0" y="335"/>
                    <a:pt x="122" y="456"/>
                    <a:pt x="243" y="456"/>
                  </a:cubicBezTo>
                  <a:cubicBezTo>
                    <a:pt x="365" y="456"/>
                    <a:pt x="456" y="335"/>
                    <a:pt x="456" y="213"/>
                  </a:cubicBezTo>
                  <a:cubicBezTo>
                    <a:pt x="456" y="92"/>
                    <a:pt x="36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6"/>
            <p:cNvSpPr/>
            <p:nvPr/>
          </p:nvSpPr>
          <p:spPr>
            <a:xfrm>
              <a:off x="9300575" y="3376463"/>
              <a:ext cx="9150" cy="9150"/>
            </a:xfrm>
            <a:custGeom>
              <a:rect b="b" l="l" r="r" t="t"/>
              <a:pathLst>
                <a:path extrusionOk="0" h="366" w="366">
                  <a:moveTo>
                    <a:pt x="183" y="1"/>
                  </a:moveTo>
                  <a:cubicBezTo>
                    <a:pt x="62" y="1"/>
                    <a:pt x="1" y="61"/>
                    <a:pt x="1" y="183"/>
                  </a:cubicBezTo>
                  <a:cubicBezTo>
                    <a:pt x="1" y="305"/>
                    <a:pt x="62" y="365"/>
                    <a:pt x="183" y="365"/>
                  </a:cubicBezTo>
                  <a:cubicBezTo>
                    <a:pt x="305" y="365"/>
                    <a:pt x="366" y="305"/>
                    <a:pt x="366" y="183"/>
                  </a:cubicBezTo>
                  <a:cubicBezTo>
                    <a:pt x="36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6"/>
            <p:cNvSpPr/>
            <p:nvPr/>
          </p:nvSpPr>
          <p:spPr>
            <a:xfrm>
              <a:off x="9300575" y="3453963"/>
              <a:ext cx="9150" cy="9925"/>
            </a:xfrm>
            <a:custGeom>
              <a:rect b="b" l="l" r="r" t="t"/>
              <a:pathLst>
                <a:path extrusionOk="0" h="397" w="366">
                  <a:moveTo>
                    <a:pt x="183" y="1"/>
                  </a:moveTo>
                  <a:cubicBezTo>
                    <a:pt x="62" y="1"/>
                    <a:pt x="1" y="92"/>
                    <a:pt x="1" y="183"/>
                  </a:cubicBezTo>
                  <a:cubicBezTo>
                    <a:pt x="1" y="305"/>
                    <a:pt x="62" y="396"/>
                    <a:pt x="183" y="396"/>
                  </a:cubicBezTo>
                  <a:cubicBezTo>
                    <a:pt x="305" y="396"/>
                    <a:pt x="366" y="305"/>
                    <a:pt x="366" y="183"/>
                  </a:cubicBezTo>
                  <a:cubicBezTo>
                    <a:pt x="36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6"/>
            <p:cNvSpPr/>
            <p:nvPr/>
          </p:nvSpPr>
          <p:spPr>
            <a:xfrm>
              <a:off x="9301350" y="3533013"/>
              <a:ext cx="7625" cy="7625"/>
            </a:xfrm>
            <a:custGeom>
              <a:rect b="b" l="l" r="r" t="t"/>
              <a:pathLst>
                <a:path extrusionOk="0" h="305" w="305">
                  <a:moveTo>
                    <a:pt x="152" y="0"/>
                  </a:moveTo>
                  <a:cubicBezTo>
                    <a:pt x="91" y="0"/>
                    <a:pt x="0" y="61"/>
                    <a:pt x="0" y="152"/>
                  </a:cubicBezTo>
                  <a:cubicBezTo>
                    <a:pt x="0" y="213"/>
                    <a:pt x="61" y="304"/>
                    <a:pt x="152" y="304"/>
                  </a:cubicBezTo>
                  <a:cubicBezTo>
                    <a:pt x="243" y="304"/>
                    <a:pt x="304" y="213"/>
                    <a:pt x="304" y="152"/>
                  </a:cubicBezTo>
                  <a:cubicBezTo>
                    <a:pt x="304" y="61"/>
                    <a:pt x="24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6"/>
            <p:cNvSpPr/>
            <p:nvPr/>
          </p:nvSpPr>
          <p:spPr>
            <a:xfrm>
              <a:off x="9302100" y="3612788"/>
              <a:ext cx="6100" cy="5350"/>
            </a:xfrm>
            <a:custGeom>
              <a:rect b="b" l="l" r="r" t="t"/>
              <a:pathLst>
                <a:path extrusionOk="0" h="214" w="244">
                  <a:moveTo>
                    <a:pt x="122" y="1"/>
                  </a:moveTo>
                  <a:cubicBezTo>
                    <a:pt x="61" y="1"/>
                    <a:pt x="1" y="31"/>
                    <a:pt x="1" y="122"/>
                  </a:cubicBezTo>
                  <a:cubicBezTo>
                    <a:pt x="1" y="183"/>
                    <a:pt x="31" y="213"/>
                    <a:pt x="122" y="213"/>
                  </a:cubicBezTo>
                  <a:cubicBezTo>
                    <a:pt x="213" y="213"/>
                    <a:pt x="244" y="153"/>
                    <a:pt x="244" y="122"/>
                  </a:cubicBezTo>
                  <a:cubicBezTo>
                    <a:pt x="244" y="31"/>
                    <a:pt x="21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6"/>
            <p:cNvSpPr/>
            <p:nvPr/>
          </p:nvSpPr>
          <p:spPr>
            <a:xfrm>
              <a:off x="9302100" y="3689538"/>
              <a:ext cx="6100" cy="6100"/>
            </a:xfrm>
            <a:custGeom>
              <a:rect b="b" l="l" r="r" t="t"/>
              <a:pathLst>
                <a:path extrusionOk="0" h="244" w="244">
                  <a:moveTo>
                    <a:pt x="122" y="1"/>
                  </a:moveTo>
                  <a:cubicBezTo>
                    <a:pt x="61" y="1"/>
                    <a:pt x="1" y="92"/>
                    <a:pt x="1" y="122"/>
                  </a:cubicBezTo>
                  <a:cubicBezTo>
                    <a:pt x="1" y="183"/>
                    <a:pt x="92" y="244"/>
                    <a:pt x="122" y="244"/>
                  </a:cubicBezTo>
                  <a:cubicBezTo>
                    <a:pt x="153" y="244"/>
                    <a:pt x="244" y="183"/>
                    <a:pt x="244" y="122"/>
                  </a:cubicBezTo>
                  <a:cubicBezTo>
                    <a:pt x="24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6"/>
            <p:cNvSpPr/>
            <p:nvPr/>
          </p:nvSpPr>
          <p:spPr>
            <a:xfrm>
              <a:off x="9302875" y="3768563"/>
              <a:ext cx="4575" cy="3825"/>
            </a:xfrm>
            <a:custGeom>
              <a:rect b="b" l="l" r="r" t="t"/>
              <a:pathLst>
                <a:path extrusionOk="0" h="153" w="183">
                  <a:moveTo>
                    <a:pt x="91" y="1"/>
                  </a:moveTo>
                  <a:cubicBezTo>
                    <a:pt x="61" y="1"/>
                    <a:pt x="0" y="31"/>
                    <a:pt x="0" y="62"/>
                  </a:cubicBezTo>
                  <a:cubicBezTo>
                    <a:pt x="0" y="92"/>
                    <a:pt x="61" y="153"/>
                    <a:pt x="91" y="153"/>
                  </a:cubicBezTo>
                  <a:cubicBezTo>
                    <a:pt x="122" y="153"/>
                    <a:pt x="182" y="122"/>
                    <a:pt x="182" y="62"/>
                  </a:cubicBezTo>
                  <a:cubicBezTo>
                    <a:pt x="18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6"/>
            <p:cNvSpPr/>
            <p:nvPr/>
          </p:nvSpPr>
          <p:spPr>
            <a:xfrm>
              <a:off x="9304375" y="3846838"/>
              <a:ext cx="1550" cy="2300"/>
            </a:xfrm>
            <a:custGeom>
              <a:rect b="b" l="l" r="r" t="t"/>
              <a:pathLst>
                <a:path extrusionOk="0" h="92" w="62">
                  <a:moveTo>
                    <a:pt x="31" y="0"/>
                  </a:moveTo>
                  <a:cubicBezTo>
                    <a:pt x="1" y="0"/>
                    <a:pt x="1" y="31"/>
                    <a:pt x="1" y="61"/>
                  </a:cubicBezTo>
                  <a:cubicBezTo>
                    <a:pt x="1" y="61"/>
                    <a:pt x="1" y="92"/>
                    <a:pt x="31" y="92"/>
                  </a:cubicBezTo>
                  <a:cubicBezTo>
                    <a:pt x="62" y="92"/>
                    <a:pt x="62" y="61"/>
                    <a:pt x="62" y="61"/>
                  </a:cubicBezTo>
                  <a:cubicBezTo>
                    <a:pt x="62" y="31"/>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6"/>
            <p:cNvSpPr/>
            <p:nvPr/>
          </p:nvSpPr>
          <p:spPr>
            <a:xfrm>
              <a:off x="9304375" y="3925863"/>
              <a:ext cx="1550" cy="1550"/>
            </a:xfrm>
            <a:custGeom>
              <a:rect b="b" l="l" r="r" t="t"/>
              <a:pathLst>
                <a:path extrusionOk="0" h="62" w="62">
                  <a:moveTo>
                    <a:pt x="31" y="1"/>
                  </a:moveTo>
                  <a:cubicBezTo>
                    <a:pt x="31" y="1"/>
                    <a:pt x="1" y="1"/>
                    <a:pt x="31" y="61"/>
                  </a:cubicBezTo>
                  <a:cubicBezTo>
                    <a:pt x="62" y="1"/>
                    <a:pt x="3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6"/>
            <p:cNvSpPr/>
            <p:nvPr/>
          </p:nvSpPr>
          <p:spPr>
            <a:xfrm>
              <a:off x="9305150"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6"/>
            <p:cNvSpPr/>
            <p:nvPr/>
          </p:nvSpPr>
          <p:spPr>
            <a:xfrm>
              <a:off x="936442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6"/>
            <p:cNvSpPr/>
            <p:nvPr/>
          </p:nvSpPr>
          <p:spPr>
            <a:xfrm>
              <a:off x="9365175" y="2905338"/>
              <a:ext cx="18250" cy="16750"/>
            </a:xfrm>
            <a:custGeom>
              <a:rect b="b" l="l" r="r" t="t"/>
              <a:pathLst>
                <a:path extrusionOk="0" h="670" w="730">
                  <a:moveTo>
                    <a:pt x="335" y="0"/>
                  </a:moveTo>
                  <a:cubicBezTo>
                    <a:pt x="152" y="0"/>
                    <a:pt x="0" y="152"/>
                    <a:pt x="0" y="335"/>
                  </a:cubicBezTo>
                  <a:cubicBezTo>
                    <a:pt x="0" y="517"/>
                    <a:pt x="152" y="669"/>
                    <a:pt x="335" y="669"/>
                  </a:cubicBezTo>
                  <a:cubicBezTo>
                    <a:pt x="578" y="669"/>
                    <a:pt x="730" y="517"/>
                    <a:pt x="669" y="335"/>
                  </a:cubicBezTo>
                  <a:cubicBezTo>
                    <a:pt x="669" y="152"/>
                    <a:pt x="51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6"/>
            <p:cNvSpPr/>
            <p:nvPr/>
          </p:nvSpPr>
          <p:spPr>
            <a:xfrm>
              <a:off x="936517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6"/>
            <p:cNvSpPr/>
            <p:nvPr/>
          </p:nvSpPr>
          <p:spPr>
            <a:xfrm>
              <a:off x="9365925" y="3061863"/>
              <a:ext cx="15225" cy="15225"/>
            </a:xfrm>
            <a:custGeom>
              <a:rect b="b" l="l" r="r" t="t"/>
              <a:pathLst>
                <a:path extrusionOk="0" h="609" w="609">
                  <a:moveTo>
                    <a:pt x="305" y="1"/>
                  </a:moveTo>
                  <a:cubicBezTo>
                    <a:pt x="122" y="1"/>
                    <a:pt x="1" y="122"/>
                    <a:pt x="1" y="305"/>
                  </a:cubicBezTo>
                  <a:cubicBezTo>
                    <a:pt x="1" y="457"/>
                    <a:pt x="122"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6"/>
            <p:cNvSpPr/>
            <p:nvPr/>
          </p:nvSpPr>
          <p:spPr>
            <a:xfrm>
              <a:off x="9366700" y="3140888"/>
              <a:ext cx="14450" cy="12950"/>
            </a:xfrm>
            <a:custGeom>
              <a:rect b="b" l="l" r="r" t="t"/>
              <a:pathLst>
                <a:path extrusionOk="0" h="518" w="578">
                  <a:moveTo>
                    <a:pt x="274" y="1"/>
                  </a:moveTo>
                  <a:cubicBezTo>
                    <a:pt x="122" y="1"/>
                    <a:pt x="0" y="92"/>
                    <a:pt x="0" y="244"/>
                  </a:cubicBezTo>
                  <a:cubicBezTo>
                    <a:pt x="0" y="396"/>
                    <a:pt x="122" y="518"/>
                    <a:pt x="274" y="518"/>
                  </a:cubicBezTo>
                  <a:cubicBezTo>
                    <a:pt x="426" y="518"/>
                    <a:pt x="578"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6"/>
            <p:cNvSpPr/>
            <p:nvPr/>
          </p:nvSpPr>
          <p:spPr>
            <a:xfrm>
              <a:off x="9366700" y="3218413"/>
              <a:ext cx="13700" cy="13700"/>
            </a:xfrm>
            <a:custGeom>
              <a:rect b="b" l="l" r="r" t="t"/>
              <a:pathLst>
                <a:path extrusionOk="0" h="548" w="548">
                  <a:moveTo>
                    <a:pt x="274" y="0"/>
                  </a:moveTo>
                  <a:cubicBezTo>
                    <a:pt x="122" y="0"/>
                    <a:pt x="0" y="122"/>
                    <a:pt x="0" y="274"/>
                  </a:cubicBezTo>
                  <a:cubicBezTo>
                    <a:pt x="0" y="426"/>
                    <a:pt x="122" y="547"/>
                    <a:pt x="274" y="547"/>
                  </a:cubicBezTo>
                  <a:cubicBezTo>
                    <a:pt x="426" y="547"/>
                    <a:pt x="54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6"/>
            <p:cNvSpPr/>
            <p:nvPr/>
          </p:nvSpPr>
          <p:spPr>
            <a:xfrm>
              <a:off x="9367450" y="3297438"/>
              <a:ext cx="12175" cy="11425"/>
            </a:xfrm>
            <a:custGeom>
              <a:rect b="b" l="l" r="r" t="t"/>
              <a:pathLst>
                <a:path extrusionOk="0" h="457" w="487">
                  <a:moveTo>
                    <a:pt x="244" y="0"/>
                  </a:moveTo>
                  <a:cubicBezTo>
                    <a:pt x="122" y="0"/>
                    <a:pt x="1" y="92"/>
                    <a:pt x="1" y="213"/>
                  </a:cubicBezTo>
                  <a:cubicBezTo>
                    <a:pt x="1" y="335"/>
                    <a:pt x="122" y="456"/>
                    <a:pt x="244" y="456"/>
                  </a:cubicBezTo>
                  <a:cubicBezTo>
                    <a:pt x="365" y="456"/>
                    <a:pt x="487" y="335"/>
                    <a:pt x="487" y="213"/>
                  </a:cubicBezTo>
                  <a:cubicBezTo>
                    <a:pt x="487" y="9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6"/>
            <p:cNvSpPr/>
            <p:nvPr/>
          </p:nvSpPr>
          <p:spPr>
            <a:xfrm>
              <a:off x="9368975" y="3376463"/>
              <a:ext cx="10650" cy="9150"/>
            </a:xfrm>
            <a:custGeom>
              <a:rect b="b" l="l" r="r" t="t"/>
              <a:pathLst>
                <a:path extrusionOk="0" h="366" w="426">
                  <a:moveTo>
                    <a:pt x="183" y="1"/>
                  </a:moveTo>
                  <a:cubicBezTo>
                    <a:pt x="61" y="1"/>
                    <a:pt x="0" y="61"/>
                    <a:pt x="0" y="183"/>
                  </a:cubicBezTo>
                  <a:cubicBezTo>
                    <a:pt x="0" y="305"/>
                    <a:pt x="61" y="365"/>
                    <a:pt x="183" y="365"/>
                  </a:cubicBezTo>
                  <a:cubicBezTo>
                    <a:pt x="304" y="365"/>
                    <a:pt x="426" y="305"/>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6"/>
            <p:cNvSpPr/>
            <p:nvPr/>
          </p:nvSpPr>
          <p:spPr>
            <a:xfrm>
              <a:off x="9368975" y="3453963"/>
              <a:ext cx="9150" cy="9925"/>
            </a:xfrm>
            <a:custGeom>
              <a:rect b="b" l="l" r="r" t="t"/>
              <a:pathLst>
                <a:path extrusionOk="0" h="397" w="366">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6"/>
            <p:cNvSpPr/>
            <p:nvPr/>
          </p:nvSpPr>
          <p:spPr>
            <a:xfrm>
              <a:off x="9369725" y="3533013"/>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6"/>
            <p:cNvSpPr/>
            <p:nvPr/>
          </p:nvSpPr>
          <p:spPr>
            <a:xfrm>
              <a:off x="9370500" y="3611263"/>
              <a:ext cx="6100" cy="6100"/>
            </a:xfrm>
            <a:custGeom>
              <a:rect b="b" l="l" r="r" t="t"/>
              <a:pathLst>
                <a:path extrusionOk="0" h="244" w="244">
                  <a:moveTo>
                    <a:pt x="122" y="1"/>
                  </a:moveTo>
                  <a:cubicBezTo>
                    <a:pt x="61" y="1"/>
                    <a:pt x="0" y="62"/>
                    <a:pt x="0" y="122"/>
                  </a:cubicBezTo>
                  <a:cubicBezTo>
                    <a:pt x="0" y="183"/>
                    <a:pt x="61" y="244"/>
                    <a:pt x="122" y="244"/>
                  </a:cubicBezTo>
                  <a:cubicBezTo>
                    <a:pt x="183" y="244"/>
                    <a:pt x="243" y="183"/>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6"/>
            <p:cNvSpPr/>
            <p:nvPr/>
          </p:nvSpPr>
          <p:spPr>
            <a:xfrm>
              <a:off x="9370500" y="3689538"/>
              <a:ext cx="6100" cy="6100"/>
            </a:xfrm>
            <a:custGeom>
              <a:rect b="b" l="l" r="r" t="t"/>
              <a:pathLst>
                <a:path extrusionOk="0" h="244" w="244">
                  <a:moveTo>
                    <a:pt x="122" y="1"/>
                  </a:moveTo>
                  <a:cubicBezTo>
                    <a:pt x="61" y="1"/>
                    <a:pt x="0" y="92"/>
                    <a:pt x="0" y="122"/>
                  </a:cubicBezTo>
                  <a:cubicBezTo>
                    <a:pt x="0" y="183"/>
                    <a:pt x="91" y="244"/>
                    <a:pt x="122" y="244"/>
                  </a:cubicBezTo>
                  <a:cubicBezTo>
                    <a:pt x="213" y="244"/>
                    <a:pt x="243" y="183"/>
                    <a:pt x="243" y="122"/>
                  </a:cubicBezTo>
                  <a:cubicBezTo>
                    <a:pt x="24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6"/>
            <p:cNvSpPr/>
            <p:nvPr/>
          </p:nvSpPr>
          <p:spPr>
            <a:xfrm>
              <a:off x="9371250" y="3768563"/>
              <a:ext cx="4575" cy="3825"/>
            </a:xfrm>
            <a:custGeom>
              <a:rect b="b" l="l" r="r" t="t"/>
              <a:pathLst>
                <a:path extrusionOk="0" h="153" w="183">
                  <a:moveTo>
                    <a:pt x="92" y="1"/>
                  </a:moveTo>
                  <a:cubicBezTo>
                    <a:pt x="61" y="1"/>
                    <a:pt x="1" y="31"/>
                    <a:pt x="1" y="62"/>
                  </a:cubicBezTo>
                  <a:cubicBezTo>
                    <a:pt x="1" y="122"/>
                    <a:pt x="61" y="153"/>
                    <a:pt x="92" y="153"/>
                  </a:cubicBezTo>
                  <a:cubicBezTo>
                    <a:pt x="122" y="153"/>
                    <a:pt x="183" y="122"/>
                    <a:pt x="183" y="62"/>
                  </a:cubicBezTo>
                  <a:cubicBezTo>
                    <a:pt x="18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6"/>
            <p:cNvSpPr/>
            <p:nvPr/>
          </p:nvSpPr>
          <p:spPr>
            <a:xfrm>
              <a:off x="9372775" y="3846838"/>
              <a:ext cx="1550" cy="2300"/>
            </a:xfrm>
            <a:custGeom>
              <a:rect b="b" l="l" r="r" t="t"/>
              <a:pathLst>
                <a:path extrusionOk="0" h="92" w="62">
                  <a:moveTo>
                    <a:pt x="31" y="0"/>
                  </a:moveTo>
                  <a:cubicBezTo>
                    <a:pt x="0" y="0"/>
                    <a:pt x="0" y="31"/>
                    <a:pt x="0" y="61"/>
                  </a:cubicBezTo>
                  <a:cubicBezTo>
                    <a:pt x="0" y="61"/>
                    <a:pt x="0"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6"/>
            <p:cNvSpPr/>
            <p:nvPr/>
          </p:nvSpPr>
          <p:spPr>
            <a:xfrm>
              <a:off x="9372775" y="3925863"/>
              <a:ext cx="1550" cy="1550"/>
            </a:xfrm>
            <a:custGeom>
              <a:rect b="b" l="l" r="r" t="t"/>
              <a:pathLst>
                <a:path extrusionOk="0" h="62" w="62">
                  <a:moveTo>
                    <a:pt x="31" y="1"/>
                  </a:moveTo>
                  <a:cubicBezTo>
                    <a:pt x="31" y="1"/>
                    <a:pt x="0" y="1"/>
                    <a:pt x="31" y="6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6"/>
            <p:cNvSpPr/>
            <p:nvPr/>
          </p:nvSpPr>
          <p:spPr>
            <a:xfrm>
              <a:off x="937352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6"/>
            <p:cNvSpPr/>
            <p:nvPr/>
          </p:nvSpPr>
          <p:spPr>
            <a:xfrm>
              <a:off x="943357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6"/>
            <p:cNvSpPr/>
            <p:nvPr/>
          </p:nvSpPr>
          <p:spPr>
            <a:xfrm>
              <a:off x="9434325" y="2905338"/>
              <a:ext cx="17500" cy="16750"/>
            </a:xfrm>
            <a:custGeom>
              <a:rect b="b" l="l" r="r" t="t"/>
              <a:pathLst>
                <a:path extrusionOk="0" h="670" w="700">
                  <a:moveTo>
                    <a:pt x="335" y="0"/>
                  </a:moveTo>
                  <a:cubicBezTo>
                    <a:pt x="152" y="0"/>
                    <a:pt x="0" y="152"/>
                    <a:pt x="0" y="335"/>
                  </a:cubicBezTo>
                  <a:cubicBezTo>
                    <a:pt x="0" y="517"/>
                    <a:pt x="152" y="669"/>
                    <a:pt x="335" y="669"/>
                  </a:cubicBezTo>
                  <a:cubicBezTo>
                    <a:pt x="548" y="669"/>
                    <a:pt x="700" y="517"/>
                    <a:pt x="700" y="335"/>
                  </a:cubicBezTo>
                  <a:cubicBezTo>
                    <a:pt x="700" y="152"/>
                    <a:pt x="54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6"/>
            <p:cNvSpPr/>
            <p:nvPr/>
          </p:nvSpPr>
          <p:spPr>
            <a:xfrm>
              <a:off x="943432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6"/>
            <p:cNvSpPr/>
            <p:nvPr/>
          </p:nvSpPr>
          <p:spPr>
            <a:xfrm>
              <a:off x="9435075" y="3061863"/>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6"/>
            <p:cNvSpPr/>
            <p:nvPr/>
          </p:nvSpPr>
          <p:spPr>
            <a:xfrm>
              <a:off x="9435850" y="3140888"/>
              <a:ext cx="13700" cy="12950"/>
            </a:xfrm>
            <a:custGeom>
              <a:rect b="b" l="l" r="r" t="t"/>
              <a:pathLst>
                <a:path extrusionOk="0" h="518" w="548">
                  <a:moveTo>
                    <a:pt x="274" y="1"/>
                  </a:moveTo>
                  <a:cubicBezTo>
                    <a:pt x="122" y="1"/>
                    <a:pt x="0" y="92"/>
                    <a:pt x="0" y="244"/>
                  </a:cubicBezTo>
                  <a:cubicBezTo>
                    <a:pt x="0" y="396"/>
                    <a:pt x="122" y="518"/>
                    <a:pt x="274" y="518"/>
                  </a:cubicBezTo>
                  <a:cubicBezTo>
                    <a:pt x="426" y="518"/>
                    <a:pt x="547"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6"/>
            <p:cNvSpPr/>
            <p:nvPr/>
          </p:nvSpPr>
          <p:spPr>
            <a:xfrm>
              <a:off x="9435850" y="3218413"/>
              <a:ext cx="13700" cy="13700"/>
            </a:xfrm>
            <a:custGeom>
              <a:rect b="b" l="l" r="r" t="t"/>
              <a:pathLst>
                <a:path extrusionOk="0" h="548" w="548">
                  <a:moveTo>
                    <a:pt x="274" y="0"/>
                  </a:moveTo>
                  <a:cubicBezTo>
                    <a:pt x="122" y="0"/>
                    <a:pt x="0" y="122"/>
                    <a:pt x="0" y="274"/>
                  </a:cubicBezTo>
                  <a:cubicBezTo>
                    <a:pt x="0" y="426"/>
                    <a:pt x="122" y="547"/>
                    <a:pt x="274" y="547"/>
                  </a:cubicBezTo>
                  <a:cubicBezTo>
                    <a:pt x="395" y="547"/>
                    <a:pt x="51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6"/>
            <p:cNvSpPr/>
            <p:nvPr/>
          </p:nvSpPr>
          <p:spPr>
            <a:xfrm>
              <a:off x="9437375" y="3297438"/>
              <a:ext cx="11400" cy="11425"/>
            </a:xfrm>
            <a:custGeom>
              <a:rect b="b" l="l" r="r" t="t"/>
              <a:pathLst>
                <a:path extrusionOk="0" h="457" w="456">
                  <a:moveTo>
                    <a:pt x="213" y="0"/>
                  </a:moveTo>
                  <a:cubicBezTo>
                    <a:pt x="91" y="0"/>
                    <a:pt x="0" y="92"/>
                    <a:pt x="0" y="213"/>
                  </a:cubicBezTo>
                  <a:cubicBezTo>
                    <a:pt x="0" y="335"/>
                    <a:pt x="91" y="456"/>
                    <a:pt x="213" y="456"/>
                  </a:cubicBezTo>
                  <a:cubicBezTo>
                    <a:pt x="334" y="456"/>
                    <a:pt x="456" y="335"/>
                    <a:pt x="456" y="213"/>
                  </a:cubicBezTo>
                  <a:cubicBezTo>
                    <a:pt x="456" y="92"/>
                    <a:pt x="334"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6"/>
            <p:cNvSpPr/>
            <p:nvPr/>
          </p:nvSpPr>
          <p:spPr>
            <a:xfrm>
              <a:off x="9438125" y="3376463"/>
              <a:ext cx="9900" cy="9150"/>
            </a:xfrm>
            <a:custGeom>
              <a:rect b="b" l="l" r="r" t="t"/>
              <a:pathLst>
                <a:path extrusionOk="0" h="366" w="396">
                  <a:moveTo>
                    <a:pt x="183" y="1"/>
                  </a:moveTo>
                  <a:cubicBezTo>
                    <a:pt x="92" y="1"/>
                    <a:pt x="0" y="61"/>
                    <a:pt x="0" y="183"/>
                  </a:cubicBezTo>
                  <a:cubicBezTo>
                    <a:pt x="0" y="305"/>
                    <a:pt x="92" y="365"/>
                    <a:pt x="183" y="365"/>
                  </a:cubicBezTo>
                  <a:cubicBezTo>
                    <a:pt x="304" y="365"/>
                    <a:pt x="396" y="305"/>
                    <a:pt x="396" y="183"/>
                  </a:cubicBezTo>
                  <a:cubicBezTo>
                    <a:pt x="396"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6"/>
            <p:cNvSpPr/>
            <p:nvPr/>
          </p:nvSpPr>
          <p:spPr>
            <a:xfrm>
              <a:off x="9438125" y="3453963"/>
              <a:ext cx="9900" cy="9925"/>
            </a:xfrm>
            <a:custGeom>
              <a:rect b="b" l="l" r="r" t="t"/>
              <a:pathLst>
                <a:path extrusionOk="0" h="397" w="396">
                  <a:moveTo>
                    <a:pt x="183" y="1"/>
                  </a:moveTo>
                  <a:cubicBezTo>
                    <a:pt x="92" y="1"/>
                    <a:pt x="0" y="92"/>
                    <a:pt x="0" y="183"/>
                  </a:cubicBezTo>
                  <a:cubicBezTo>
                    <a:pt x="0" y="305"/>
                    <a:pt x="92" y="396"/>
                    <a:pt x="183" y="396"/>
                  </a:cubicBezTo>
                  <a:cubicBezTo>
                    <a:pt x="274" y="396"/>
                    <a:pt x="335" y="305"/>
                    <a:pt x="396" y="183"/>
                  </a:cubicBezTo>
                  <a:cubicBezTo>
                    <a:pt x="396"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6"/>
            <p:cNvSpPr/>
            <p:nvPr/>
          </p:nvSpPr>
          <p:spPr>
            <a:xfrm>
              <a:off x="9438875" y="3533013"/>
              <a:ext cx="7625" cy="7625"/>
            </a:xfrm>
            <a:custGeom>
              <a:rect b="b" l="l" r="r" t="t"/>
              <a:pathLst>
                <a:path extrusionOk="0" h="305" w="305">
                  <a:moveTo>
                    <a:pt x="153" y="0"/>
                  </a:moveTo>
                  <a:cubicBezTo>
                    <a:pt x="92" y="0"/>
                    <a:pt x="1" y="61"/>
                    <a:pt x="1" y="152"/>
                  </a:cubicBezTo>
                  <a:cubicBezTo>
                    <a:pt x="1" y="213"/>
                    <a:pt x="92" y="304"/>
                    <a:pt x="153" y="304"/>
                  </a:cubicBezTo>
                  <a:cubicBezTo>
                    <a:pt x="24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6"/>
            <p:cNvSpPr/>
            <p:nvPr/>
          </p:nvSpPr>
          <p:spPr>
            <a:xfrm>
              <a:off x="9440400" y="3612788"/>
              <a:ext cx="5350" cy="5350"/>
            </a:xfrm>
            <a:custGeom>
              <a:rect b="b" l="l" r="r" t="t"/>
              <a:pathLst>
                <a:path extrusionOk="0" h="214" w="214">
                  <a:moveTo>
                    <a:pt x="92" y="1"/>
                  </a:moveTo>
                  <a:cubicBezTo>
                    <a:pt x="31" y="1"/>
                    <a:pt x="1" y="31"/>
                    <a:pt x="1" y="122"/>
                  </a:cubicBezTo>
                  <a:cubicBezTo>
                    <a:pt x="1" y="183"/>
                    <a:pt x="31" y="213"/>
                    <a:pt x="92" y="213"/>
                  </a:cubicBezTo>
                  <a:cubicBezTo>
                    <a:pt x="183" y="213"/>
                    <a:pt x="213" y="153"/>
                    <a:pt x="213" y="122"/>
                  </a:cubicBezTo>
                  <a:cubicBezTo>
                    <a:pt x="213" y="31"/>
                    <a:pt x="183"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6"/>
            <p:cNvSpPr/>
            <p:nvPr/>
          </p:nvSpPr>
          <p:spPr>
            <a:xfrm>
              <a:off x="9439650" y="3689538"/>
              <a:ext cx="6100" cy="6100"/>
            </a:xfrm>
            <a:custGeom>
              <a:rect b="b" l="l" r="r" t="t"/>
              <a:pathLst>
                <a:path extrusionOk="0" h="244" w="244">
                  <a:moveTo>
                    <a:pt x="122" y="1"/>
                  </a:moveTo>
                  <a:cubicBezTo>
                    <a:pt x="61" y="1"/>
                    <a:pt x="0" y="61"/>
                    <a:pt x="0" y="122"/>
                  </a:cubicBezTo>
                  <a:cubicBezTo>
                    <a:pt x="0" y="183"/>
                    <a:pt x="61" y="244"/>
                    <a:pt x="122" y="244"/>
                  </a:cubicBezTo>
                  <a:cubicBezTo>
                    <a:pt x="183" y="244"/>
                    <a:pt x="243" y="18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6"/>
            <p:cNvSpPr/>
            <p:nvPr/>
          </p:nvSpPr>
          <p:spPr>
            <a:xfrm>
              <a:off x="9441175" y="3768563"/>
              <a:ext cx="3800" cy="3825"/>
            </a:xfrm>
            <a:custGeom>
              <a:rect b="b" l="l" r="r" t="t"/>
              <a:pathLst>
                <a:path extrusionOk="0" h="153" w="152">
                  <a:moveTo>
                    <a:pt x="61" y="1"/>
                  </a:moveTo>
                  <a:cubicBezTo>
                    <a:pt x="30" y="1"/>
                    <a:pt x="0" y="31"/>
                    <a:pt x="0" y="62"/>
                  </a:cubicBezTo>
                  <a:cubicBezTo>
                    <a:pt x="0" y="122"/>
                    <a:pt x="30" y="153"/>
                    <a:pt x="61" y="153"/>
                  </a:cubicBezTo>
                  <a:cubicBezTo>
                    <a:pt x="122" y="153"/>
                    <a:pt x="152" y="122"/>
                    <a:pt x="152" y="62"/>
                  </a:cubicBezTo>
                  <a:cubicBezTo>
                    <a:pt x="152"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6"/>
            <p:cNvSpPr/>
            <p:nvPr/>
          </p:nvSpPr>
          <p:spPr>
            <a:xfrm>
              <a:off x="9441925" y="3846838"/>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6"/>
            <p:cNvSpPr/>
            <p:nvPr/>
          </p:nvSpPr>
          <p:spPr>
            <a:xfrm>
              <a:off x="9441925" y="3925863"/>
              <a:ext cx="775" cy="1550"/>
            </a:xfrm>
            <a:custGeom>
              <a:rect b="b" l="l" r="r" t="t"/>
              <a:pathLst>
                <a:path extrusionOk="0" h="62" w="31">
                  <a:moveTo>
                    <a:pt x="31" y="1"/>
                  </a:moveTo>
                  <a:cubicBezTo>
                    <a:pt x="31" y="1"/>
                    <a:pt x="0" y="1"/>
                    <a:pt x="31" y="61"/>
                  </a:cubicBezTo>
                  <a:lnTo>
                    <a:pt x="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6"/>
            <p:cNvSpPr/>
            <p:nvPr/>
          </p:nvSpPr>
          <p:spPr>
            <a:xfrm>
              <a:off x="94426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6"/>
            <p:cNvSpPr/>
            <p:nvPr/>
          </p:nvSpPr>
          <p:spPr>
            <a:xfrm>
              <a:off x="9501950" y="2826313"/>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6"/>
            <p:cNvSpPr/>
            <p:nvPr/>
          </p:nvSpPr>
          <p:spPr>
            <a:xfrm>
              <a:off x="9502725" y="2905338"/>
              <a:ext cx="17500" cy="16750"/>
            </a:xfrm>
            <a:custGeom>
              <a:rect b="b" l="l" r="r" t="t"/>
              <a:pathLst>
                <a:path extrusionOk="0" h="670" w="700">
                  <a:moveTo>
                    <a:pt x="334" y="0"/>
                  </a:moveTo>
                  <a:cubicBezTo>
                    <a:pt x="152" y="0"/>
                    <a:pt x="0" y="152"/>
                    <a:pt x="0" y="335"/>
                  </a:cubicBezTo>
                  <a:cubicBezTo>
                    <a:pt x="0" y="517"/>
                    <a:pt x="152" y="669"/>
                    <a:pt x="334" y="669"/>
                  </a:cubicBezTo>
                  <a:cubicBezTo>
                    <a:pt x="547" y="669"/>
                    <a:pt x="699" y="517"/>
                    <a:pt x="699" y="335"/>
                  </a:cubicBezTo>
                  <a:cubicBezTo>
                    <a:pt x="699" y="152"/>
                    <a:pt x="54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6"/>
            <p:cNvSpPr/>
            <p:nvPr/>
          </p:nvSpPr>
          <p:spPr>
            <a:xfrm>
              <a:off x="9502725" y="2982838"/>
              <a:ext cx="17500" cy="17500"/>
            </a:xfrm>
            <a:custGeom>
              <a:rect b="b" l="l" r="r" t="t"/>
              <a:pathLst>
                <a:path extrusionOk="0" h="700" w="700">
                  <a:moveTo>
                    <a:pt x="334" y="1"/>
                  </a:moveTo>
                  <a:cubicBezTo>
                    <a:pt x="152" y="1"/>
                    <a:pt x="0" y="153"/>
                    <a:pt x="0" y="335"/>
                  </a:cubicBezTo>
                  <a:cubicBezTo>
                    <a:pt x="0" y="548"/>
                    <a:pt x="152" y="700"/>
                    <a:pt x="334" y="700"/>
                  </a:cubicBezTo>
                  <a:cubicBezTo>
                    <a:pt x="547" y="700"/>
                    <a:pt x="699" y="548"/>
                    <a:pt x="699" y="335"/>
                  </a:cubicBezTo>
                  <a:cubicBezTo>
                    <a:pt x="699" y="153"/>
                    <a:pt x="54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6"/>
            <p:cNvSpPr/>
            <p:nvPr/>
          </p:nvSpPr>
          <p:spPr>
            <a:xfrm>
              <a:off x="9503475" y="3061863"/>
              <a:ext cx="15225" cy="15225"/>
            </a:xfrm>
            <a:custGeom>
              <a:rect b="b" l="l" r="r" t="t"/>
              <a:pathLst>
                <a:path extrusionOk="0" h="609" w="609">
                  <a:moveTo>
                    <a:pt x="304" y="1"/>
                  </a:moveTo>
                  <a:cubicBezTo>
                    <a:pt x="152" y="1"/>
                    <a:pt x="0" y="153"/>
                    <a:pt x="0" y="305"/>
                  </a:cubicBezTo>
                  <a:cubicBezTo>
                    <a:pt x="0" y="457"/>
                    <a:pt x="152" y="609"/>
                    <a:pt x="304" y="609"/>
                  </a:cubicBezTo>
                  <a:cubicBezTo>
                    <a:pt x="517"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6"/>
            <p:cNvSpPr/>
            <p:nvPr/>
          </p:nvSpPr>
          <p:spPr>
            <a:xfrm>
              <a:off x="9505000" y="3140888"/>
              <a:ext cx="12925" cy="12950"/>
            </a:xfrm>
            <a:custGeom>
              <a:rect b="b" l="l" r="r" t="t"/>
              <a:pathLst>
                <a:path extrusionOk="0" h="518" w="517">
                  <a:moveTo>
                    <a:pt x="243" y="1"/>
                  </a:moveTo>
                  <a:cubicBezTo>
                    <a:pt x="91" y="1"/>
                    <a:pt x="0" y="92"/>
                    <a:pt x="0" y="244"/>
                  </a:cubicBezTo>
                  <a:cubicBezTo>
                    <a:pt x="0" y="396"/>
                    <a:pt x="91" y="518"/>
                    <a:pt x="243" y="518"/>
                  </a:cubicBezTo>
                  <a:cubicBezTo>
                    <a:pt x="395" y="518"/>
                    <a:pt x="517" y="396"/>
                    <a:pt x="517" y="244"/>
                  </a:cubicBezTo>
                  <a:cubicBezTo>
                    <a:pt x="517" y="92"/>
                    <a:pt x="395" y="1"/>
                    <a:pt x="2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6"/>
            <p:cNvSpPr/>
            <p:nvPr/>
          </p:nvSpPr>
          <p:spPr>
            <a:xfrm>
              <a:off x="9505000" y="3218413"/>
              <a:ext cx="12925" cy="13700"/>
            </a:xfrm>
            <a:custGeom>
              <a:rect b="b" l="l" r="r" t="t"/>
              <a:pathLst>
                <a:path extrusionOk="0" h="548" w="517">
                  <a:moveTo>
                    <a:pt x="243" y="0"/>
                  </a:moveTo>
                  <a:cubicBezTo>
                    <a:pt x="91" y="0"/>
                    <a:pt x="0" y="122"/>
                    <a:pt x="0" y="274"/>
                  </a:cubicBezTo>
                  <a:cubicBezTo>
                    <a:pt x="0" y="426"/>
                    <a:pt x="91" y="547"/>
                    <a:pt x="243" y="547"/>
                  </a:cubicBezTo>
                  <a:cubicBezTo>
                    <a:pt x="395" y="547"/>
                    <a:pt x="517" y="426"/>
                    <a:pt x="517" y="274"/>
                  </a:cubicBezTo>
                  <a:cubicBezTo>
                    <a:pt x="517" y="122"/>
                    <a:pt x="39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6"/>
            <p:cNvSpPr/>
            <p:nvPr/>
          </p:nvSpPr>
          <p:spPr>
            <a:xfrm>
              <a:off x="9505750" y="3297438"/>
              <a:ext cx="11425" cy="11425"/>
            </a:xfrm>
            <a:custGeom>
              <a:rect b="b" l="l" r="r" t="t"/>
              <a:pathLst>
                <a:path extrusionOk="0" h="457" w="457">
                  <a:moveTo>
                    <a:pt x="213" y="0"/>
                  </a:moveTo>
                  <a:cubicBezTo>
                    <a:pt x="122" y="0"/>
                    <a:pt x="1" y="122"/>
                    <a:pt x="1" y="213"/>
                  </a:cubicBezTo>
                  <a:cubicBezTo>
                    <a:pt x="1" y="335"/>
                    <a:pt x="122" y="456"/>
                    <a:pt x="213" y="456"/>
                  </a:cubicBezTo>
                  <a:cubicBezTo>
                    <a:pt x="335" y="456"/>
                    <a:pt x="457" y="335"/>
                    <a:pt x="457" y="213"/>
                  </a:cubicBezTo>
                  <a:cubicBezTo>
                    <a:pt x="457" y="122"/>
                    <a:pt x="335"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6"/>
            <p:cNvSpPr/>
            <p:nvPr/>
          </p:nvSpPr>
          <p:spPr>
            <a:xfrm>
              <a:off x="9506525" y="3376463"/>
              <a:ext cx="9900" cy="9150"/>
            </a:xfrm>
            <a:custGeom>
              <a:rect b="b" l="l" r="r" t="t"/>
              <a:pathLst>
                <a:path extrusionOk="0" h="366" w="396">
                  <a:moveTo>
                    <a:pt x="182" y="1"/>
                  </a:moveTo>
                  <a:cubicBezTo>
                    <a:pt x="91" y="1"/>
                    <a:pt x="0" y="61"/>
                    <a:pt x="0" y="183"/>
                  </a:cubicBezTo>
                  <a:cubicBezTo>
                    <a:pt x="0" y="305"/>
                    <a:pt x="91" y="365"/>
                    <a:pt x="182" y="365"/>
                  </a:cubicBezTo>
                  <a:cubicBezTo>
                    <a:pt x="304" y="365"/>
                    <a:pt x="395" y="305"/>
                    <a:pt x="395" y="183"/>
                  </a:cubicBezTo>
                  <a:cubicBezTo>
                    <a:pt x="395" y="61"/>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6"/>
            <p:cNvSpPr/>
            <p:nvPr/>
          </p:nvSpPr>
          <p:spPr>
            <a:xfrm>
              <a:off x="9506525" y="3453963"/>
              <a:ext cx="9900" cy="9925"/>
            </a:xfrm>
            <a:custGeom>
              <a:rect b="b" l="l" r="r" t="t"/>
              <a:pathLst>
                <a:path extrusionOk="0" h="397" w="396">
                  <a:moveTo>
                    <a:pt x="182" y="1"/>
                  </a:moveTo>
                  <a:cubicBezTo>
                    <a:pt x="91" y="1"/>
                    <a:pt x="0" y="92"/>
                    <a:pt x="0" y="183"/>
                  </a:cubicBezTo>
                  <a:cubicBezTo>
                    <a:pt x="0" y="305"/>
                    <a:pt x="91" y="396"/>
                    <a:pt x="182" y="396"/>
                  </a:cubicBezTo>
                  <a:cubicBezTo>
                    <a:pt x="304" y="396"/>
                    <a:pt x="395" y="305"/>
                    <a:pt x="395" y="183"/>
                  </a:cubicBezTo>
                  <a:cubicBezTo>
                    <a:pt x="395" y="92"/>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6"/>
            <p:cNvSpPr/>
            <p:nvPr/>
          </p:nvSpPr>
          <p:spPr>
            <a:xfrm>
              <a:off x="9507275" y="3533013"/>
              <a:ext cx="7625" cy="7625"/>
            </a:xfrm>
            <a:custGeom>
              <a:rect b="b" l="l" r="r" t="t"/>
              <a:pathLst>
                <a:path extrusionOk="0" h="305" w="305">
                  <a:moveTo>
                    <a:pt x="152" y="0"/>
                  </a:moveTo>
                  <a:cubicBezTo>
                    <a:pt x="92" y="0"/>
                    <a:pt x="0" y="61"/>
                    <a:pt x="0" y="152"/>
                  </a:cubicBezTo>
                  <a:cubicBezTo>
                    <a:pt x="0" y="213"/>
                    <a:pt x="92" y="304"/>
                    <a:pt x="152" y="304"/>
                  </a:cubicBezTo>
                  <a:cubicBezTo>
                    <a:pt x="244" y="304"/>
                    <a:pt x="304" y="213"/>
                    <a:pt x="304" y="152"/>
                  </a:cubicBezTo>
                  <a:cubicBezTo>
                    <a:pt x="304" y="61"/>
                    <a:pt x="244"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6"/>
            <p:cNvSpPr/>
            <p:nvPr/>
          </p:nvSpPr>
          <p:spPr>
            <a:xfrm>
              <a:off x="9508800" y="3612788"/>
              <a:ext cx="5325" cy="5350"/>
            </a:xfrm>
            <a:custGeom>
              <a:rect b="b" l="l" r="r" t="t"/>
              <a:pathLst>
                <a:path extrusionOk="0" h="214" w="213">
                  <a:moveTo>
                    <a:pt x="91" y="1"/>
                  </a:moveTo>
                  <a:cubicBezTo>
                    <a:pt x="31" y="1"/>
                    <a:pt x="0" y="31"/>
                    <a:pt x="0" y="122"/>
                  </a:cubicBezTo>
                  <a:cubicBezTo>
                    <a:pt x="0" y="183"/>
                    <a:pt x="31" y="213"/>
                    <a:pt x="91" y="213"/>
                  </a:cubicBezTo>
                  <a:cubicBezTo>
                    <a:pt x="183" y="213"/>
                    <a:pt x="213" y="153"/>
                    <a:pt x="213" y="122"/>
                  </a:cubicBezTo>
                  <a:cubicBezTo>
                    <a:pt x="213" y="31"/>
                    <a:pt x="183"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6"/>
            <p:cNvSpPr/>
            <p:nvPr/>
          </p:nvSpPr>
          <p:spPr>
            <a:xfrm>
              <a:off x="9508800" y="3689538"/>
              <a:ext cx="5325" cy="6100"/>
            </a:xfrm>
            <a:custGeom>
              <a:rect b="b" l="l" r="r" t="t"/>
              <a:pathLst>
                <a:path extrusionOk="0" h="244" w="213">
                  <a:moveTo>
                    <a:pt x="91" y="1"/>
                  </a:moveTo>
                  <a:cubicBezTo>
                    <a:pt x="31" y="1"/>
                    <a:pt x="0" y="92"/>
                    <a:pt x="0" y="122"/>
                  </a:cubicBezTo>
                  <a:cubicBezTo>
                    <a:pt x="0" y="183"/>
                    <a:pt x="61" y="244"/>
                    <a:pt x="91" y="244"/>
                  </a:cubicBezTo>
                  <a:cubicBezTo>
                    <a:pt x="183" y="244"/>
                    <a:pt x="213" y="183"/>
                    <a:pt x="213" y="122"/>
                  </a:cubicBezTo>
                  <a:cubicBezTo>
                    <a:pt x="213" y="31"/>
                    <a:pt x="15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6"/>
            <p:cNvSpPr/>
            <p:nvPr/>
          </p:nvSpPr>
          <p:spPr>
            <a:xfrm>
              <a:off x="9509550" y="3768563"/>
              <a:ext cx="3825" cy="3825"/>
            </a:xfrm>
            <a:custGeom>
              <a:rect b="b" l="l" r="r" t="t"/>
              <a:pathLst>
                <a:path extrusionOk="0" h="153" w="153">
                  <a:moveTo>
                    <a:pt x="61" y="1"/>
                  </a:moveTo>
                  <a:cubicBezTo>
                    <a:pt x="31" y="1"/>
                    <a:pt x="1" y="31"/>
                    <a:pt x="1" y="62"/>
                  </a:cubicBezTo>
                  <a:cubicBezTo>
                    <a:pt x="1" y="92"/>
                    <a:pt x="31" y="153"/>
                    <a:pt x="61" y="153"/>
                  </a:cubicBezTo>
                  <a:cubicBezTo>
                    <a:pt x="122" y="153"/>
                    <a:pt x="153" y="122"/>
                    <a:pt x="153" y="62"/>
                  </a:cubicBezTo>
                  <a:cubicBezTo>
                    <a:pt x="153"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6"/>
            <p:cNvSpPr/>
            <p:nvPr/>
          </p:nvSpPr>
          <p:spPr>
            <a:xfrm>
              <a:off x="9510325" y="3848363"/>
              <a:ext cx="2300" cy="1550"/>
            </a:xfrm>
            <a:custGeom>
              <a:rect b="b" l="l" r="r" t="t"/>
              <a:pathLst>
                <a:path extrusionOk="0" h="62" w="92">
                  <a:moveTo>
                    <a:pt x="30" y="0"/>
                  </a:moveTo>
                  <a:cubicBezTo>
                    <a:pt x="30" y="0"/>
                    <a:pt x="0" y="0"/>
                    <a:pt x="0" y="31"/>
                  </a:cubicBezTo>
                  <a:cubicBezTo>
                    <a:pt x="0" y="31"/>
                    <a:pt x="0" y="61"/>
                    <a:pt x="30" y="61"/>
                  </a:cubicBezTo>
                  <a:cubicBezTo>
                    <a:pt x="91" y="61"/>
                    <a:pt x="91" y="31"/>
                    <a:pt x="91" y="31"/>
                  </a:cubicBezTo>
                  <a:cubicBezTo>
                    <a:pt x="91" y="31"/>
                    <a:pt x="91" y="0"/>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6"/>
            <p:cNvSpPr/>
            <p:nvPr/>
          </p:nvSpPr>
          <p:spPr>
            <a:xfrm>
              <a:off x="9510325" y="3925863"/>
              <a:ext cx="2300" cy="1550"/>
            </a:xfrm>
            <a:custGeom>
              <a:rect b="b" l="l" r="r" t="t"/>
              <a:pathLst>
                <a:path extrusionOk="0" h="62" w="92">
                  <a:moveTo>
                    <a:pt x="30" y="1"/>
                  </a:moveTo>
                  <a:cubicBezTo>
                    <a:pt x="30" y="1"/>
                    <a:pt x="0" y="1"/>
                    <a:pt x="30" y="61"/>
                  </a:cubicBezTo>
                  <a:cubicBezTo>
                    <a:pt x="91" y="1"/>
                    <a:pt x="91" y="1"/>
                    <a:pt x="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6"/>
            <p:cNvSpPr/>
            <p:nvPr/>
          </p:nvSpPr>
          <p:spPr>
            <a:xfrm>
              <a:off x="95110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6"/>
            <p:cNvSpPr/>
            <p:nvPr/>
          </p:nvSpPr>
          <p:spPr>
            <a:xfrm>
              <a:off x="9571100" y="2826313"/>
              <a:ext cx="19025" cy="19025"/>
            </a:xfrm>
            <a:custGeom>
              <a:rect b="b" l="l" r="r" t="t"/>
              <a:pathLst>
                <a:path extrusionOk="0" h="761" w="761">
                  <a:moveTo>
                    <a:pt x="365" y="0"/>
                  </a:moveTo>
                  <a:cubicBezTo>
                    <a:pt x="183" y="0"/>
                    <a:pt x="1" y="152"/>
                    <a:pt x="1" y="365"/>
                  </a:cubicBezTo>
                  <a:cubicBezTo>
                    <a:pt x="1" y="578"/>
                    <a:pt x="18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6"/>
            <p:cNvSpPr/>
            <p:nvPr/>
          </p:nvSpPr>
          <p:spPr>
            <a:xfrm>
              <a:off x="9571875" y="2905338"/>
              <a:ext cx="17500" cy="16750"/>
            </a:xfrm>
            <a:custGeom>
              <a:rect b="b" l="l" r="r" t="t"/>
              <a:pathLst>
                <a:path extrusionOk="0" h="670" w="700">
                  <a:moveTo>
                    <a:pt x="365" y="0"/>
                  </a:moveTo>
                  <a:cubicBezTo>
                    <a:pt x="152" y="0"/>
                    <a:pt x="0" y="152"/>
                    <a:pt x="0" y="335"/>
                  </a:cubicBezTo>
                  <a:cubicBezTo>
                    <a:pt x="0" y="517"/>
                    <a:pt x="152" y="669"/>
                    <a:pt x="365" y="669"/>
                  </a:cubicBezTo>
                  <a:cubicBezTo>
                    <a:pt x="547" y="669"/>
                    <a:pt x="699" y="517"/>
                    <a:pt x="699" y="335"/>
                  </a:cubicBezTo>
                  <a:cubicBezTo>
                    <a:pt x="699" y="152"/>
                    <a:pt x="547"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6"/>
            <p:cNvSpPr/>
            <p:nvPr/>
          </p:nvSpPr>
          <p:spPr>
            <a:xfrm>
              <a:off x="9571875" y="2982838"/>
              <a:ext cx="17500" cy="17500"/>
            </a:xfrm>
            <a:custGeom>
              <a:rect b="b" l="l" r="r" t="t"/>
              <a:pathLst>
                <a:path extrusionOk="0" h="700" w="700">
                  <a:moveTo>
                    <a:pt x="365" y="1"/>
                  </a:moveTo>
                  <a:cubicBezTo>
                    <a:pt x="152" y="1"/>
                    <a:pt x="0" y="153"/>
                    <a:pt x="0" y="335"/>
                  </a:cubicBezTo>
                  <a:cubicBezTo>
                    <a:pt x="0" y="548"/>
                    <a:pt x="152" y="700"/>
                    <a:pt x="365" y="700"/>
                  </a:cubicBezTo>
                  <a:cubicBezTo>
                    <a:pt x="517" y="700"/>
                    <a:pt x="669" y="548"/>
                    <a:pt x="699" y="335"/>
                  </a:cubicBezTo>
                  <a:cubicBezTo>
                    <a:pt x="699" y="153"/>
                    <a:pt x="547"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6"/>
            <p:cNvSpPr/>
            <p:nvPr/>
          </p:nvSpPr>
          <p:spPr>
            <a:xfrm>
              <a:off x="9573375" y="3061863"/>
              <a:ext cx="15225" cy="15225"/>
            </a:xfrm>
            <a:custGeom>
              <a:rect b="b" l="l" r="r" t="t"/>
              <a:pathLst>
                <a:path extrusionOk="0" h="609" w="609">
                  <a:moveTo>
                    <a:pt x="305" y="1"/>
                  </a:moveTo>
                  <a:cubicBezTo>
                    <a:pt x="153" y="1"/>
                    <a:pt x="1" y="153"/>
                    <a:pt x="1" y="305"/>
                  </a:cubicBezTo>
                  <a:cubicBezTo>
                    <a:pt x="1" y="457"/>
                    <a:pt x="153" y="609"/>
                    <a:pt x="305" y="609"/>
                  </a:cubicBezTo>
                  <a:cubicBezTo>
                    <a:pt x="457" y="609"/>
                    <a:pt x="609" y="457"/>
                    <a:pt x="578" y="305"/>
                  </a:cubicBezTo>
                  <a:cubicBezTo>
                    <a:pt x="578" y="153"/>
                    <a:pt x="45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6"/>
            <p:cNvSpPr/>
            <p:nvPr/>
          </p:nvSpPr>
          <p:spPr>
            <a:xfrm>
              <a:off x="9574150" y="3140888"/>
              <a:ext cx="12925" cy="12950"/>
            </a:xfrm>
            <a:custGeom>
              <a:rect b="b" l="l" r="r" t="t"/>
              <a:pathLst>
                <a:path extrusionOk="0" h="518" w="517">
                  <a:moveTo>
                    <a:pt x="274" y="1"/>
                  </a:moveTo>
                  <a:cubicBezTo>
                    <a:pt x="91" y="1"/>
                    <a:pt x="0" y="92"/>
                    <a:pt x="0" y="244"/>
                  </a:cubicBezTo>
                  <a:cubicBezTo>
                    <a:pt x="0" y="396"/>
                    <a:pt x="122" y="518"/>
                    <a:pt x="274" y="518"/>
                  </a:cubicBezTo>
                  <a:cubicBezTo>
                    <a:pt x="426" y="518"/>
                    <a:pt x="51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6"/>
            <p:cNvSpPr/>
            <p:nvPr/>
          </p:nvSpPr>
          <p:spPr>
            <a:xfrm>
              <a:off x="9574150" y="3218413"/>
              <a:ext cx="12925" cy="13700"/>
            </a:xfrm>
            <a:custGeom>
              <a:rect b="b" l="l" r="r" t="t"/>
              <a:pathLst>
                <a:path extrusionOk="0" h="548" w="517">
                  <a:moveTo>
                    <a:pt x="274" y="0"/>
                  </a:moveTo>
                  <a:cubicBezTo>
                    <a:pt x="91"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6"/>
            <p:cNvSpPr/>
            <p:nvPr/>
          </p:nvSpPr>
          <p:spPr>
            <a:xfrm>
              <a:off x="9574900" y="3297438"/>
              <a:ext cx="11425" cy="11425"/>
            </a:xfrm>
            <a:custGeom>
              <a:rect b="b" l="l" r="r" t="t"/>
              <a:pathLst>
                <a:path extrusionOk="0" h="457" w="457">
                  <a:moveTo>
                    <a:pt x="244" y="0"/>
                  </a:moveTo>
                  <a:cubicBezTo>
                    <a:pt x="122" y="0"/>
                    <a:pt x="1" y="122"/>
                    <a:pt x="1" y="213"/>
                  </a:cubicBezTo>
                  <a:cubicBezTo>
                    <a:pt x="1" y="335"/>
                    <a:pt x="122" y="456"/>
                    <a:pt x="244" y="456"/>
                  </a:cubicBezTo>
                  <a:cubicBezTo>
                    <a:pt x="335" y="456"/>
                    <a:pt x="457" y="335"/>
                    <a:pt x="457" y="213"/>
                  </a:cubicBezTo>
                  <a:cubicBezTo>
                    <a:pt x="457" y="122"/>
                    <a:pt x="33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6"/>
            <p:cNvSpPr/>
            <p:nvPr/>
          </p:nvSpPr>
          <p:spPr>
            <a:xfrm>
              <a:off x="9575675" y="3376463"/>
              <a:ext cx="9900" cy="9150"/>
            </a:xfrm>
            <a:custGeom>
              <a:rect b="b" l="l" r="r" t="t"/>
              <a:pathLst>
                <a:path extrusionOk="0" h="366" w="396">
                  <a:moveTo>
                    <a:pt x="213" y="1"/>
                  </a:moveTo>
                  <a:cubicBezTo>
                    <a:pt x="91" y="1"/>
                    <a:pt x="0" y="61"/>
                    <a:pt x="0" y="183"/>
                  </a:cubicBezTo>
                  <a:cubicBezTo>
                    <a:pt x="0" y="305"/>
                    <a:pt x="91" y="365"/>
                    <a:pt x="213" y="365"/>
                  </a:cubicBezTo>
                  <a:cubicBezTo>
                    <a:pt x="274" y="365"/>
                    <a:pt x="395" y="305"/>
                    <a:pt x="395" y="183"/>
                  </a:cubicBezTo>
                  <a:cubicBezTo>
                    <a:pt x="395" y="61"/>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6"/>
            <p:cNvSpPr/>
            <p:nvPr/>
          </p:nvSpPr>
          <p:spPr>
            <a:xfrm>
              <a:off x="9575675" y="3453963"/>
              <a:ext cx="9900" cy="9925"/>
            </a:xfrm>
            <a:custGeom>
              <a:rect b="b" l="l" r="r" t="t"/>
              <a:pathLst>
                <a:path extrusionOk="0" h="397" w="396">
                  <a:moveTo>
                    <a:pt x="213" y="1"/>
                  </a:moveTo>
                  <a:cubicBezTo>
                    <a:pt x="91" y="1"/>
                    <a:pt x="0" y="92"/>
                    <a:pt x="0" y="183"/>
                  </a:cubicBezTo>
                  <a:cubicBezTo>
                    <a:pt x="0" y="305"/>
                    <a:pt x="91" y="396"/>
                    <a:pt x="213" y="396"/>
                  </a:cubicBezTo>
                  <a:cubicBezTo>
                    <a:pt x="274" y="396"/>
                    <a:pt x="365" y="305"/>
                    <a:pt x="395" y="183"/>
                  </a:cubicBezTo>
                  <a:cubicBezTo>
                    <a:pt x="395" y="92"/>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6"/>
            <p:cNvSpPr/>
            <p:nvPr/>
          </p:nvSpPr>
          <p:spPr>
            <a:xfrm>
              <a:off x="9577175" y="3533013"/>
              <a:ext cx="7625" cy="7625"/>
            </a:xfrm>
            <a:custGeom>
              <a:rect b="b" l="l" r="r" t="t"/>
              <a:pathLst>
                <a:path extrusionOk="0" h="305" w="305">
                  <a:moveTo>
                    <a:pt x="153" y="0"/>
                  </a:moveTo>
                  <a:cubicBezTo>
                    <a:pt x="62" y="0"/>
                    <a:pt x="1" y="61"/>
                    <a:pt x="1" y="152"/>
                  </a:cubicBezTo>
                  <a:cubicBezTo>
                    <a:pt x="1" y="213"/>
                    <a:pt x="62" y="304"/>
                    <a:pt x="153" y="304"/>
                  </a:cubicBezTo>
                  <a:cubicBezTo>
                    <a:pt x="214" y="304"/>
                    <a:pt x="305" y="213"/>
                    <a:pt x="305" y="152"/>
                  </a:cubicBezTo>
                  <a:cubicBezTo>
                    <a:pt x="305" y="61"/>
                    <a:pt x="21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6"/>
            <p:cNvSpPr/>
            <p:nvPr/>
          </p:nvSpPr>
          <p:spPr>
            <a:xfrm>
              <a:off x="9577950" y="3612788"/>
              <a:ext cx="5325" cy="5350"/>
            </a:xfrm>
            <a:custGeom>
              <a:rect b="b" l="l" r="r" t="t"/>
              <a:pathLst>
                <a:path extrusionOk="0" h="214" w="213">
                  <a:moveTo>
                    <a:pt x="122" y="1"/>
                  </a:moveTo>
                  <a:cubicBezTo>
                    <a:pt x="31" y="1"/>
                    <a:pt x="0" y="31"/>
                    <a:pt x="0" y="122"/>
                  </a:cubicBezTo>
                  <a:cubicBezTo>
                    <a:pt x="0" y="183"/>
                    <a:pt x="31" y="213"/>
                    <a:pt x="122" y="213"/>
                  </a:cubicBezTo>
                  <a:cubicBezTo>
                    <a:pt x="152" y="213"/>
                    <a:pt x="213" y="153"/>
                    <a:pt x="213" y="122"/>
                  </a:cubicBezTo>
                  <a:cubicBezTo>
                    <a:pt x="21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6"/>
            <p:cNvSpPr/>
            <p:nvPr/>
          </p:nvSpPr>
          <p:spPr>
            <a:xfrm>
              <a:off x="9577950" y="3689538"/>
              <a:ext cx="5325" cy="6100"/>
            </a:xfrm>
            <a:custGeom>
              <a:rect b="b" l="l" r="r" t="t"/>
              <a:pathLst>
                <a:path extrusionOk="0" h="244" w="213">
                  <a:moveTo>
                    <a:pt x="122" y="1"/>
                  </a:moveTo>
                  <a:cubicBezTo>
                    <a:pt x="31" y="1"/>
                    <a:pt x="0" y="92"/>
                    <a:pt x="0" y="122"/>
                  </a:cubicBezTo>
                  <a:cubicBezTo>
                    <a:pt x="0" y="183"/>
                    <a:pt x="61" y="244"/>
                    <a:pt x="122" y="244"/>
                  </a:cubicBezTo>
                  <a:cubicBezTo>
                    <a:pt x="152" y="244"/>
                    <a:pt x="183" y="183"/>
                    <a:pt x="213" y="122"/>
                  </a:cubicBezTo>
                  <a:cubicBezTo>
                    <a:pt x="21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6"/>
            <p:cNvSpPr/>
            <p:nvPr/>
          </p:nvSpPr>
          <p:spPr>
            <a:xfrm>
              <a:off x="9578700" y="3768563"/>
              <a:ext cx="3825" cy="3825"/>
            </a:xfrm>
            <a:custGeom>
              <a:rect b="b" l="l" r="r" t="t"/>
              <a:pathLst>
                <a:path extrusionOk="0" h="153" w="153">
                  <a:moveTo>
                    <a:pt x="92" y="1"/>
                  </a:moveTo>
                  <a:cubicBezTo>
                    <a:pt x="31" y="1"/>
                    <a:pt x="1" y="31"/>
                    <a:pt x="1" y="62"/>
                  </a:cubicBezTo>
                  <a:cubicBezTo>
                    <a:pt x="1" y="92"/>
                    <a:pt x="31" y="153"/>
                    <a:pt x="92" y="153"/>
                  </a:cubicBezTo>
                  <a:cubicBezTo>
                    <a:pt x="122" y="153"/>
                    <a:pt x="153" y="122"/>
                    <a:pt x="153" y="62"/>
                  </a:cubicBezTo>
                  <a:cubicBezTo>
                    <a:pt x="15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6"/>
            <p:cNvSpPr/>
            <p:nvPr/>
          </p:nvSpPr>
          <p:spPr>
            <a:xfrm>
              <a:off x="9579475" y="3848363"/>
              <a:ext cx="2300" cy="1550"/>
            </a:xfrm>
            <a:custGeom>
              <a:rect b="b" l="l" r="r" t="t"/>
              <a:pathLst>
                <a:path extrusionOk="0" h="62" w="92">
                  <a:moveTo>
                    <a:pt x="61" y="0"/>
                  </a:moveTo>
                  <a:cubicBezTo>
                    <a:pt x="61" y="0"/>
                    <a:pt x="0" y="0"/>
                    <a:pt x="0" y="31"/>
                  </a:cubicBezTo>
                  <a:cubicBezTo>
                    <a:pt x="0" y="31"/>
                    <a:pt x="0" y="61"/>
                    <a:pt x="61" y="61"/>
                  </a:cubicBezTo>
                  <a:lnTo>
                    <a:pt x="91" y="31"/>
                  </a:lnTo>
                  <a:cubicBezTo>
                    <a:pt x="91" y="31"/>
                    <a:pt x="91"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6"/>
            <p:cNvSpPr/>
            <p:nvPr/>
          </p:nvSpPr>
          <p:spPr>
            <a:xfrm>
              <a:off x="9579475" y="3925863"/>
              <a:ext cx="1525" cy="1550"/>
            </a:xfrm>
            <a:custGeom>
              <a:rect b="b" l="l" r="r" t="t"/>
              <a:pathLst>
                <a:path extrusionOk="0" h="62" w="61">
                  <a:moveTo>
                    <a:pt x="61" y="1"/>
                  </a:moveTo>
                  <a:cubicBezTo>
                    <a:pt x="61" y="1"/>
                    <a:pt x="0" y="1"/>
                    <a:pt x="61" y="61"/>
                  </a:cubicBezTo>
                  <a:lnTo>
                    <a:pt x="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6"/>
            <p:cNvSpPr/>
            <p:nvPr/>
          </p:nvSpPr>
          <p:spPr>
            <a:xfrm>
              <a:off x="95809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6"/>
            <p:cNvSpPr/>
            <p:nvPr/>
          </p:nvSpPr>
          <p:spPr>
            <a:xfrm>
              <a:off x="9639500" y="2826313"/>
              <a:ext cx="19025" cy="19025"/>
            </a:xfrm>
            <a:custGeom>
              <a:rect b="b" l="l" r="r" t="t"/>
              <a:pathLst>
                <a:path extrusionOk="0" h="761" w="761">
                  <a:moveTo>
                    <a:pt x="395" y="0"/>
                  </a:moveTo>
                  <a:cubicBezTo>
                    <a:pt x="183" y="0"/>
                    <a:pt x="0" y="152"/>
                    <a:pt x="0" y="365"/>
                  </a:cubicBezTo>
                  <a:cubicBezTo>
                    <a:pt x="0" y="578"/>
                    <a:pt x="183" y="760"/>
                    <a:pt x="395" y="760"/>
                  </a:cubicBezTo>
                  <a:cubicBezTo>
                    <a:pt x="578" y="760"/>
                    <a:pt x="760" y="578"/>
                    <a:pt x="760" y="365"/>
                  </a:cubicBezTo>
                  <a:cubicBezTo>
                    <a:pt x="760" y="152"/>
                    <a:pt x="57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6"/>
            <p:cNvSpPr/>
            <p:nvPr/>
          </p:nvSpPr>
          <p:spPr>
            <a:xfrm>
              <a:off x="9640250" y="2905338"/>
              <a:ext cx="17500" cy="16750"/>
            </a:xfrm>
            <a:custGeom>
              <a:rect b="b" l="l" r="r" t="t"/>
              <a:pathLst>
                <a:path extrusionOk="0" h="670" w="700">
                  <a:moveTo>
                    <a:pt x="365" y="0"/>
                  </a:moveTo>
                  <a:cubicBezTo>
                    <a:pt x="153" y="0"/>
                    <a:pt x="1" y="152"/>
                    <a:pt x="1" y="335"/>
                  </a:cubicBezTo>
                  <a:cubicBezTo>
                    <a:pt x="1" y="517"/>
                    <a:pt x="153" y="669"/>
                    <a:pt x="365" y="669"/>
                  </a:cubicBezTo>
                  <a:cubicBezTo>
                    <a:pt x="548" y="669"/>
                    <a:pt x="700" y="517"/>
                    <a:pt x="700" y="335"/>
                  </a:cubicBezTo>
                  <a:cubicBezTo>
                    <a:pt x="700"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6"/>
            <p:cNvSpPr/>
            <p:nvPr/>
          </p:nvSpPr>
          <p:spPr>
            <a:xfrm>
              <a:off x="9640250" y="2982838"/>
              <a:ext cx="17500" cy="17500"/>
            </a:xfrm>
            <a:custGeom>
              <a:rect b="b" l="l" r="r" t="t"/>
              <a:pathLst>
                <a:path extrusionOk="0" h="700" w="700">
                  <a:moveTo>
                    <a:pt x="365" y="1"/>
                  </a:moveTo>
                  <a:cubicBezTo>
                    <a:pt x="153" y="1"/>
                    <a:pt x="1" y="153"/>
                    <a:pt x="1" y="335"/>
                  </a:cubicBezTo>
                  <a:cubicBezTo>
                    <a:pt x="1" y="548"/>
                    <a:pt x="153" y="700"/>
                    <a:pt x="365" y="700"/>
                  </a:cubicBezTo>
                  <a:cubicBezTo>
                    <a:pt x="548" y="700"/>
                    <a:pt x="700" y="548"/>
                    <a:pt x="700" y="335"/>
                  </a:cubicBezTo>
                  <a:cubicBezTo>
                    <a:pt x="700"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6"/>
            <p:cNvSpPr/>
            <p:nvPr/>
          </p:nvSpPr>
          <p:spPr>
            <a:xfrm>
              <a:off x="9641025" y="3061863"/>
              <a:ext cx="15975" cy="15225"/>
            </a:xfrm>
            <a:custGeom>
              <a:rect b="b" l="l" r="r" t="t"/>
              <a:pathLst>
                <a:path extrusionOk="0" h="609" w="639">
                  <a:moveTo>
                    <a:pt x="334" y="1"/>
                  </a:moveTo>
                  <a:cubicBezTo>
                    <a:pt x="152" y="1"/>
                    <a:pt x="0" y="122"/>
                    <a:pt x="0" y="305"/>
                  </a:cubicBezTo>
                  <a:cubicBezTo>
                    <a:pt x="0" y="457"/>
                    <a:pt x="152" y="609"/>
                    <a:pt x="334" y="609"/>
                  </a:cubicBezTo>
                  <a:cubicBezTo>
                    <a:pt x="486" y="609"/>
                    <a:pt x="638" y="457"/>
                    <a:pt x="638" y="305"/>
                  </a:cubicBezTo>
                  <a:cubicBezTo>
                    <a:pt x="638" y="122"/>
                    <a:pt x="486"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6"/>
            <p:cNvSpPr/>
            <p:nvPr/>
          </p:nvSpPr>
          <p:spPr>
            <a:xfrm>
              <a:off x="9642525" y="3140888"/>
              <a:ext cx="12950" cy="12950"/>
            </a:xfrm>
            <a:custGeom>
              <a:rect b="b" l="l" r="r" t="t"/>
              <a:pathLst>
                <a:path extrusionOk="0" h="518" w="518">
                  <a:moveTo>
                    <a:pt x="274" y="1"/>
                  </a:moveTo>
                  <a:cubicBezTo>
                    <a:pt x="92" y="1"/>
                    <a:pt x="1" y="92"/>
                    <a:pt x="1" y="244"/>
                  </a:cubicBezTo>
                  <a:cubicBezTo>
                    <a:pt x="1" y="396"/>
                    <a:pt x="122" y="518"/>
                    <a:pt x="274" y="518"/>
                  </a:cubicBezTo>
                  <a:cubicBezTo>
                    <a:pt x="426" y="518"/>
                    <a:pt x="518" y="396"/>
                    <a:pt x="518" y="244"/>
                  </a:cubicBezTo>
                  <a:cubicBezTo>
                    <a:pt x="51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6"/>
            <p:cNvSpPr/>
            <p:nvPr/>
          </p:nvSpPr>
          <p:spPr>
            <a:xfrm>
              <a:off x="9642525" y="3218413"/>
              <a:ext cx="12950" cy="13700"/>
            </a:xfrm>
            <a:custGeom>
              <a:rect b="b" l="l" r="r" t="t"/>
              <a:pathLst>
                <a:path extrusionOk="0" h="548" w="518">
                  <a:moveTo>
                    <a:pt x="274" y="0"/>
                  </a:moveTo>
                  <a:cubicBezTo>
                    <a:pt x="92" y="0"/>
                    <a:pt x="1" y="122"/>
                    <a:pt x="1" y="274"/>
                  </a:cubicBezTo>
                  <a:cubicBezTo>
                    <a:pt x="1" y="426"/>
                    <a:pt x="122" y="547"/>
                    <a:pt x="274" y="547"/>
                  </a:cubicBezTo>
                  <a:cubicBezTo>
                    <a:pt x="426" y="547"/>
                    <a:pt x="518" y="426"/>
                    <a:pt x="518" y="274"/>
                  </a:cubicBezTo>
                  <a:cubicBezTo>
                    <a:pt x="51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6"/>
            <p:cNvSpPr/>
            <p:nvPr/>
          </p:nvSpPr>
          <p:spPr>
            <a:xfrm>
              <a:off x="9643300" y="3297438"/>
              <a:ext cx="11425" cy="11425"/>
            </a:xfrm>
            <a:custGeom>
              <a:rect b="b" l="l" r="r" t="t"/>
              <a:pathLst>
                <a:path extrusionOk="0" h="457" w="457">
                  <a:moveTo>
                    <a:pt x="243" y="0"/>
                  </a:moveTo>
                  <a:cubicBezTo>
                    <a:pt x="122" y="0"/>
                    <a:pt x="0" y="122"/>
                    <a:pt x="0" y="213"/>
                  </a:cubicBezTo>
                  <a:cubicBezTo>
                    <a:pt x="0" y="335"/>
                    <a:pt x="122" y="456"/>
                    <a:pt x="243" y="456"/>
                  </a:cubicBezTo>
                  <a:cubicBezTo>
                    <a:pt x="335" y="456"/>
                    <a:pt x="456" y="335"/>
                    <a:pt x="456" y="213"/>
                  </a:cubicBezTo>
                  <a:cubicBezTo>
                    <a:pt x="456" y="122"/>
                    <a:pt x="33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6"/>
            <p:cNvSpPr/>
            <p:nvPr/>
          </p:nvSpPr>
          <p:spPr>
            <a:xfrm>
              <a:off x="9644050" y="3376463"/>
              <a:ext cx="9900" cy="9150"/>
            </a:xfrm>
            <a:custGeom>
              <a:rect b="b" l="l" r="r" t="t"/>
              <a:pathLst>
                <a:path extrusionOk="0" h="366" w="396">
                  <a:moveTo>
                    <a:pt x="213" y="1"/>
                  </a:moveTo>
                  <a:cubicBezTo>
                    <a:pt x="92" y="1"/>
                    <a:pt x="1" y="61"/>
                    <a:pt x="1" y="183"/>
                  </a:cubicBezTo>
                  <a:cubicBezTo>
                    <a:pt x="1" y="305"/>
                    <a:pt x="92" y="365"/>
                    <a:pt x="213" y="365"/>
                  </a:cubicBezTo>
                  <a:cubicBezTo>
                    <a:pt x="305" y="365"/>
                    <a:pt x="396" y="305"/>
                    <a:pt x="396" y="183"/>
                  </a:cubicBezTo>
                  <a:cubicBezTo>
                    <a:pt x="396" y="61"/>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6"/>
            <p:cNvSpPr/>
            <p:nvPr/>
          </p:nvSpPr>
          <p:spPr>
            <a:xfrm>
              <a:off x="9644050" y="3453963"/>
              <a:ext cx="9900" cy="9925"/>
            </a:xfrm>
            <a:custGeom>
              <a:rect b="b" l="l" r="r" t="t"/>
              <a:pathLst>
                <a:path extrusionOk="0" h="397" w="396">
                  <a:moveTo>
                    <a:pt x="213" y="1"/>
                  </a:moveTo>
                  <a:cubicBezTo>
                    <a:pt x="92" y="1"/>
                    <a:pt x="1" y="92"/>
                    <a:pt x="1" y="183"/>
                  </a:cubicBezTo>
                  <a:cubicBezTo>
                    <a:pt x="1" y="305"/>
                    <a:pt x="92" y="396"/>
                    <a:pt x="213" y="396"/>
                  </a:cubicBezTo>
                  <a:cubicBezTo>
                    <a:pt x="274" y="396"/>
                    <a:pt x="396" y="305"/>
                    <a:pt x="396" y="183"/>
                  </a:cubicBezTo>
                  <a:cubicBezTo>
                    <a:pt x="396" y="92"/>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6"/>
            <p:cNvSpPr/>
            <p:nvPr/>
          </p:nvSpPr>
          <p:spPr>
            <a:xfrm>
              <a:off x="9645575" y="3533013"/>
              <a:ext cx="7625" cy="7625"/>
            </a:xfrm>
            <a:custGeom>
              <a:rect b="b" l="l" r="r" t="t"/>
              <a:pathLst>
                <a:path extrusionOk="0" h="305" w="305">
                  <a:moveTo>
                    <a:pt x="152" y="0"/>
                  </a:moveTo>
                  <a:cubicBezTo>
                    <a:pt x="61" y="0"/>
                    <a:pt x="0" y="61"/>
                    <a:pt x="0" y="152"/>
                  </a:cubicBezTo>
                  <a:cubicBezTo>
                    <a:pt x="0" y="213"/>
                    <a:pt x="61" y="304"/>
                    <a:pt x="152" y="304"/>
                  </a:cubicBezTo>
                  <a:cubicBezTo>
                    <a:pt x="213" y="304"/>
                    <a:pt x="304" y="213"/>
                    <a:pt x="304" y="152"/>
                  </a:cubicBezTo>
                  <a:cubicBezTo>
                    <a:pt x="304" y="61"/>
                    <a:pt x="21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6"/>
            <p:cNvSpPr/>
            <p:nvPr/>
          </p:nvSpPr>
          <p:spPr>
            <a:xfrm>
              <a:off x="9646325" y="3612788"/>
              <a:ext cx="5350" cy="5350"/>
            </a:xfrm>
            <a:custGeom>
              <a:rect b="b" l="l" r="r" t="t"/>
              <a:pathLst>
                <a:path extrusionOk="0" h="214" w="214">
                  <a:moveTo>
                    <a:pt x="122" y="1"/>
                  </a:moveTo>
                  <a:cubicBezTo>
                    <a:pt x="31" y="1"/>
                    <a:pt x="1" y="31"/>
                    <a:pt x="1" y="122"/>
                  </a:cubicBezTo>
                  <a:cubicBezTo>
                    <a:pt x="1" y="183"/>
                    <a:pt x="31" y="213"/>
                    <a:pt x="122" y="213"/>
                  </a:cubicBezTo>
                  <a:cubicBezTo>
                    <a:pt x="183" y="213"/>
                    <a:pt x="214" y="153"/>
                    <a:pt x="214" y="122"/>
                  </a:cubicBezTo>
                  <a:cubicBezTo>
                    <a:pt x="214"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6"/>
            <p:cNvSpPr/>
            <p:nvPr/>
          </p:nvSpPr>
          <p:spPr>
            <a:xfrm>
              <a:off x="9646325" y="3689538"/>
              <a:ext cx="5350" cy="6100"/>
            </a:xfrm>
            <a:custGeom>
              <a:rect b="b" l="l" r="r" t="t"/>
              <a:pathLst>
                <a:path extrusionOk="0" h="244" w="214">
                  <a:moveTo>
                    <a:pt x="122" y="1"/>
                  </a:moveTo>
                  <a:cubicBezTo>
                    <a:pt x="31" y="1"/>
                    <a:pt x="1" y="92"/>
                    <a:pt x="1" y="122"/>
                  </a:cubicBezTo>
                  <a:cubicBezTo>
                    <a:pt x="1" y="183"/>
                    <a:pt x="62" y="244"/>
                    <a:pt x="122" y="244"/>
                  </a:cubicBezTo>
                  <a:cubicBezTo>
                    <a:pt x="153" y="244"/>
                    <a:pt x="214" y="183"/>
                    <a:pt x="214" y="122"/>
                  </a:cubicBezTo>
                  <a:cubicBezTo>
                    <a:pt x="21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6"/>
            <p:cNvSpPr/>
            <p:nvPr/>
          </p:nvSpPr>
          <p:spPr>
            <a:xfrm>
              <a:off x="9647100" y="3768563"/>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6"/>
            <p:cNvSpPr/>
            <p:nvPr/>
          </p:nvSpPr>
          <p:spPr>
            <a:xfrm>
              <a:off x="9647850" y="3848363"/>
              <a:ext cx="2300" cy="1550"/>
            </a:xfrm>
            <a:custGeom>
              <a:rect b="b" l="l" r="r" t="t"/>
              <a:pathLst>
                <a:path extrusionOk="0" h="62" w="92">
                  <a:moveTo>
                    <a:pt x="61" y="0"/>
                  </a:moveTo>
                  <a:cubicBezTo>
                    <a:pt x="61" y="0"/>
                    <a:pt x="1" y="0"/>
                    <a:pt x="1" y="31"/>
                  </a:cubicBezTo>
                  <a:cubicBezTo>
                    <a:pt x="1" y="31"/>
                    <a:pt x="1" y="61"/>
                    <a:pt x="61" y="61"/>
                  </a:cubicBezTo>
                  <a:cubicBezTo>
                    <a:pt x="92" y="61"/>
                    <a:pt x="92" y="31"/>
                    <a:pt x="92" y="31"/>
                  </a:cubicBezTo>
                  <a:cubicBezTo>
                    <a:pt x="92" y="31"/>
                    <a:pt x="92"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6"/>
            <p:cNvSpPr/>
            <p:nvPr/>
          </p:nvSpPr>
          <p:spPr>
            <a:xfrm>
              <a:off x="9647850" y="3925863"/>
              <a:ext cx="2300" cy="1550"/>
            </a:xfrm>
            <a:custGeom>
              <a:rect b="b" l="l" r="r" t="t"/>
              <a:pathLst>
                <a:path extrusionOk="0" h="62" w="92">
                  <a:moveTo>
                    <a:pt x="61" y="1"/>
                  </a:moveTo>
                  <a:cubicBezTo>
                    <a:pt x="61" y="1"/>
                    <a:pt x="1" y="1"/>
                    <a:pt x="61" y="61"/>
                  </a:cubicBezTo>
                  <a:cubicBezTo>
                    <a:pt x="92" y="1"/>
                    <a:pt x="61"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6"/>
            <p:cNvSpPr/>
            <p:nvPr/>
          </p:nvSpPr>
          <p:spPr>
            <a:xfrm>
              <a:off x="96493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6" name="Google Shape;796;p6"/>
          <p:cNvSpPr txBox="1"/>
          <p:nvPr>
            <p:ph type="title"/>
          </p:nvPr>
        </p:nvSpPr>
        <p:spPr>
          <a:xfrm>
            <a:off x="717425" y="404125"/>
            <a:ext cx="7709100" cy="61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3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97" name="Shape 797"/>
        <p:cNvGrpSpPr/>
        <p:nvPr/>
      </p:nvGrpSpPr>
      <p:grpSpPr>
        <a:xfrm>
          <a:off x="0" y="0"/>
          <a:ext cx="0" cy="0"/>
          <a:chOff x="0" y="0"/>
          <a:chExt cx="0" cy="0"/>
        </a:xfrm>
      </p:grpSpPr>
      <p:grpSp>
        <p:nvGrpSpPr>
          <p:cNvPr id="798" name="Google Shape;798;p7"/>
          <p:cNvGrpSpPr/>
          <p:nvPr/>
        </p:nvGrpSpPr>
        <p:grpSpPr>
          <a:xfrm>
            <a:off x="-128" y="199"/>
            <a:ext cx="1936545" cy="2086109"/>
            <a:chOff x="-3116825" y="4035300"/>
            <a:chExt cx="1101875" cy="1186975"/>
          </a:xfrm>
        </p:grpSpPr>
        <p:sp>
          <p:nvSpPr>
            <p:cNvPr id="799" name="Google Shape;799;p7"/>
            <p:cNvSpPr/>
            <p:nvPr/>
          </p:nvSpPr>
          <p:spPr>
            <a:xfrm>
              <a:off x="-2033975" y="40353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7"/>
            <p:cNvSpPr/>
            <p:nvPr/>
          </p:nvSpPr>
          <p:spPr>
            <a:xfrm>
              <a:off x="-2111475" y="40360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7"/>
            <p:cNvSpPr/>
            <p:nvPr/>
          </p:nvSpPr>
          <p:spPr>
            <a:xfrm>
              <a:off x="-2188975" y="4036050"/>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7"/>
            <p:cNvSpPr/>
            <p:nvPr/>
          </p:nvSpPr>
          <p:spPr>
            <a:xfrm>
              <a:off x="-2266500" y="40368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7"/>
            <p:cNvSpPr/>
            <p:nvPr/>
          </p:nvSpPr>
          <p:spPr>
            <a:xfrm>
              <a:off x="-2343250" y="403757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7"/>
            <p:cNvSpPr/>
            <p:nvPr/>
          </p:nvSpPr>
          <p:spPr>
            <a:xfrm>
              <a:off x="-2420750" y="403757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7"/>
            <p:cNvSpPr/>
            <p:nvPr/>
          </p:nvSpPr>
          <p:spPr>
            <a:xfrm>
              <a:off x="-2499025" y="40391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7"/>
            <p:cNvSpPr/>
            <p:nvPr/>
          </p:nvSpPr>
          <p:spPr>
            <a:xfrm>
              <a:off x="-2575775" y="4039850"/>
              <a:ext cx="10675" cy="9900"/>
            </a:xfrm>
            <a:custGeom>
              <a:rect b="b" l="l" r="r" t="t"/>
              <a:pathLst>
                <a:path extrusionOk="0" h="396"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7"/>
            <p:cNvSpPr/>
            <p:nvPr/>
          </p:nvSpPr>
          <p:spPr>
            <a:xfrm>
              <a:off x="-2653275" y="4039850"/>
              <a:ext cx="9125" cy="9900"/>
            </a:xfrm>
            <a:custGeom>
              <a:rect b="b" l="l" r="r" t="t"/>
              <a:pathLst>
                <a:path extrusionOk="0" h="396" w="365">
                  <a:moveTo>
                    <a:pt x="183" y="1"/>
                  </a:moveTo>
                  <a:cubicBezTo>
                    <a:pt x="61" y="1"/>
                    <a:pt x="0" y="92"/>
                    <a:pt x="0" y="183"/>
                  </a:cubicBezTo>
                  <a:cubicBezTo>
                    <a:pt x="0" y="305"/>
                    <a:pt x="61" y="396"/>
                    <a:pt x="183" y="396"/>
                  </a:cubicBezTo>
                  <a:cubicBezTo>
                    <a:pt x="304" y="396"/>
                    <a:pt x="365" y="274"/>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7"/>
            <p:cNvSpPr/>
            <p:nvPr/>
          </p:nvSpPr>
          <p:spPr>
            <a:xfrm>
              <a:off x="-2730800" y="40406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7"/>
            <p:cNvSpPr/>
            <p:nvPr/>
          </p:nvSpPr>
          <p:spPr>
            <a:xfrm>
              <a:off x="-2807550" y="4042125"/>
              <a:ext cx="6125" cy="5350"/>
            </a:xfrm>
            <a:custGeom>
              <a:rect b="b" l="l" r="r" t="t"/>
              <a:pathLst>
                <a:path extrusionOk="0" h="214" w="245">
                  <a:moveTo>
                    <a:pt x="123" y="1"/>
                  </a:moveTo>
                  <a:cubicBezTo>
                    <a:pt x="31" y="1"/>
                    <a:pt x="1" y="31"/>
                    <a:pt x="1" y="92"/>
                  </a:cubicBezTo>
                  <a:cubicBezTo>
                    <a:pt x="1" y="183"/>
                    <a:pt x="31" y="214"/>
                    <a:pt x="123" y="214"/>
                  </a:cubicBezTo>
                  <a:cubicBezTo>
                    <a:pt x="183" y="214"/>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7"/>
            <p:cNvSpPr/>
            <p:nvPr/>
          </p:nvSpPr>
          <p:spPr>
            <a:xfrm>
              <a:off x="-2885800" y="4042125"/>
              <a:ext cx="6100" cy="5350"/>
            </a:xfrm>
            <a:custGeom>
              <a:rect b="b" l="l" r="r" t="t"/>
              <a:pathLst>
                <a:path extrusionOk="0" h="214" w="244">
                  <a:moveTo>
                    <a:pt x="122" y="1"/>
                  </a:moveTo>
                  <a:cubicBezTo>
                    <a:pt x="61" y="1"/>
                    <a:pt x="0" y="62"/>
                    <a:pt x="0" y="92"/>
                  </a:cubicBezTo>
                  <a:cubicBezTo>
                    <a:pt x="0" y="183"/>
                    <a:pt x="91" y="214"/>
                    <a:pt x="122" y="214"/>
                  </a:cubicBezTo>
                  <a:cubicBezTo>
                    <a:pt x="213" y="214"/>
                    <a:pt x="243" y="15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7"/>
            <p:cNvSpPr/>
            <p:nvPr/>
          </p:nvSpPr>
          <p:spPr>
            <a:xfrm>
              <a:off x="-2962550" y="40429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7"/>
            <p:cNvSpPr/>
            <p:nvPr/>
          </p:nvSpPr>
          <p:spPr>
            <a:xfrm>
              <a:off x="-3039300" y="4043650"/>
              <a:ext cx="3050" cy="2300"/>
            </a:xfrm>
            <a:custGeom>
              <a:rect b="b" l="l" r="r" t="t"/>
              <a:pathLst>
                <a:path extrusionOk="0" h="92" w="122">
                  <a:moveTo>
                    <a:pt x="31" y="1"/>
                  </a:moveTo>
                  <a:cubicBezTo>
                    <a:pt x="31" y="1"/>
                    <a:pt x="0" y="1"/>
                    <a:pt x="0" y="31"/>
                  </a:cubicBezTo>
                  <a:cubicBezTo>
                    <a:pt x="0" y="31"/>
                    <a:pt x="0" y="92"/>
                    <a:pt x="31" y="92"/>
                  </a:cubicBezTo>
                  <a:cubicBezTo>
                    <a:pt x="91" y="92"/>
                    <a:pt x="122" y="9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7"/>
            <p:cNvSpPr/>
            <p:nvPr/>
          </p:nvSpPr>
          <p:spPr>
            <a:xfrm>
              <a:off x="-3116825" y="4044125"/>
              <a:ext cx="1500" cy="1825"/>
            </a:xfrm>
            <a:custGeom>
              <a:rect b="b" l="l" r="r" t="t"/>
              <a:pathLst>
                <a:path extrusionOk="0" h="73" w="60">
                  <a:moveTo>
                    <a:pt x="49" y="0"/>
                  </a:moveTo>
                  <a:cubicBezTo>
                    <a:pt x="45" y="0"/>
                    <a:pt x="39" y="4"/>
                    <a:pt x="31" y="12"/>
                  </a:cubicBezTo>
                  <a:cubicBezTo>
                    <a:pt x="31" y="12"/>
                    <a:pt x="1" y="12"/>
                    <a:pt x="31" y="73"/>
                  </a:cubicBezTo>
                  <a:cubicBezTo>
                    <a:pt x="54" y="28"/>
                    <a:pt x="59" y="0"/>
                    <a:pt x="49" y="0"/>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7"/>
            <p:cNvSpPr/>
            <p:nvPr/>
          </p:nvSpPr>
          <p:spPr>
            <a:xfrm>
              <a:off x="-2033975" y="41036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7"/>
            <p:cNvSpPr/>
            <p:nvPr/>
          </p:nvSpPr>
          <p:spPr>
            <a:xfrm>
              <a:off x="-2111475" y="410520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7"/>
            <p:cNvSpPr/>
            <p:nvPr/>
          </p:nvSpPr>
          <p:spPr>
            <a:xfrm>
              <a:off x="-2188975" y="4104450"/>
              <a:ext cx="16725" cy="17500"/>
            </a:xfrm>
            <a:custGeom>
              <a:rect b="b" l="l" r="r" t="t"/>
              <a:pathLst>
                <a:path extrusionOk="0" h="700" w="669">
                  <a:moveTo>
                    <a:pt x="334" y="0"/>
                  </a:moveTo>
                  <a:cubicBezTo>
                    <a:pt x="152" y="0"/>
                    <a:pt x="0" y="152"/>
                    <a:pt x="0" y="335"/>
                  </a:cubicBezTo>
                  <a:cubicBezTo>
                    <a:pt x="0" y="547"/>
                    <a:pt x="152" y="699"/>
                    <a:pt x="334" y="699"/>
                  </a:cubicBezTo>
                  <a:cubicBezTo>
                    <a:pt x="486" y="699"/>
                    <a:pt x="638" y="54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7"/>
            <p:cNvSpPr/>
            <p:nvPr/>
          </p:nvSpPr>
          <p:spPr>
            <a:xfrm>
              <a:off x="-2266500" y="4105200"/>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51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7"/>
            <p:cNvSpPr/>
            <p:nvPr/>
          </p:nvSpPr>
          <p:spPr>
            <a:xfrm>
              <a:off x="-2343250" y="4107475"/>
              <a:ext cx="13700" cy="12950"/>
            </a:xfrm>
            <a:custGeom>
              <a:rect b="b" l="l" r="r" t="t"/>
              <a:pathLst>
                <a:path extrusionOk="0" h="518" w="548">
                  <a:moveTo>
                    <a:pt x="274" y="1"/>
                  </a:moveTo>
                  <a:cubicBezTo>
                    <a:pt x="122" y="1"/>
                    <a:pt x="1" y="92"/>
                    <a:pt x="1" y="244"/>
                  </a:cubicBezTo>
                  <a:cubicBezTo>
                    <a:pt x="1" y="426"/>
                    <a:pt x="122" y="518"/>
                    <a:pt x="274" y="518"/>
                  </a:cubicBezTo>
                  <a:cubicBezTo>
                    <a:pt x="426" y="518"/>
                    <a:pt x="548" y="36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7"/>
            <p:cNvSpPr/>
            <p:nvPr/>
          </p:nvSpPr>
          <p:spPr>
            <a:xfrm>
              <a:off x="-2420750" y="410597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7"/>
            <p:cNvSpPr/>
            <p:nvPr/>
          </p:nvSpPr>
          <p:spPr>
            <a:xfrm>
              <a:off x="-2499025" y="41074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66"/>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7"/>
            <p:cNvSpPr/>
            <p:nvPr/>
          </p:nvSpPr>
          <p:spPr>
            <a:xfrm>
              <a:off x="-2575775" y="4109000"/>
              <a:ext cx="10675" cy="9900"/>
            </a:xfrm>
            <a:custGeom>
              <a:rect b="b" l="l" r="r" t="t"/>
              <a:pathLst>
                <a:path extrusionOk="0" h="396" w="427">
                  <a:moveTo>
                    <a:pt x="183" y="1"/>
                  </a:moveTo>
                  <a:cubicBezTo>
                    <a:pt x="92" y="1"/>
                    <a:pt x="1" y="92"/>
                    <a:pt x="1" y="213"/>
                  </a:cubicBezTo>
                  <a:cubicBezTo>
                    <a:pt x="1" y="305"/>
                    <a:pt x="92" y="396"/>
                    <a:pt x="183" y="396"/>
                  </a:cubicBezTo>
                  <a:cubicBezTo>
                    <a:pt x="305" y="396"/>
                    <a:pt x="426" y="27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7"/>
            <p:cNvSpPr/>
            <p:nvPr/>
          </p:nvSpPr>
          <p:spPr>
            <a:xfrm>
              <a:off x="-2653275" y="4108250"/>
              <a:ext cx="9125" cy="9900"/>
            </a:xfrm>
            <a:custGeom>
              <a:rect b="b" l="l" r="r" t="t"/>
              <a:pathLst>
                <a:path extrusionOk="0" h="396" w="365">
                  <a:moveTo>
                    <a:pt x="183" y="0"/>
                  </a:moveTo>
                  <a:cubicBezTo>
                    <a:pt x="61" y="0"/>
                    <a:pt x="0" y="91"/>
                    <a:pt x="0" y="183"/>
                  </a:cubicBezTo>
                  <a:cubicBezTo>
                    <a:pt x="0" y="304"/>
                    <a:pt x="61" y="395"/>
                    <a:pt x="183" y="395"/>
                  </a:cubicBezTo>
                  <a:cubicBezTo>
                    <a:pt x="304" y="395"/>
                    <a:pt x="365" y="304"/>
                    <a:pt x="365" y="18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7"/>
            <p:cNvSpPr/>
            <p:nvPr/>
          </p:nvSpPr>
          <p:spPr>
            <a:xfrm>
              <a:off x="-2730800" y="41090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7"/>
            <p:cNvSpPr/>
            <p:nvPr/>
          </p:nvSpPr>
          <p:spPr>
            <a:xfrm>
              <a:off x="-2807550" y="4111275"/>
              <a:ext cx="6875" cy="5350"/>
            </a:xfrm>
            <a:custGeom>
              <a:rect b="b" l="l" r="r" t="t"/>
              <a:pathLst>
                <a:path extrusionOk="0" h="214" w="275">
                  <a:moveTo>
                    <a:pt x="123" y="1"/>
                  </a:moveTo>
                  <a:cubicBezTo>
                    <a:pt x="31" y="1"/>
                    <a:pt x="1" y="31"/>
                    <a:pt x="1" y="122"/>
                  </a:cubicBezTo>
                  <a:cubicBezTo>
                    <a:pt x="1" y="183"/>
                    <a:pt x="31" y="214"/>
                    <a:pt x="123" y="214"/>
                  </a:cubicBezTo>
                  <a:cubicBezTo>
                    <a:pt x="183" y="214"/>
                    <a:pt x="274" y="15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7"/>
            <p:cNvSpPr/>
            <p:nvPr/>
          </p:nvSpPr>
          <p:spPr>
            <a:xfrm>
              <a:off x="-2885800" y="4110525"/>
              <a:ext cx="6100" cy="5350"/>
            </a:xfrm>
            <a:custGeom>
              <a:rect b="b" l="l" r="r" t="t"/>
              <a:pathLst>
                <a:path extrusionOk="0" h="214" w="244">
                  <a:moveTo>
                    <a:pt x="122" y="0"/>
                  </a:moveTo>
                  <a:cubicBezTo>
                    <a:pt x="61" y="0"/>
                    <a:pt x="0" y="61"/>
                    <a:pt x="0" y="92"/>
                  </a:cubicBezTo>
                  <a:cubicBezTo>
                    <a:pt x="0" y="183"/>
                    <a:pt x="91" y="213"/>
                    <a:pt x="122" y="213"/>
                  </a:cubicBezTo>
                  <a:cubicBezTo>
                    <a:pt x="213" y="213"/>
                    <a:pt x="243" y="183"/>
                    <a:pt x="243" y="9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7"/>
            <p:cNvSpPr/>
            <p:nvPr/>
          </p:nvSpPr>
          <p:spPr>
            <a:xfrm>
              <a:off x="-2962550" y="4111275"/>
              <a:ext cx="3825" cy="3825"/>
            </a:xfrm>
            <a:custGeom>
              <a:rect b="b" l="l" r="r" t="t"/>
              <a:pathLst>
                <a:path extrusionOk="0" h="153" w="153">
                  <a:moveTo>
                    <a:pt x="91" y="1"/>
                  </a:moveTo>
                  <a:cubicBezTo>
                    <a:pt x="61" y="1"/>
                    <a:pt x="0" y="31"/>
                    <a:pt x="0" y="62"/>
                  </a:cubicBezTo>
                  <a:cubicBezTo>
                    <a:pt x="0" y="122"/>
                    <a:pt x="6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7"/>
            <p:cNvSpPr/>
            <p:nvPr/>
          </p:nvSpPr>
          <p:spPr>
            <a:xfrm>
              <a:off x="-3039300" y="4112800"/>
              <a:ext cx="3050" cy="2300"/>
            </a:xfrm>
            <a:custGeom>
              <a:rect b="b" l="l" r="r" t="t"/>
              <a:pathLst>
                <a:path extrusionOk="0" h="92" w="122">
                  <a:moveTo>
                    <a:pt x="31" y="1"/>
                  </a:moveTo>
                  <a:cubicBezTo>
                    <a:pt x="31" y="1"/>
                    <a:pt x="0" y="1"/>
                    <a:pt x="0" y="61"/>
                  </a:cubicBezTo>
                  <a:cubicBezTo>
                    <a:pt x="0" y="61"/>
                    <a:pt x="0" y="92"/>
                    <a:pt x="31" y="92"/>
                  </a:cubicBezTo>
                  <a:cubicBezTo>
                    <a:pt x="91" y="92"/>
                    <a:pt x="122" y="61"/>
                    <a:pt x="61" y="61"/>
                  </a:cubicBezTo>
                  <a:cubicBezTo>
                    <a:pt x="61" y="6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7"/>
            <p:cNvSpPr/>
            <p:nvPr/>
          </p:nvSpPr>
          <p:spPr>
            <a:xfrm>
              <a:off x="-3116825" y="4112800"/>
              <a:ext cx="1550" cy="1550"/>
            </a:xfrm>
            <a:custGeom>
              <a:rect b="b" l="l" r="r" t="t"/>
              <a:pathLst>
                <a:path extrusionOk="0" h="62" w="62">
                  <a:moveTo>
                    <a:pt x="31" y="1"/>
                  </a:moveTo>
                  <a:cubicBezTo>
                    <a:pt x="31" y="1"/>
                    <a:pt x="1" y="1"/>
                    <a:pt x="31" y="6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7"/>
            <p:cNvSpPr/>
            <p:nvPr/>
          </p:nvSpPr>
          <p:spPr>
            <a:xfrm>
              <a:off x="-2033975" y="4172825"/>
              <a:ext cx="19025" cy="19025"/>
            </a:xfrm>
            <a:custGeom>
              <a:rect b="b" l="l" r="r" t="t"/>
              <a:pathLst>
                <a:path extrusionOk="0" h="761" w="761">
                  <a:moveTo>
                    <a:pt x="365" y="1"/>
                  </a:moveTo>
                  <a:cubicBezTo>
                    <a:pt x="153" y="1"/>
                    <a:pt x="1" y="183"/>
                    <a:pt x="1" y="366"/>
                  </a:cubicBezTo>
                  <a:cubicBezTo>
                    <a:pt x="1" y="578"/>
                    <a:pt x="153" y="761"/>
                    <a:pt x="365" y="761"/>
                  </a:cubicBezTo>
                  <a:cubicBezTo>
                    <a:pt x="578" y="761"/>
                    <a:pt x="761" y="578"/>
                    <a:pt x="761" y="36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7"/>
            <p:cNvSpPr/>
            <p:nvPr/>
          </p:nvSpPr>
          <p:spPr>
            <a:xfrm>
              <a:off x="-2111475" y="4173600"/>
              <a:ext cx="17500" cy="17500"/>
            </a:xfrm>
            <a:custGeom>
              <a:rect b="b" l="l" r="r" t="t"/>
              <a:pathLst>
                <a:path extrusionOk="0" h="700" w="700">
                  <a:moveTo>
                    <a:pt x="365" y="0"/>
                  </a:moveTo>
                  <a:cubicBezTo>
                    <a:pt x="152" y="0"/>
                    <a:pt x="0" y="152"/>
                    <a:pt x="0" y="335"/>
                  </a:cubicBezTo>
                  <a:cubicBezTo>
                    <a:pt x="0" y="547"/>
                    <a:pt x="152" y="699"/>
                    <a:pt x="365" y="699"/>
                  </a:cubicBezTo>
                  <a:cubicBezTo>
                    <a:pt x="548" y="699"/>
                    <a:pt x="699" y="54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7"/>
            <p:cNvSpPr/>
            <p:nvPr/>
          </p:nvSpPr>
          <p:spPr>
            <a:xfrm>
              <a:off x="-2188975" y="41728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7"/>
            <p:cNvSpPr/>
            <p:nvPr/>
          </p:nvSpPr>
          <p:spPr>
            <a:xfrm>
              <a:off x="-2266500" y="417435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7"/>
            <p:cNvSpPr/>
            <p:nvPr/>
          </p:nvSpPr>
          <p:spPr>
            <a:xfrm>
              <a:off x="-2343250" y="4175875"/>
              <a:ext cx="13700" cy="12950"/>
            </a:xfrm>
            <a:custGeom>
              <a:rect b="b" l="l" r="r" t="t"/>
              <a:pathLst>
                <a:path extrusionOk="0" h="518" w="548">
                  <a:moveTo>
                    <a:pt x="274" y="1"/>
                  </a:moveTo>
                  <a:cubicBezTo>
                    <a:pt x="122" y="1"/>
                    <a:pt x="1" y="92"/>
                    <a:pt x="1" y="244"/>
                  </a:cubicBezTo>
                  <a:cubicBezTo>
                    <a:pt x="1" y="426"/>
                    <a:pt x="122" y="517"/>
                    <a:pt x="274" y="517"/>
                  </a:cubicBezTo>
                  <a:cubicBezTo>
                    <a:pt x="426" y="517"/>
                    <a:pt x="548" y="42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7"/>
            <p:cNvSpPr/>
            <p:nvPr/>
          </p:nvSpPr>
          <p:spPr>
            <a:xfrm>
              <a:off x="-2420750" y="41751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7"/>
            <p:cNvSpPr/>
            <p:nvPr/>
          </p:nvSpPr>
          <p:spPr>
            <a:xfrm>
              <a:off x="-2499025" y="4176625"/>
              <a:ext cx="11425" cy="11425"/>
            </a:xfrm>
            <a:custGeom>
              <a:rect b="b" l="l" r="r" t="t"/>
              <a:pathLst>
                <a:path extrusionOk="0" h="457" w="457">
                  <a:moveTo>
                    <a:pt x="244" y="1"/>
                  </a:moveTo>
                  <a:cubicBezTo>
                    <a:pt x="122" y="1"/>
                    <a:pt x="1" y="92"/>
                    <a:pt x="1" y="214"/>
                  </a:cubicBezTo>
                  <a:cubicBezTo>
                    <a:pt x="1" y="366"/>
                    <a:pt x="122" y="457"/>
                    <a:pt x="244" y="457"/>
                  </a:cubicBezTo>
                  <a:cubicBezTo>
                    <a:pt x="365" y="457"/>
                    <a:pt x="457" y="366"/>
                    <a:pt x="457" y="21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7"/>
            <p:cNvSpPr/>
            <p:nvPr/>
          </p:nvSpPr>
          <p:spPr>
            <a:xfrm>
              <a:off x="-2575775" y="4177400"/>
              <a:ext cx="10675" cy="9900"/>
            </a:xfrm>
            <a:custGeom>
              <a:rect b="b" l="l" r="r" t="t"/>
              <a:pathLst>
                <a:path extrusionOk="0" h="396" w="427">
                  <a:moveTo>
                    <a:pt x="183" y="0"/>
                  </a:moveTo>
                  <a:cubicBezTo>
                    <a:pt x="92" y="0"/>
                    <a:pt x="1" y="91"/>
                    <a:pt x="1" y="183"/>
                  </a:cubicBezTo>
                  <a:cubicBezTo>
                    <a:pt x="1" y="304"/>
                    <a:pt x="92" y="395"/>
                    <a:pt x="183" y="395"/>
                  </a:cubicBezTo>
                  <a:cubicBezTo>
                    <a:pt x="305" y="395"/>
                    <a:pt x="426" y="304"/>
                    <a:pt x="396" y="18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7"/>
            <p:cNvSpPr/>
            <p:nvPr/>
          </p:nvSpPr>
          <p:spPr>
            <a:xfrm>
              <a:off x="-2653275" y="41766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7"/>
            <p:cNvSpPr/>
            <p:nvPr/>
          </p:nvSpPr>
          <p:spPr>
            <a:xfrm>
              <a:off x="-2730800" y="4178150"/>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7"/>
            <p:cNvSpPr/>
            <p:nvPr/>
          </p:nvSpPr>
          <p:spPr>
            <a:xfrm>
              <a:off x="-2807550" y="41796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7"/>
            <p:cNvSpPr/>
            <p:nvPr/>
          </p:nvSpPr>
          <p:spPr>
            <a:xfrm>
              <a:off x="-2885800" y="4178925"/>
              <a:ext cx="6100" cy="5325"/>
            </a:xfrm>
            <a:custGeom>
              <a:rect b="b" l="l" r="r" t="t"/>
              <a:pathLst>
                <a:path extrusionOk="0" h="213" w="244">
                  <a:moveTo>
                    <a:pt x="122" y="0"/>
                  </a:moveTo>
                  <a:cubicBezTo>
                    <a:pt x="61" y="0"/>
                    <a:pt x="0" y="30"/>
                    <a:pt x="0" y="91"/>
                  </a:cubicBezTo>
                  <a:cubicBezTo>
                    <a:pt x="0" y="182"/>
                    <a:pt x="91" y="213"/>
                    <a:pt x="122" y="213"/>
                  </a:cubicBezTo>
                  <a:cubicBezTo>
                    <a:pt x="213" y="213"/>
                    <a:pt x="243" y="182"/>
                    <a:pt x="243" y="91"/>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7"/>
            <p:cNvSpPr/>
            <p:nvPr/>
          </p:nvSpPr>
          <p:spPr>
            <a:xfrm>
              <a:off x="-2962550" y="418042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7"/>
            <p:cNvSpPr/>
            <p:nvPr/>
          </p:nvSpPr>
          <p:spPr>
            <a:xfrm>
              <a:off x="-3039300" y="4181200"/>
              <a:ext cx="2725" cy="2300"/>
            </a:xfrm>
            <a:custGeom>
              <a:rect b="b" l="l" r="r" t="t"/>
              <a:pathLst>
                <a:path extrusionOk="0" h="92" w="109">
                  <a:moveTo>
                    <a:pt x="31" y="0"/>
                  </a:moveTo>
                  <a:cubicBezTo>
                    <a:pt x="31" y="0"/>
                    <a:pt x="0" y="0"/>
                    <a:pt x="0" y="61"/>
                  </a:cubicBezTo>
                  <a:cubicBezTo>
                    <a:pt x="0" y="61"/>
                    <a:pt x="0" y="91"/>
                    <a:pt x="31" y="91"/>
                  </a:cubicBezTo>
                  <a:cubicBezTo>
                    <a:pt x="79" y="91"/>
                    <a:pt x="108" y="53"/>
                    <a:pt x="87" y="53"/>
                  </a:cubicBezTo>
                  <a:cubicBezTo>
                    <a:pt x="82" y="53"/>
                    <a:pt x="73" y="55"/>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7"/>
            <p:cNvSpPr/>
            <p:nvPr/>
          </p:nvSpPr>
          <p:spPr>
            <a:xfrm>
              <a:off x="-3116825" y="41812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7"/>
            <p:cNvSpPr/>
            <p:nvPr/>
          </p:nvSpPr>
          <p:spPr>
            <a:xfrm>
              <a:off x="-2033975" y="4241225"/>
              <a:ext cx="19025" cy="19025"/>
            </a:xfrm>
            <a:custGeom>
              <a:rect b="b" l="l" r="r" t="t"/>
              <a:pathLst>
                <a:path extrusionOk="0" h="761" w="761">
                  <a:moveTo>
                    <a:pt x="365" y="1"/>
                  </a:moveTo>
                  <a:cubicBezTo>
                    <a:pt x="153" y="1"/>
                    <a:pt x="1" y="183"/>
                    <a:pt x="1" y="396"/>
                  </a:cubicBezTo>
                  <a:cubicBezTo>
                    <a:pt x="1" y="578"/>
                    <a:pt x="153" y="760"/>
                    <a:pt x="365" y="760"/>
                  </a:cubicBezTo>
                  <a:cubicBezTo>
                    <a:pt x="578" y="760"/>
                    <a:pt x="761" y="578"/>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7"/>
            <p:cNvSpPr/>
            <p:nvPr/>
          </p:nvSpPr>
          <p:spPr>
            <a:xfrm>
              <a:off x="-2111475" y="4241975"/>
              <a:ext cx="17500" cy="17525"/>
            </a:xfrm>
            <a:custGeom>
              <a:rect b="b" l="l" r="r" t="t"/>
              <a:pathLst>
                <a:path extrusionOk="0" h="701" w="700">
                  <a:moveTo>
                    <a:pt x="365" y="1"/>
                  </a:moveTo>
                  <a:cubicBezTo>
                    <a:pt x="152" y="1"/>
                    <a:pt x="0" y="153"/>
                    <a:pt x="0" y="366"/>
                  </a:cubicBezTo>
                  <a:cubicBezTo>
                    <a:pt x="0" y="548"/>
                    <a:pt x="152" y="700"/>
                    <a:pt x="365" y="700"/>
                  </a:cubicBezTo>
                  <a:cubicBezTo>
                    <a:pt x="548" y="700"/>
                    <a:pt x="699" y="548"/>
                    <a:pt x="699" y="366"/>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7"/>
            <p:cNvSpPr/>
            <p:nvPr/>
          </p:nvSpPr>
          <p:spPr>
            <a:xfrm>
              <a:off x="-2188975" y="4241975"/>
              <a:ext cx="16725" cy="17525"/>
            </a:xfrm>
            <a:custGeom>
              <a:rect b="b" l="l" r="r" t="t"/>
              <a:pathLst>
                <a:path extrusionOk="0" h="701" w="669">
                  <a:moveTo>
                    <a:pt x="334" y="1"/>
                  </a:moveTo>
                  <a:cubicBezTo>
                    <a:pt x="152" y="1"/>
                    <a:pt x="0" y="153"/>
                    <a:pt x="0" y="366"/>
                  </a:cubicBezTo>
                  <a:cubicBezTo>
                    <a:pt x="0" y="548"/>
                    <a:pt x="152" y="700"/>
                    <a:pt x="334" y="700"/>
                  </a:cubicBezTo>
                  <a:cubicBezTo>
                    <a:pt x="486" y="700"/>
                    <a:pt x="638" y="548"/>
                    <a:pt x="669" y="366"/>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7"/>
            <p:cNvSpPr/>
            <p:nvPr/>
          </p:nvSpPr>
          <p:spPr>
            <a:xfrm>
              <a:off x="-2266500" y="4243500"/>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7"/>
            <p:cNvSpPr/>
            <p:nvPr/>
          </p:nvSpPr>
          <p:spPr>
            <a:xfrm>
              <a:off x="-2343250" y="4244275"/>
              <a:ext cx="13700" cy="12925"/>
            </a:xfrm>
            <a:custGeom>
              <a:rect b="b" l="l" r="r" t="t"/>
              <a:pathLst>
                <a:path extrusionOk="0" h="517" w="548">
                  <a:moveTo>
                    <a:pt x="274" y="0"/>
                  </a:moveTo>
                  <a:cubicBezTo>
                    <a:pt x="122" y="0"/>
                    <a:pt x="1" y="91"/>
                    <a:pt x="1" y="274"/>
                  </a:cubicBezTo>
                  <a:cubicBezTo>
                    <a:pt x="1" y="426"/>
                    <a:pt x="122" y="517"/>
                    <a:pt x="274" y="517"/>
                  </a:cubicBezTo>
                  <a:cubicBezTo>
                    <a:pt x="426" y="517"/>
                    <a:pt x="548" y="426"/>
                    <a:pt x="548" y="274"/>
                  </a:cubicBezTo>
                  <a:cubicBezTo>
                    <a:pt x="548"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7"/>
            <p:cNvSpPr/>
            <p:nvPr/>
          </p:nvSpPr>
          <p:spPr>
            <a:xfrm>
              <a:off x="-2420750" y="4244275"/>
              <a:ext cx="12950" cy="12925"/>
            </a:xfrm>
            <a:custGeom>
              <a:rect b="b" l="l" r="r" t="t"/>
              <a:pathLst>
                <a:path extrusionOk="0" h="517" w="518">
                  <a:moveTo>
                    <a:pt x="274" y="0"/>
                  </a:moveTo>
                  <a:cubicBezTo>
                    <a:pt x="122" y="0"/>
                    <a:pt x="0" y="91"/>
                    <a:pt x="0" y="274"/>
                  </a:cubicBezTo>
                  <a:cubicBezTo>
                    <a:pt x="0" y="426"/>
                    <a:pt x="122" y="517"/>
                    <a:pt x="274" y="517"/>
                  </a:cubicBezTo>
                  <a:cubicBezTo>
                    <a:pt x="365" y="517"/>
                    <a:pt x="487" y="426"/>
                    <a:pt x="517" y="274"/>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7"/>
            <p:cNvSpPr/>
            <p:nvPr/>
          </p:nvSpPr>
          <p:spPr>
            <a:xfrm>
              <a:off x="-2499025" y="4245025"/>
              <a:ext cx="11425" cy="11425"/>
            </a:xfrm>
            <a:custGeom>
              <a:rect b="b" l="l" r="r" t="t"/>
              <a:pathLst>
                <a:path extrusionOk="0" h="457" w="457">
                  <a:moveTo>
                    <a:pt x="244" y="1"/>
                  </a:moveTo>
                  <a:cubicBezTo>
                    <a:pt x="122" y="1"/>
                    <a:pt x="1" y="92"/>
                    <a:pt x="1" y="244"/>
                  </a:cubicBezTo>
                  <a:cubicBezTo>
                    <a:pt x="1" y="365"/>
                    <a:pt x="122" y="456"/>
                    <a:pt x="244" y="456"/>
                  </a:cubicBezTo>
                  <a:cubicBezTo>
                    <a:pt x="365" y="456"/>
                    <a:pt x="457" y="365"/>
                    <a:pt x="457" y="24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7"/>
            <p:cNvSpPr/>
            <p:nvPr/>
          </p:nvSpPr>
          <p:spPr>
            <a:xfrm>
              <a:off x="-2575775" y="4245775"/>
              <a:ext cx="10675" cy="9925"/>
            </a:xfrm>
            <a:custGeom>
              <a:rect b="b" l="l" r="r" t="t"/>
              <a:pathLst>
                <a:path extrusionOk="0" h="397" w="427">
                  <a:moveTo>
                    <a:pt x="183" y="1"/>
                  </a:moveTo>
                  <a:cubicBezTo>
                    <a:pt x="92" y="1"/>
                    <a:pt x="1" y="92"/>
                    <a:pt x="1" y="214"/>
                  </a:cubicBezTo>
                  <a:cubicBezTo>
                    <a:pt x="1" y="305"/>
                    <a:pt x="92" y="396"/>
                    <a:pt x="183" y="396"/>
                  </a:cubicBezTo>
                  <a:cubicBezTo>
                    <a:pt x="305" y="396"/>
                    <a:pt x="426" y="305"/>
                    <a:pt x="396" y="214"/>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7"/>
            <p:cNvSpPr/>
            <p:nvPr/>
          </p:nvSpPr>
          <p:spPr>
            <a:xfrm>
              <a:off x="-2653275" y="4245775"/>
              <a:ext cx="9125" cy="9925"/>
            </a:xfrm>
            <a:custGeom>
              <a:rect b="b" l="l" r="r" t="t"/>
              <a:pathLst>
                <a:path extrusionOk="0" h="397" w="365">
                  <a:moveTo>
                    <a:pt x="183" y="1"/>
                  </a:moveTo>
                  <a:cubicBezTo>
                    <a:pt x="61" y="1"/>
                    <a:pt x="0" y="92"/>
                    <a:pt x="0" y="214"/>
                  </a:cubicBezTo>
                  <a:cubicBezTo>
                    <a:pt x="0" y="305"/>
                    <a:pt x="61" y="396"/>
                    <a:pt x="183" y="396"/>
                  </a:cubicBezTo>
                  <a:cubicBezTo>
                    <a:pt x="274" y="396"/>
                    <a:pt x="365" y="305"/>
                    <a:pt x="365" y="214"/>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7"/>
            <p:cNvSpPr/>
            <p:nvPr/>
          </p:nvSpPr>
          <p:spPr>
            <a:xfrm>
              <a:off x="-2730800" y="4247300"/>
              <a:ext cx="7625" cy="7625"/>
            </a:xfrm>
            <a:custGeom>
              <a:rect b="b" l="l" r="r" t="t"/>
              <a:pathLst>
                <a:path extrusionOk="0" h="305" w="305">
                  <a:moveTo>
                    <a:pt x="153" y="1"/>
                  </a:moveTo>
                  <a:cubicBezTo>
                    <a:pt x="62" y="1"/>
                    <a:pt x="1" y="61"/>
                    <a:pt x="1" y="153"/>
                  </a:cubicBezTo>
                  <a:cubicBezTo>
                    <a:pt x="1" y="213"/>
                    <a:pt x="62" y="305"/>
                    <a:pt x="153" y="305"/>
                  </a:cubicBezTo>
                  <a:cubicBezTo>
                    <a:pt x="244" y="305"/>
                    <a:pt x="305" y="213"/>
                    <a:pt x="305" y="153"/>
                  </a:cubicBezTo>
                  <a:cubicBezTo>
                    <a:pt x="305" y="61"/>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7"/>
            <p:cNvSpPr/>
            <p:nvPr/>
          </p:nvSpPr>
          <p:spPr>
            <a:xfrm>
              <a:off x="-2807550" y="4248075"/>
              <a:ext cx="6875" cy="5325"/>
            </a:xfrm>
            <a:custGeom>
              <a:rect b="b" l="l" r="r" t="t"/>
              <a:pathLst>
                <a:path extrusionOk="0" h="213" w="275">
                  <a:moveTo>
                    <a:pt x="123" y="0"/>
                  </a:moveTo>
                  <a:cubicBezTo>
                    <a:pt x="31" y="0"/>
                    <a:pt x="1" y="30"/>
                    <a:pt x="1" y="122"/>
                  </a:cubicBezTo>
                  <a:cubicBezTo>
                    <a:pt x="1" y="182"/>
                    <a:pt x="31" y="213"/>
                    <a:pt x="123" y="213"/>
                  </a:cubicBezTo>
                  <a:cubicBezTo>
                    <a:pt x="183" y="213"/>
                    <a:pt x="274" y="18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7"/>
            <p:cNvSpPr/>
            <p:nvPr/>
          </p:nvSpPr>
          <p:spPr>
            <a:xfrm>
              <a:off x="-2885800" y="4248075"/>
              <a:ext cx="6100" cy="5325"/>
            </a:xfrm>
            <a:custGeom>
              <a:rect b="b" l="l" r="r" t="t"/>
              <a:pathLst>
                <a:path extrusionOk="0" h="213" w="244">
                  <a:moveTo>
                    <a:pt x="122" y="0"/>
                  </a:moveTo>
                  <a:cubicBezTo>
                    <a:pt x="61" y="0"/>
                    <a:pt x="0" y="30"/>
                    <a:pt x="0" y="122"/>
                  </a:cubicBezTo>
                  <a:cubicBezTo>
                    <a:pt x="0" y="182"/>
                    <a:pt x="91" y="213"/>
                    <a:pt x="122" y="213"/>
                  </a:cubicBezTo>
                  <a:cubicBezTo>
                    <a:pt x="213" y="213"/>
                    <a:pt x="243" y="182"/>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7"/>
            <p:cNvSpPr/>
            <p:nvPr/>
          </p:nvSpPr>
          <p:spPr>
            <a:xfrm>
              <a:off x="-2962550" y="4248825"/>
              <a:ext cx="3825" cy="3825"/>
            </a:xfrm>
            <a:custGeom>
              <a:rect b="b" l="l" r="r" t="t"/>
              <a:pathLst>
                <a:path extrusionOk="0" h="153" w="153">
                  <a:moveTo>
                    <a:pt x="91" y="0"/>
                  </a:moveTo>
                  <a:cubicBezTo>
                    <a:pt x="31" y="0"/>
                    <a:pt x="0" y="31"/>
                    <a:pt x="0" y="92"/>
                  </a:cubicBezTo>
                  <a:cubicBezTo>
                    <a:pt x="0" y="122"/>
                    <a:pt x="31" y="152"/>
                    <a:pt x="91" y="152"/>
                  </a:cubicBezTo>
                  <a:cubicBezTo>
                    <a:pt x="122" y="152"/>
                    <a:pt x="152" y="122"/>
                    <a:pt x="152" y="92"/>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7"/>
            <p:cNvSpPr/>
            <p:nvPr/>
          </p:nvSpPr>
          <p:spPr>
            <a:xfrm>
              <a:off x="-3039300" y="4249575"/>
              <a:ext cx="1550" cy="2325"/>
            </a:xfrm>
            <a:custGeom>
              <a:rect b="b" l="l" r="r" t="t"/>
              <a:pathLst>
                <a:path extrusionOk="0" h="93" w="62">
                  <a:moveTo>
                    <a:pt x="31" y="1"/>
                  </a:moveTo>
                  <a:cubicBezTo>
                    <a:pt x="31" y="1"/>
                    <a:pt x="0" y="31"/>
                    <a:pt x="0" y="62"/>
                  </a:cubicBezTo>
                  <a:cubicBezTo>
                    <a:pt x="0" y="62"/>
                    <a:pt x="31" y="92"/>
                    <a:pt x="31" y="92"/>
                  </a:cubicBezTo>
                  <a:cubicBezTo>
                    <a:pt x="61" y="92"/>
                    <a:pt x="61" y="62"/>
                    <a:pt x="61" y="62"/>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7"/>
            <p:cNvSpPr/>
            <p:nvPr/>
          </p:nvSpPr>
          <p:spPr>
            <a:xfrm>
              <a:off x="-3116825" y="4250450"/>
              <a:ext cx="1475" cy="1450"/>
            </a:xfrm>
            <a:custGeom>
              <a:rect b="b" l="l" r="r" t="t"/>
              <a:pathLst>
                <a:path extrusionOk="0" h="58" w="59">
                  <a:moveTo>
                    <a:pt x="51" y="1"/>
                  </a:moveTo>
                  <a:cubicBezTo>
                    <a:pt x="47" y="1"/>
                    <a:pt x="41" y="8"/>
                    <a:pt x="31" y="27"/>
                  </a:cubicBezTo>
                  <a:cubicBezTo>
                    <a:pt x="31" y="27"/>
                    <a:pt x="1" y="27"/>
                    <a:pt x="31" y="57"/>
                  </a:cubicBezTo>
                  <a:cubicBezTo>
                    <a:pt x="52" y="36"/>
                    <a:pt x="59" y="1"/>
                    <a:pt x="51" y="1"/>
                  </a:cubicBezTo>
                  <a:close/>
                  <a:moveTo>
                    <a:pt x="52" y="44"/>
                  </a:moveTo>
                  <a:cubicBezTo>
                    <a:pt x="48" y="44"/>
                    <a:pt x="41" y="47"/>
                    <a:pt x="31" y="57"/>
                  </a:cubicBezTo>
                  <a:cubicBezTo>
                    <a:pt x="52" y="57"/>
                    <a:pt x="58" y="44"/>
                    <a:pt x="52" y="4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7"/>
            <p:cNvSpPr/>
            <p:nvPr/>
          </p:nvSpPr>
          <p:spPr>
            <a:xfrm>
              <a:off x="-2033975" y="4309625"/>
              <a:ext cx="19025" cy="19025"/>
            </a:xfrm>
            <a:custGeom>
              <a:rect b="b" l="l" r="r" t="t"/>
              <a:pathLst>
                <a:path extrusionOk="0" h="761" w="761">
                  <a:moveTo>
                    <a:pt x="365" y="0"/>
                  </a:moveTo>
                  <a:cubicBezTo>
                    <a:pt x="153" y="0"/>
                    <a:pt x="1" y="183"/>
                    <a:pt x="1" y="395"/>
                  </a:cubicBezTo>
                  <a:cubicBezTo>
                    <a:pt x="1" y="578"/>
                    <a:pt x="153" y="760"/>
                    <a:pt x="365" y="760"/>
                  </a:cubicBezTo>
                  <a:cubicBezTo>
                    <a:pt x="578" y="760"/>
                    <a:pt x="761" y="57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7"/>
            <p:cNvSpPr/>
            <p:nvPr/>
          </p:nvSpPr>
          <p:spPr>
            <a:xfrm>
              <a:off x="-2111475" y="4311125"/>
              <a:ext cx="17500" cy="17525"/>
            </a:xfrm>
            <a:custGeom>
              <a:rect b="b" l="l" r="r" t="t"/>
              <a:pathLst>
                <a:path extrusionOk="0" h="701" w="700">
                  <a:moveTo>
                    <a:pt x="365" y="1"/>
                  </a:moveTo>
                  <a:cubicBezTo>
                    <a:pt x="152" y="1"/>
                    <a:pt x="0" y="183"/>
                    <a:pt x="0" y="366"/>
                  </a:cubicBezTo>
                  <a:cubicBezTo>
                    <a:pt x="0" y="548"/>
                    <a:pt x="152" y="700"/>
                    <a:pt x="365" y="700"/>
                  </a:cubicBezTo>
                  <a:cubicBezTo>
                    <a:pt x="548" y="700"/>
                    <a:pt x="699" y="548"/>
                    <a:pt x="699" y="366"/>
                  </a:cubicBezTo>
                  <a:cubicBezTo>
                    <a:pt x="699" y="18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7"/>
            <p:cNvSpPr/>
            <p:nvPr/>
          </p:nvSpPr>
          <p:spPr>
            <a:xfrm>
              <a:off x="-2188975" y="43103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7"/>
            <p:cNvSpPr/>
            <p:nvPr/>
          </p:nvSpPr>
          <p:spPr>
            <a:xfrm>
              <a:off x="-2266500" y="4311125"/>
              <a:ext cx="15225" cy="16000"/>
            </a:xfrm>
            <a:custGeom>
              <a:rect b="b" l="l" r="r" t="t"/>
              <a:pathLst>
                <a:path extrusionOk="0" h="640" w="609">
                  <a:moveTo>
                    <a:pt x="305" y="1"/>
                  </a:moveTo>
                  <a:cubicBezTo>
                    <a:pt x="153" y="1"/>
                    <a:pt x="1" y="153"/>
                    <a:pt x="1" y="335"/>
                  </a:cubicBezTo>
                  <a:cubicBezTo>
                    <a:pt x="1" y="487"/>
                    <a:pt x="153" y="639"/>
                    <a:pt x="305" y="639"/>
                  </a:cubicBezTo>
                  <a:cubicBezTo>
                    <a:pt x="487" y="639"/>
                    <a:pt x="609" y="487"/>
                    <a:pt x="609" y="33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7"/>
            <p:cNvSpPr/>
            <p:nvPr/>
          </p:nvSpPr>
          <p:spPr>
            <a:xfrm>
              <a:off x="-2343250" y="4312650"/>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7"/>
            <p:cNvSpPr/>
            <p:nvPr/>
          </p:nvSpPr>
          <p:spPr>
            <a:xfrm>
              <a:off x="-2420750" y="4312650"/>
              <a:ext cx="12950" cy="12950"/>
            </a:xfrm>
            <a:custGeom>
              <a:rect b="b" l="l" r="r" t="t"/>
              <a:pathLst>
                <a:path extrusionOk="0" h="518" w="518">
                  <a:moveTo>
                    <a:pt x="274" y="1"/>
                  </a:moveTo>
                  <a:cubicBezTo>
                    <a:pt x="122" y="1"/>
                    <a:pt x="0" y="122"/>
                    <a:pt x="0" y="274"/>
                  </a:cubicBezTo>
                  <a:cubicBezTo>
                    <a:pt x="0" y="426"/>
                    <a:pt x="122" y="517"/>
                    <a:pt x="274" y="517"/>
                  </a:cubicBezTo>
                  <a:cubicBezTo>
                    <a:pt x="365" y="517"/>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7"/>
            <p:cNvSpPr/>
            <p:nvPr/>
          </p:nvSpPr>
          <p:spPr>
            <a:xfrm>
              <a:off x="-2499025" y="4313425"/>
              <a:ext cx="11425" cy="11425"/>
            </a:xfrm>
            <a:custGeom>
              <a:rect b="b" l="l" r="r" t="t"/>
              <a:pathLst>
                <a:path extrusionOk="0" h="457" w="457">
                  <a:moveTo>
                    <a:pt x="244" y="0"/>
                  </a:moveTo>
                  <a:cubicBezTo>
                    <a:pt x="122" y="0"/>
                    <a:pt x="1" y="91"/>
                    <a:pt x="1" y="243"/>
                  </a:cubicBezTo>
                  <a:cubicBezTo>
                    <a:pt x="1" y="365"/>
                    <a:pt x="122" y="456"/>
                    <a:pt x="244" y="456"/>
                  </a:cubicBezTo>
                  <a:cubicBezTo>
                    <a:pt x="365" y="456"/>
                    <a:pt x="457" y="365"/>
                    <a:pt x="457" y="24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7"/>
            <p:cNvSpPr/>
            <p:nvPr/>
          </p:nvSpPr>
          <p:spPr>
            <a:xfrm>
              <a:off x="-2575775" y="4315700"/>
              <a:ext cx="9900" cy="9150"/>
            </a:xfrm>
            <a:custGeom>
              <a:rect b="b" l="l" r="r" t="t"/>
              <a:pathLst>
                <a:path extrusionOk="0" h="366" w="396">
                  <a:moveTo>
                    <a:pt x="183" y="0"/>
                  </a:moveTo>
                  <a:cubicBezTo>
                    <a:pt x="92" y="0"/>
                    <a:pt x="1" y="61"/>
                    <a:pt x="1" y="183"/>
                  </a:cubicBezTo>
                  <a:cubicBezTo>
                    <a:pt x="1" y="304"/>
                    <a:pt x="92" y="365"/>
                    <a:pt x="183" y="365"/>
                  </a:cubicBezTo>
                  <a:cubicBezTo>
                    <a:pt x="305" y="365"/>
                    <a:pt x="39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7"/>
            <p:cNvSpPr/>
            <p:nvPr/>
          </p:nvSpPr>
          <p:spPr>
            <a:xfrm>
              <a:off x="-2653275" y="4314175"/>
              <a:ext cx="9125" cy="9900"/>
            </a:xfrm>
            <a:custGeom>
              <a:rect b="b" l="l" r="r" t="t"/>
              <a:pathLst>
                <a:path extrusionOk="0" h="396" w="365">
                  <a:moveTo>
                    <a:pt x="183" y="1"/>
                  </a:moveTo>
                  <a:cubicBezTo>
                    <a:pt x="61" y="1"/>
                    <a:pt x="0" y="92"/>
                    <a:pt x="0" y="213"/>
                  </a:cubicBezTo>
                  <a:cubicBezTo>
                    <a:pt x="0" y="304"/>
                    <a:pt x="61" y="396"/>
                    <a:pt x="183" y="396"/>
                  </a:cubicBezTo>
                  <a:cubicBezTo>
                    <a:pt x="304" y="396"/>
                    <a:pt x="365" y="304"/>
                    <a:pt x="365" y="21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7"/>
            <p:cNvSpPr/>
            <p:nvPr/>
          </p:nvSpPr>
          <p:spPr>
            <a:xfrm>
              <a:off x="-2730800" y="4314925"/>
              <a:ext cx="7625" cy="8400"/>
            </a:xfrm>
            <a:custGeom>
              <a:rect b="b" l="l" r="r" t="t"/>
              <a:pathLst>
                <a:path extrusionOk="0" h="336" w="305">
                  <a:moveTo>
                    <a:pt x="153" y="1"/>
                  </a:moveTo>
                  <a:cubicBezTo>
                    <a:pt x="62" y="1"/>
                    <a:pt x="1" y="92"/>
                    <a:pt x="1" y="183"/>
                  </a:cubicBezTo>
                  <a:cubicBezTo>
                    <a:pt x="1" y="244"/>
                    <a:pt x="62" y="335"/>
                    <a:pt x="153" y="335"/>
                  </a:cubicBezTo>
                  <a:cubicBezTo>
                    <a:pt x="244" y="335"/>
                    <a:pt x="305" y="244"/>
                    <a:pt x="305" y="18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7"/>
            <p:cNvSpPr/>
            <p:nvPr/>
          </p:nvSpPr>
          <p:spPr>
            <a:xfrm>
              <a:off x="-2807550" y="4317225"/>
              <a:ext cx="6875" cy="6100"/>
            </a:xfrm>
            <a:custGeom>
              <a:rect b="b" l="l" r="r" t="t"/>
              <a:pathLst>
                <a:path extrusionOk="0" h="244" w="275">
                  <a:moveTo>
                    <a:pt x="123" y="0"/>
                  </a:moveTo>
                  <a:cubicBezTo>
                    <a:pt x="31" y="0"/>
                    <a:pt x="1" y="30"/>
                    <a:pt x="1" y="122"/>
                  </a:cubicBezTo>
                  <a:cubicBezTo>
                    <a:pt x="1" y="182"/>
                    <a:pt x="31" y="243"/>
                    <a:pt x="123" y="243"/>
                  </a:cubicBezTo>
                  <a:cubicBezTo>
                    <a:pt x="183" y="243"/>
                    <a:pt x="274" y="15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7"/>
            <p:cNvSpPr/>
            <p:nvPr/>
          </p:nvSpPr>
          <p:spPr>
            <a:xfrm>
              <a:off x="-2885800" y="4316450"/>
              <a:ext cx="6100" cy="5350"/>
            </a:xfrm>
            <a:custGeom>
              <a:rect b="b" l="l" r="r" t="t"/>
              <a:pathLst>
                <a:path extrusionOk="0" h="214" w="244">
                  <a:moveTo>
                    <a:pt x="122" y="1"/>
                  </a:moveTo>
                  <a:cubicBezTo>
                    <a:pt x="61" y="1"/>
                    <a:pt x="0" y="31"/>
                    <a:pt x="0" y="122"/>
                  </a:cubicBezTo>
                  <a:cubicBezTo>
                    <a:pt x="0" y="183"/>
                    <a:pt x="91" y="213"/>
                    <a:pt x="122" y="213"/>
                  </a:cubicBezTo>
                  <a:cubicBezTo>
                    <a:pt x="213" y="213"/>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7"/>
            <p:cNvSpPr/>
            <p:nvPr/>
          </p:nvSpPr>
          <p:spPr>
            <a:xfrm>
              <a:off x="-2962550" y="431722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7"/>
            <p:cNvSpPr/>
            <p:nvPr/>
          </p:nvSpPr>
          <p:spPr>
            <a:xfrm>
              <a:off x="-3039300" y="4317975"/>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7"/>
            <p:cNvSpPr/>
            <p:nvPr/>
          </p:nvSpPr>
          <p:spPr>
            <a:xfrm>
              <a:off x="-3116825" y="43195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7"/>
            <p:cNvSpPr/>
            <p:nvPr/>
          </p:nvSpPr>
          <p:spPr>
            <a:xfrm>
              <a:off x="-2033975" y="43787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7"/>
            <p:cNvSpPr/>
            <p:nvPr/>
          </p:nvSpPr>
          <p:spPr>
            <a:xfrm>
              <a:off x="-2111475" y="43802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7"/>
            <p:cNvSpPr/>
            <p:nvPr/>
          </p:nvSpPr>
          <p:spPr>
            <a:xfrm>
              <a:off x="-2188975" y="4378775"/>
              <a:ext cx="16725" cy="17500"/>
            </a:xfrm>
            <a:custGeom>
              <a:rect b="b" l="l" r="r" t="t"/>
              <a:pathLst>
                <a:path extrusionOk="0" h="700" w="669">
                  <a:moveTo>
                    <a:pt x="334" y="0"/>
                  </a:moveTo>
                  <a:cubicBezTo>
                    <a:pt x="152" y="0"/>
                    <a:pt x="0" y="152"/>
                    <a:pt x="0" y="334"/>
                  </a:cubicBezTo>
                  <a:cubicBezTo>
                    <a:pt x="0" y="547"/>
                    <a:pt x="152" y="699"/>
                    <a:pt x="334" y="699"/>
                  </a:cubicBezTo>
                  <a:cubicBezTo>
                    <a:pt x="486" y="699"/>
                    <a:pt x="638" y="578"/>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7"/>
            <p:cNvSpPr/>
            <p:nvPr/>
          </p:nvSpPr>
          <p:spPr>
            <a:xfrm>
              <a:off x="-2266500" y="43810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7"/>
            <p:cNvSpPr/>
            <p:nvPr/>
          </p:nvSpPr>
          <p:spPr>
            <a:xfrm>
              <a:off x="-2343250" y="43818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7"/>
            <p:cNvSpPr/>
            <p:nvPr/>
          </p:nvSpPr>
          <p:spPr>
            <a:xfrm>
              <a:off x="-2420750" y="4381050"/>
              <a:ext cx="12950" cy="12950"/>
            </a:xfrm>
            <a:custGeom>
              <a:rect b="b" l="l" r="r" t="t"/>
              <a:pathLst>
                <a:path extrusionOk="0" h="518" w="518">
                  <a:moveTo>
                    <a:pt x="274" y="0"/>
                  </a:moveTo>
                  <a:cubicBezTo>
                    <a:pt x="122" y="0"/>
                    <a:pt x="0" y="122"/>
                    <a:pt x="0" y="274"/>
                  </a:cubicBezTo>
                  <a:cubicBezTo>
                    <a:pt x="0" y="426"/>
                    <a:pt x="122" y="517"/>
                    <a:pt x="274" y="517"/>
                  </a:cubicBezTo>
                  <a:cubicBezTo>
                    <a:pt x="365" y="51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7"/>
            <p:cNvSpPr/>
            <p:nvPr/>
          </p:nvSpPr>
          <p:spPr>
            <a:xfrm>
              <a:off x="-2499025" y="43825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7"/>
            <p:cNvSpPr/>
            <p:nvPr/>
          </p:nvSpPr>
          <p:spPr>
            <a:xfrm>
              <a:off x="-2575775" y="43840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305"/>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7"/>
            <p:cNvSpPr/>
            <p:nvPr/>
          </p:nvSpPr>
          <p:spPr>
            <a:xfrm>
              <a:off x="-2653275" y="43825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7"/>
            <p:cNvSpPr/>
            <p:nvPr/>
          </p:nvSpPr>
          <p:spPr>
            <a:xfrm>
              <a:off x="-2730800" y="43848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7"/>
            <p:cNvSpPr/>
            <p:nvPr/>
          </p:nvSpPr>
          <p:spPr>
            <a:xfrm>
              <a:off x="-2807550" y="4385600"/>
              <a:ext cx="6875" cy="6100"/>
            </a:xfrm>
            <a:custGeom>
              <a:rect b="b" l="l" r="r" t="t"/>
              <a:pathLst>
                <a:path extrusionOk="0" h="244" w="275">
                  <a:moveTo>
                    <a:pt x="123" y="1"/>
                  </a:moveTo>
                  <a:cubicBezTo>
                    <a:pt x="31" y="1"/>
                    <a:pt x="1" y="31"/>
                    <a:pt x="1" y="122"/>
                  </a:cubicBezTo>
                  <a:cubicBezTo>
                    <a:pt x="1" y="183"/>
                    <a:pt x="31" y="244"/>
                    <a:pt x="123" y="244"/>
                  </a:cubicBezTo>
                  <a:cubicBezTo>
                    <a:pt x="183" y="244"/>
                    <a:pt x="27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7"/>
            <p:cNvSpPr/>
            <p:nvPr/>
          </p:nvSpPr>
          <p:spPr>
            <a:xfrm>
              <a:off x="-2885800" y="43848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7"/>
            <p:cNvSpPr/>
            <p:nvPr/>
          </p:nvSpPr>
          <p:spPr>
            <a:xfrm>
              <a:off x="-2962550" y="43863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7"/>
            <p:cNvSpPr/>
            <p:nvPr/>
          </p:nvSpPr>
          <p:spPr>
            <a:xfrm>
              <a:off x="-3039300" y="4387875"/>
              <a:ext cx="3050" cy="1550"/>
            </a:xfrm>
            <a:custGeom>
              <a:rect b="b" l="l" r="r" t="t"/>
              <a:pathLst>
                <a:path extrusionOk="0" h="62" w="122">
                  <a:moveTo>
                    <a:pt x="31" y="1"/>
                  </a:moveTo>
                  <a:cubicBezTo>
                    <a:pt x="31" y="1"/>
                    <a:pt x="0" y="1"/>
                    <a:pt x="0" y="31"/>
                  </a:cubicBezTo>
                  <a:cubicBezTo>
                    <a:pt x="0" y="31"/>
                    <a:pt x="0" y="62"/>
                    <a:pt x="31" y="62"/>
                  </a:cubicBezTo>
                  <a:cubicBezTo>
                    <a:pt x="91" y="62"/>
                    <a:pt x="122" y="6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7"/>
            <p:cNvSpPr/>
            <p:nvPr/>
          </p:nvSpPr>
          <p:spPr>
            <a:xfrm>
              <a:off x="-3116825" y="43878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7"/>
            <p:cNvSpPr/>
            <p:nvPr/>
          </p:nvSpPr>
          <p:spPr>
            <a:xfrm>
              <a:off x="-2033975" y="44471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7"/>
            <p:cNvSpPr/>
            <p:nvPr/>
          </p:nvSpPr>
          <p:spPr>
            <a:xfrm>
              <a:off x="-2111475" y="4448675"/>
              <a:ext cx="17500" cy="16750"/>
            </a:xfrm>
            <a:custGeom>
              <a:rect b="b" l="l" r="r" t="t"/>
              <a:pathLst>
                <a:path extrusionOk="0" h="670" w="700">
                  <a:moveTo>
                    <a:pt x="365" y="1"/>
                  </a:moveTo>
                  <a:cubicBezTo>
                    <a:pt x="152" y="1"/>
                    <a:pt x="0" y="153"/>
                    <a:pt x="0" y="335"/>
                  </a:cubicBezTo>
                  <a:cubicBezTo>
                    <a:pt x="0" y="517"/>
                    <a:pt x="152" y="669"/>
                    <a:pt x="365" y="669"/>
                  </a:cubicBezTo>
                  <a:cubicBezTo>
                    <a:pt x="548" y="669"/>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7"/>
            <p:cNvSpPr/>
            <p:nvPr/>
          </p:nvSpPr>
          <p:spPr>
            <a:xfrm>
              <a:off x="-2188975" y="4448675"/>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7"/>
            <p:cNvSpPr/>
            <p:nvPr/>
          </p:nvSpPr>
          <p:spPr>
            <a:xfrm>
              <a:off x="-2266500" y="4449425"/>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48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7"/>
            <p:cNvSpPr/>
            <p:nvPr/>
          </p:nvSpPr>
          <p:spPr>
            <a:xfrm>
              <a:off x="-2343250" y="44502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7"/>
            <p:cNvSpPr/>
            <p:nvPr/>
          </p:nvSpPr>
          <p:spPr>
            <a:xfrm>
              <a:off x="-2420750" y="4450200"/>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7"/>
            <p:cNvSpPr/>
            <p:nvPr/>
          </p:nvSpPr>
          <p:spPr>
            <a:xfrm>
              <a:off x="-2499025" y="4450950"/>
              <a:ext cx="11425" cy="11425"/>
            </a:xfrm>
            <a:custGeom>
              <a:rect b="b" l="l" r="r" t="t"/>
              <a:pathLst>
                <a:path extrusionOk="0" h="457" w="457">
                  <a:moveTo>
                    <a:pt x="244" y="1"/>
                  </a:moveTo>
                  <a:cubicBezTo>
                    <a:pt x="122" y="1"/>
                    <a:pt x="1" y="122"/>
                    <a:pt x="1" y="244"/>
                  </a:cubicBezTo>
                  <a:cubicBezTo>
                    <a:pt x="1" y="365"/>
                    <a:pt x="122" y="457"/>
                    <a:pt x="244" y="457"/>
                  </a:cubicBezTo>
                  <a:cubicBezTo>
                    <a:pt x="396"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7"/>
            <p:cNvSpPr/>
            <p:nvPr/>
          </p:nvSpPr>
          <p:spPr>
            <a:xfrm>
              <a:off x="-2575775" y="4452475"/>
              <a:ext cx="10675" cy="9150"/>
            </a:xfrm>
            <a:custGeom>
              <a:rect b="b" l="l" r="r" t="t"/>
              <a:pathLst>
                <a:path extrusionOk="0" h="366" w="427">
                  <a:moveTo>
                    <a:pt x="183" y="1"/>
                  </a:moveTo>
                  <a:cubicBezTo>
                    <a:pt x="92" y="1"/>
                    <a:pt x="1" y="61"/>
                    <a:pt x="1" y="183"/>
                  </a:cubicBezTo>
                  <a:cubicBezTo>
                    <a:pt x="1" y="304"/>
                    <a:pt x="92" y="365"/>
                    <a:pt x="183" y="365"/>
                  </a:cubicBezTo>
                  <a:cubicBezTo>
                    <a:pt x="305" y="365"/>
                    <a:pt x="426" y="304"/>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7"/>
            <p:cNvSpPr/>
            <p:nvPr/>
          </p:nvSpPr>
          <p:spPr>
            <a:xfrm>
              <a:off x="-2653275" y="4452475"/>
              <a:ext cx="9125" cy="9150"/>
            </a:xfrm>
            <a:custGeom>
              <a:rect b="b" l="l" r="r" t="t"/>
              <a:pathLst>
                <a:path extrusionOk="0" h="366" w="365">
                  <a:moveTo>
                    <a:pt x="183" y="1"/>
                  </a:moveTo>
                  <a:cubicBezTo>
                    <a:pt x="61" y="1"/>
                    <a:pt x="0" y="61"/>
                    <a:pt x="0" y="183"/>
                  </a:cubicBezTo>
                  <a:cubicBezTo>
                    <a:pt x="0" y="304"/>
                    <a:pt x="61" y="365"/>
                    <a:pt x="183" y="365"/>
                  </a:cubicBezTo>
                  <a:cubicBezTo>
                    <a:pt x="304" y="365"/>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7"/>
            <p:cNvSpPr/>
            <p:nvPr/>
          </p:nvSpPr>
          <p:spPr>
            <a:xfrm>
              <a:off x="-2730800" y="4453225"/>
              <a:ext cx="7625" cy="7625"/>
            </a:xfrm>
            <a:custGeom>
              <a:rect b="b" l="l" r="r" t="t"/>
              <a:pathLst>
                <a:path extrusionOk="0" h="305" w="305">
                  <a:moveTo>
                    <a:pt x="153" y="1"/>
                  </a:moveTo>
                  <a:cubicBezTo>
                    <a:pt x="92" y="1"/>
                    <a:pt x="1" y="62"/>
                    <a:pt x="1" y="153"/>
                  </a:cubicBezTo>
                  <a:cubicBezTo>
                    <a:pt x="1" y="214"/>
                    <a:pt x="92" y="305"/>
                    <a:pt x="153" y="305"/>
                  </a:cubicBezTo>
                  <a:cubicBezTo>
                    <a:pt x="274" y="305"/>
                    <a:pt x="305" y="21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7"/>
            <p:cNvSpPr/>
            <p:nvPr/>
          </p:nvSpPr>
          <p:spPr>
            <a:xfrm>
              <a:off x="-2807550" y="4454000"/>
              <a:ext cx="6875" cy="6100"/>
            </a:xfrm>
            <a:custGeom>
              <a:rect b="b" l="l" r="r" t="t"/>
              <a:pathLst>
                <a:path extrusionOk="0" h="244" w="275">
                  <a:moveTo>
                    <a:pt x="123" y="0"/>
                  </a:moveTo>
                  <a:cubicBezTo>
                    <a:pt x="31" y="0"/>
                    <a:pt x="1" y="31"/>
                    <a:pt x="1" y="122"/>
                  </a:cubicBezTo>
                  <a:cubicBezTo>
                    <a:pt x="1" y="183"/>
                    <a:pt x="31" y="243"/>
                    <a:pt x="123" y="243"/>
                  </a:cubicBezTo>
                  <a:cubicBezTo>
                    <a:pt x="183" y="24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7"/>
            <p:cNvSpPr/>
            <p:nvPr/>
          </p:nvSpPr>
          <p:spPr>
            <a:xfrm>
              <a:off x="-2885800" y="44540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7"/>
            <p:cNvSpPr/>
            <p:nvPr/>
          </p:nvSpPr>
          <p:spPr>
            <a:xfrm>
              <a:off x="-2962550" y="4454750"/>
              <a:ext cx="3825" cy="3825"/>
            </a:xfrm>
            <a:custGeom>
              <a:rect b="b" l="l" r="r" t="t"/>
              <a:pathLst>
                <a:path extrusionOk="0" h="153" w="153">
                  <a:moveTo>
                    <a:pt x="91" y="1"/>
                  </a:moveTo>
                  <a:cubicBezTo>
                    <a:pt x="61" y="1"/>
                    <a:pt x="0" y="61"/>
                    <a:pt x="0" y="92"/>
                  </a:cubicBezTo>
                  <a:cubicBezTo>
                    <a:pt x="0" y="122"/>
                    <a:pt x="61" y="153"/>
                    <a:pt x="91" y="153"/>
                  </a:cubicBezTo>
                  <a:cubicBezTo>
                    <a:pt x="122" y="153"/>
                    <a:pt x="152" y="122"/>
                    <a:pt x="152" y="92"/>
                  </a:cubicBezTo>
                  <a:cubicBezTo>
                    <a:pt x="152" y="6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7"/>
            <p:cNvSpPr/>
            <p:nvPr/>
          </p:nvSpPr>
          <p:spPr>
            <a:xfrm>
              <a:off x="-3039300" y="44562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7"/>
            <p:cNvSpPr/>
            <p:nvPr/>
          </p:nvSpPr>
          <p:spPr>
            <a:xfrm>
              <a:off x="-3116825" y="44567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7"/>
            <p:cNvSpPr/>
            <p:nvPr/>
          </p:nvSpPr>
          <p:spPr>
            <a:xfrm>
              <a:off x="-2033975" y="4517075"/>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7"/>
            <p:cNvSpPr/>
            <p:nvPr/>
          </p:nvSpPr>
          <p:spPr>
            <a:xfrm>
              <a:off x="-2111475" y="45178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7"/>
            <p:cNvSpPr/>
            <p:nvPr/>
          </p:nvSpPr>
          <p:spPr>
            <a:xfrm>
              <a:off x="-2188975" y="4516300"/>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7"/>
            <p:cNvSpPr/>
            <p:nvPr/>
          </p:nvSpPr>
          <p:spPr>
            <a:xfrm>
              <a:off x="-2266500" y="4518575"/>
              <a:ext cx="15225" cy="15225"/>
            </a:xfrm>
            <a:custGeom>
              <a:rect b="b" l="l" r="r" t="t"/>
              <a:pathLst>
                <a:path extrusionOk="0" h="609" w="609">
                  <a:moveTo>
                    <a:pt x="305" y="1"/>
                  </a:moveTo>
                  <a:cubicBezTo>
                    <a:pt x="153" y="1"/>
                    <a:pt x="1" y="122"/>
                    <a:pt x="1" y="305"/>
                  </a:cubicBezTo>
                  <a:cubicBezTo>
                    <a:pt x="1" y="487"/>
                    <a:pt x="153" y="609"/>
                    <a:pt x="305" y="609"/>
                  </a:cubicBezTo>
                  <a:cubicBezTo>
                    <a:pt x="487" y="609"/>
                    <a:pt x="609" y="48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7"/>
            <p:cNvSpPr/>
            <p:nvPr/>
          </p:nvSpPr>
          <p:spPr>
            <a:xfrm>
              <a:off x="-2343250" y="45193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7"/>
            <p:cNvSpPr/>
            <p:nvPr/>
          </p:nvSpPr>
          <p:spPr>
            <a:xfrm>
              <a:off x="-2420750" y="45185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7"/>
            <p:cNvSpPr/>
            <p:nvPr/>
          </p:nvSpPr>
          <p:spPr>
            <a:xfrm>
              <a:off x="-2499025" y="4520875"/>
              <a:ext cx="11425" cy="11425"/>
            </a:xfrm>
            <a:custGeom>
              <a:rect b="b" l="l" r="r" t="t"/>
              <a:pathLst>
                <a:path extrusionOk="0" h="457" w="457">
                  <a:moveTo>
                    <a:pt x="244" y="0"/>
                  </a:moveTo>
                  <a:cubicBezTo>
                    <a:pt x="122" y="0"/>
                    <a:pt x="1" y="91"/>
                    <a:pt x="1" y="213"/>
                  </a:cubicBezTo>
                  <a:cubicBezTo>
                    <a:pt x="1" y="334"/>
                    <a:pt x="122" y="456"/>
                    <a:pt x="244" y="456"/>
                  </a:cubicBezTo>
                  <a:cubicBezTo>
                    <a:pt x="365" y="456"/>
                    <a:pt x="457" y="334"/>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7"/>
            <p:cNvSpPr/>
            <p:nvPr/>
          </p:nvSpPr>
          <p:spPr>
            <a:xfrm>
              <a:off x="-2575775" y="45216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7"/>
            <p:cNvSpPr/>
            <p:nvPr/>
          </p:nvSpPr>
          <p:spPr>
            <a:xfrm>
              <a:off x="-2653275" y="45208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7"/>
            <p:cNvSpPr/>
            <p:nvPr/>
          </p:nvSpPr>
          <p:spPr>
            <a:xfrm>
              <a:off x="-2730800" y="452237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7"/>
            <p:cNvSpPr/>
            <p:nvPr/>
          </p:nvSpPr>
          <p:spPr>
            <a:xfrm>
              <a:off x="-2807550" y="45231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7"/>
            <p:cNvSpPr/>
            <p:nvPr/>
          </p:nvSpPr>
          <p:spPr>
            <a:xfrm>
              <a:off x="-2885800" y="45223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7"/>
            <p:cNvSpPr/>
            <p:nvPr/>
          </p:nvSpPr>
          <p:spPr>
            <a:xfrm>
              <a:off x="-2962550" y="4524675"/>
              <a:ext cx="3825" cy="3825"/>
            </a:xfrm>
            <a:custGeom>
              <a:rect b="b" l="l" r="r" t="t"/>
              <a:pathLst>
                <a:path extrusionOk="0" h="153" w="153">
                  <a:moveTo>
                    <a:pt x="91" y="0"/>
                  </a:moveTo>
                  <a:cubicBezTo>
                    <a:pt x="31" y="0"/>
                    <a:pt x="0" y="30"/>
                    <a:pt x="0" y="61"/>
                  </a:cubicBezTo>
                  <a:cubicBezTo>
                    <a:pt x="0" y="91"/>
                    <a:pt x="31" y="152"/>
                    <a:pt x="91" y="152"/>
                  </a:cubicBezTo>
                  <a:cubicBezTo>
                    <a:pt x="122" y="152"/>
                    <a:pt x="152" y="91"/>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7"/>
            <p:cNvSpPr/>
            <p:nvPr/>
          </p:nvSpPr>
          <p:spPr>
            <a:xfrm>
              <a:off x="-3039300" y="45254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7"/>
            <p:cNvSpPr/>
            <p:nvPr/>
          </p:nvSpPr>
          <p:spPr>
            <a:xfrm>
              <a:off x="-3116825" y="45254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7"/>
            <p:cNvSpPr/>
            <p:nvPr/>
          </p:nvSpPr>
          <p:spPr>
            <a:xfrm>
              <a:off x="-2033975" y="4585450"/>
              <a:ext cx="19025" cy="19025"/>
            </a:xfrm>
            <a:custGeom>
              <a:rect b="b" l="l" r="r" t="t"/>
              <a:pathLst>
                <a:path extrusionOk="0" h="761" w="761">
                  <a:moveTo>
                    <a:pt x="365" y="1"/>
                  </a:moveTo>
                  <a:cubicBezTo>
                    <a:pt x="153" y="1"/>
                    <a:pt x="1" y="153"/>
                    <a:pt x="1" y="365"/>
                  </a:cubicBezTo>
                  <a:cubicBezTo>
                    <a:pt x="1" y="578"/>
                    <a:pt x="153" y="761"/>
                    <a:pt x="365" y="761"/>
                  </a:cubicBezTo>
                  <a:cubicBezTo>
                    <a:pt x="578" y="761"/>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7"/>
            <p:cNvSpPr/>
            <p:nvPr/>
          </p:nvSpPr>
          <p:spPr>
            <a:xfrm>
              <a:off x="-2111475" y="4586225"/>
              <a:ext cx="17500" cy="16725"/>
            </a:xfrm>
            <a:custGeom>
              <a:rect b="b" l="l" r="r" t="t"/>
              <a:pathLst>
                <a:path extrusionOk="0" h="669" w="700">
                  <a:moveTo>
                    <a:pt x="365" y="0"/>
                  </a:moveTo>
                  <a:cubicBezTo>
                    <a:pt x="152" y="0"/>
                    <a:pt x="0" y="152"/>
                    <a:pt x="0" y="334"/>
                  </a:cubicBezTo>
                  <a:cubicBezTo>
                    <a:pt x="0" y="517"/>
                    <a:pt x="152" y="669"/>
                    <a:pt x="365" y="669"/>
                  </a:cubicBezTo>
                  <a:cubicBezTo>
                    <a:pt x="548" y="669"/>
                    <a:pt x="699" y="517"/>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7"/>
            <p:cNvSpPr/>
            <p:nvPr/>
          </p:nvSpPr>
          <p:spPr>
            <a:xfrm>
              <a:off x="-2188975" y="458622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7"/>
            <p:cNvSpPr/>
            <p:nvPr/>
          </p:nvSpPr>
          <p:spPr>
            <a:xfrm>
              <a:off x="-2266500" y="4586975"/>
              <a:ext cx="15225" cy="15225"/>
            </a:xfrm>
            <a:custGeom>
              <a:rect b="b" l="l" r="r" t="t"/>
              <a:pathLst>
                <a:path extrusionOk="0" h="609" w="609">
                  <a:moveTo>
                    <a:pt x="305" y="1"/>
                  </a:moveTo>
                  <a:cubicBezTo>
                    <a:pt x="153" y="1"/>
                    <a:pt x="1" y="122"/>
                    <a:pt x="1" y="304"/>
                  </a:cubicBezTo>
                  <a:cubicBezTo>
                    <a:pt x="1" y="487"/>
                    <a:pt x="153" y="608"/>
                    <a:pt x="305" y="608"/>
                  </a:cubicBezTo>
                  <a:cubicBezTo>
                    <a:pt x="487" y="608"/>
                    <a:pt x="609" y="487"/>
                    <a:pt x="609" y="304"/>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7"/>
            <p:cNvSpPr/>
            <p:nvPr/>
          </p:nvSpPr>
          <p:spPr>
            <a:xfrm>
              <a:off x="-2343250" y="4587725"/>
              <a:ext cx="13700" cy="13725"/>
            </a:xfrm>
            <a:custGeom>
              <a:rect b="b" l="l" r="r" t="t"/>
              <a:pathLst>
                <a:path extrusionOk="0" h="549"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7"/>
            <p:cNvSpPr/>
            <p:nvPr/>
          </p:nvSpPr>
          <p:spPr>
            <a:xfrm>
              <a:off x="-2420750" y="4587725"/>
              <a:ext cx="12950" cy="13725"/>
            </a:xfrm>
            <a:custGeom>
              <a:rect b="b" l="l" r="r" t="t"/>
              <a:pathLst>
                <a:path extrusionOk="0" h="549" w="518">
                  <a:moveTo>
                    <a:pt x="274" y="1"/>
                  </a:moveTo>
                  <a:cubicBezTo>
                    <a:pt x="122" y="1"/>
                    <a:pt x="0" y="122"/>
                    <a:pt x="0" y="274"/>
                  </a:cubicBezTo>
                  <a:cubicBezTo>
                    <a:pt x="0" y="426"/>
                    <a:pt x="122" y="548"/>
                    <a:pt x="274" y="548"/>
                  </a:cubicBezTo>
                  <a:cubicBezTo>
                    <a:pt x="365" y="548"/>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7"/>
            <p:cNvSpPr/>
            <p:nvPr/>
          </p:nvSpPr>
          <p:spPr>
            <a:xfrm>
              <a:off x="-2499025" y="4588500"/>
              <a:ext cx="11425" cy="12175"/>
            </a:xfrm>
            <a:custGeom>
              <a:rect b="b" l="l" r="r" t="t"/>
              <a:pathLst>
                <a:path extrusionOk="0" h="487" w="457">
                  <a:moveTo>
                    <a:pt x="244" y="0"/>
                  </a:moveTo>
                  <a:cubicBezTo>
                    <a:pt x="122" y="0"/>
                    <a:pt x="1" y="122"/>
                    <a:pt x="1" y="243"/>
                  </a:cubicBezTo>
                  <a:cubicBezTo>
                    <a:pt x="1" y="365"/>
                    <a:pt x="122" y="487"/>
                    <a:pt x="244" y="487"/>
                  </a:cubicBezTo>
                  <a:cubicBezTo>
                    <a:pt x="365" y="487"/>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7"/>
            <p:cNvSpPr/>
            <p:nvPr/>
          </p:nvSpPr>
          <p:spPr>
            <a:xfrm>
              <a:off x="-2575775" y="4590025"/>
              <a:ext cx="10675" cy="9125"/>
            </a:xfrm>
            <a:custGeom>
              <a:rect b="b" l="l" r="r" t="t"/>
              <a:pathLst>
                <a:path extrusionOk="0" h="365" w="427">
                  <a:moveTo>
                    <a:pt x="183" y="0"/>
                  </a:moveTo>
                  <a:cubicBezTo>
                    <a:pt x="92" y="0"/>
                    <a:pt x="1" y="61"/>
                    <a:pt x="1" y="182"/>
                  </a:cubicBezTo>
                  <a:cubicBezTo>
                    <a:pt x="1" y="304"/>
                    <a:pt x="92" y="365"/>
                    <a:pt x="183" y="365"/>
                  </a:cubicBezTo>
                  <a:cubicBezTo>
                    <a:pt x="305" y="365"/>
                    <a:pt x="426" y="304"/>
                    <a:pt x="396" y="182"/>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7"/>
            <p:cNvSpPr/>
            <p:nvPr/>
          </p:nvSpPr>
          <p:spPr>
            <a:xfrm>
              <a:off x="-2653275" y="4590025"/>
              <a:ext cx="9125" cy="9125"/>
            </a:xfrm>
            <a:custGeom>
              <a:rect b="b" l="l" r="r" t="t"/>
              <a:pathLst>
                <a:path extrusionOk="0" h="365" w="365">
                  <a:moveTo>
                    <a:pt x="183" y="0"/>
                  </a:moveTo>
                  <a:cubicBezTo>
                    <a:pt x="61" y="0"/>
                    <a:pt x="0" y="91"/>
                    <a:pt x="0" y="182"/>
                  </a:cubicBezTo>
                  <a:cubicBezTo>
                    <a:pt x="0" y="274"/>
                    <a:pt x="61" y="365"/>
                    <a:pt x="183" y="365"/>
                  </a:cubicBezTo>
                  <a:cubicBezTo>
                    <a:pt x="274" y="365"/>
                    <a:pt x="365" y="274"/>
                    <a:pt x="365" y="182"/>
                  </a:cubicBezTo>
                  <a:cubicBezTo>
                    <a:pt x="365" y="91"/>
                    <a:pt x="27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7"/>
            <p:cNvSpPr/>
            <p:nvPr/>
          </p:nvSpPr>
          <p:spPr>
            <a:xfrm>
              <a:off x="-2730800" y="4590775"/>
              <a:ext cx="7625" cy="7625"/>
            </a:xfrm>
            <a:custGeom>
              <a:rect b="b" l="l" r="r" t="t"/>
              <a:pathLst>
                <a:path extrusionOk="0" h="305" w="305">
                  <a:moveTo>
                    <a:pt x="153" y="0"/>
                  </a:moveTo>
                  <a:cubicBezTo>
                    <a:pt x="62" y="0"/>
                    <a:pt x="1" y="61"/>
                    <a:pt x="1" y="152"/>
                  </a:cubicBezTo>
                  <a:cubicBezTo>
                    <a:pt x="1" y="244"/>
                    <a:pt x="62" y="304"/>
                    <a:pt x="153" y="304"/>
                  </a:cubicBezTo>
                  <a:cubicBezTo>
                    <a:pt x="244" y="304"/>
                    <a:pt x="305" y="244"/>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7"/>
            <p:cNvSpPr/>
            <p:nvPr/>
          </p:nvSpPr>
          <p:spPr>
            <a:xfrm>
              <a:off x="-2807550" y="4591525"/>
              <a:ext cx="6125" cy="6125"/>
            </a:xfrm>
            <a:custGeom>
              <a:rect b="b" l="l" r="r" t="t"/>
              <a:pathLst>
                <a:path extrusionOk="0" h="245" w="245">
                  <a:moveTo>
                    <a:pt x="123" y="1"/>
                  </a:moveTo>
                  <a:cubicBezTo>
                    <a:pt x="31" y="1"/>
                    <a:pt x="1" y="62"/>
                    <a:pt x="1" y="122"/>
                  </a:cubicBezTo>
                  <a:cubicBezTo>
                    <a:pt x="1" y="214"/>
                    <a:pt x="31" y="244"/>
                    <a:pt x="123" y="244"/>
                  </a:cubicBezTo>
                  <a:cubicBezTo>
                    <a:pt x="183" y="244"/>
                    <a:pt x="244" y="214"/>
                    <a:pt x="244" y="122"/>
                  </a:cubicBezTo>
                  <a:cubicBezTo>
                    <a:pt x="244" y="62"/>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7"/>
            <p:cNvSpPr/>
            <p:nvPr/>
          </p:nvSpPr>
          <p:spPr>
            <a:xfrm>
              <a:off x="-2885800" y="4591525"/>
              <a:ext cx="6100" cy="6125"/>
            </a:xfrm>
            <a:custGeom>
              <a:rect b="b" l="l" r="r" t="t"/>
              <a:pathLst>
                <a:path extrusionOk="0" h="245" w="244">
                  <a:moveTo>
                    <a:pt x="122" y="1"/>
                  </a:moveTo>
                  <a:cubicBezTo>
                    <a:pt x="61" y="1"/>
                    <a:pt x="0" y="62"/>
                    <a:pt x="0" y="122"/>
                  </a:cubicBezTo>
                  <a:cubicBezTo>
                    <a:pt x="0" y="214"/>
                    <a:pt x="91" y="244"/>
                    <a:pt x="122" y="244"/>
                  </a:cubicBezTo>
                  <a:cubicBezTo>
                    <a:pt x="213" y="244"/>
                    <a:pt x="243" y="214"/>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7"/>
            <p:cNvSpPr/>
            <p:nvPr/>
          </p:nvSpPr>
          <p:spPr>
            <a:xfrm>
              <a:off x="-2962550" y="4592300"/>
              <a:ext cx="3825" cy="4575"/>
            </a:xfrm>
            <a:custGeom>
              <a:rect b="b" l="l" r="r" t="t"/>
              <a:pathLst>
                <a:path extrusionOk="0" h="183" w="153">
                  <a:moveTo>
                    <a:pt x="91" y="0"/>
                  </a:moveTo>
                  <a:cubicBezTo>
                    <a:pt x="31" y="0"/>
                    <a:pt x="0" y="61"/>
                    <a:pt x="0" y="91"/>
                  </a:cubicBezTo>
                  <a:cubicBezTo>
                    <a:pt x="0" y="122"/>
                    <a:pt x="31" y="183"/>
                    <a:pt x="91" y="183"/>
                  </a:cubicBezTo>
                  <a:cubicBezTo>
                    <a:pt x="122" y="183"/>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7"/>
            <p:cNvSpPr/>
            <p:nvPr/>
          </p:nvSpPr>
          <p:spPr>
            <a:xfrm>
              <a:off x="-3039300" y="4593825"/>
              <a:ext cx="3050" cy="1525"/>
            </a:xfrm>
            <a:custGeom>
              <a:rect b="b" l="l" r="r" t="t"/>
              <a:pathLst>
                <a:path extrusionOk="0" h="61" w="122">
                  <a:moveTo>
                    <a:pt x="31" y="0"/>
                  </a:moveTo>
                  <a:cubicBezTo>
                    <a:pt x="31" y="0"/>
                    <a:pt x="0" y="0"/>
                    <a:pt x="0" y="30"/>
                  </a:cubicBezTo>
                  <a:cubicBezTo>
                    <a:pt x="0" y="30"/>
                    <a:pt x="0" y="61"/>
                    <a:pt x="31" y="61"/>
                  </a:cubicBezTo>
                  <a:cubicBezTo>
                    <a:pt x="91" y="61"/>
                    <a:pt x="122" y="61"/>
                    <a:pt x="61" y="30"/>
                  </a:cubicBezTo>
                  <a:cubicBezTo>
                    <a:pt x="61" y="30"/>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7"/>
            <p:cNvSpPr/>
            <p:nvPr/>
          </p:nvSpPr>
          <p:spPr>
            <a:xfrm>
              <a:off x="-3116825" y="4594250"/>
              <a:ext cx="1500" cy="1100"/>
            </a:xfrm>
            <a:custGeom>
              <a:rect b="b" l="l" r="r" t="t"/>
              <a:pathLst>
                <a:path extrusionOk="0" h="44" w="60">
                  <a:moveTo>
                    <a:pt x="50" y="1"/>
                  </a:moveTo>
                  <a:cubicBezTo>
                    <a:pt x="46" y="1"/>
                    <a:pt x="40" y="5"/>
                    <a:pt x="31" y="13"/>
                  </a:cubicBezTo>
                  <a:cubicBezTo>
                    <a:pt x="31" y="13"/>
                    <a:pt x="1" y="13"/>
                    <a:pt x="31" y="44"/>
                  </a:cubicBezTo>
                  <a:cubicBezTo>
                    <a:pt x="53" y="22"/>
                    <a:pt x="59" y="1"/>
                    <a:pt x="50" y="1"/>
                  </a:cubicBezTo>
                  <a:close/>
                  <a:moveTo>
                    <a:pt x="52" y="30"/>
                  </a:moveTo>
                  <a:cubicBezTo>
                    <a:pt x="48" y="30"/>
                    <a:pt x="41" y="34"/>
                    <a:pt x="31" y="44"/>
                  </a:cubicBezTo>
                  <a:cubicBezTo>
                    <a:pt x="52" y="44"/>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7"/>
            <p:cNvSpPr/>
            <p:nvPr/>
          </p:nvSpPr>
          <p:spPr>
            <a:xfrm>
              <a:off x="-2033975" y="4653075"/>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7"/>
            <p:cNvSpPr/>
            <p:nvPr/>
          </p:nvSpPr>
          <p:spPr>
            <a:xfrm>
              <a:off x="-2111475" y="4655375"/>
              <a:ext cx="17500" cy="17500"/>
            </a:xfrm>
            <a:custGeom>
              <a:rect b="b" l="l" r="r" t="t"/>
              <a:pathLst>
                <a:path extrusionOk="0" h="700" w="700">
                  <a:moveTo>
                    <a:pt x="365" y="0"/>
                  </a:moveTo>
                  <a:cubicBezTo>
                    <a:pt x="152" y="0"/>
                    <a:pt x="0" y="152"/>
                    <a:pt x="0" y="334"/>
                  </a:cubicBezTo>
                  <a:cubicBezTo>
                    <a:pt x="0" y="547"/>
                    <a:pt x="152" y="699"/>
                    <a:pt x="365" y="699"/>
                  </a:cubicBezTo>
                  <a:cubicBezTo>
                    <a:pt x="548" y="699"/>
                    <a:pt x="699" y="486"/>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7"/>
            <p:cNvSpPr/>
            <p:nvPr/>
          </p:nvSpPr>
          <p:spPr>
            <a:xfrm>
              <a:off x="-2188975" y="4654600"/>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7"/>
            <p:cNvSpPr/>
            <p:nvPr/>
          </p:nvSpPr>
          <p:spPr>
            <a:xfrm>
              <a:off x="-2266500" y="4655375"/>
              <a:ext cx="15225" cy="15225"/>
            </a:xfrm>
            <a:custGeom>
              <a:rect b="b" l="l" r="r" t="t"/>
              <a:pathLst>
                <a:path extrusionOk="0" h="609" w="609">
                  <a:moveTo>
                    <a:pt x="305" y="0"/>
                  </a:moveTo>
                  <a:cubicBezTo>
                    <a:pt x="153" y="0"/>
                    <a:pt x="1" y="122"/>
                    <a:pt x="1" y="304"/>
                  </a:cubicBezTo>
                  <a:cubicBezTo>
                    <a:pt x="1" y="486"/>
                    <a:pt x="153" y="608"/>
                    <a:pt x="305" y="608"/>
                  </a:cubicBezTo>
                  <a:cubicBezTo>
                    <a:pt x="487" y="608"/>
                    <a:pt x="609" y="48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7"/>
            <p:cNvSpPr/>
            <p:nvPr/>
          </p:nvSpPr>
          <p:spPr>
            <a:xfrm>
              <a:off x="-2343250" y="465612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7"/>
            <p:cNvSpPr/>
            <p:nvPr/>
          </p:nvSpPr>
          <p:spPr>
            <a:xfrm>
              <a:off x="-2420750" y="465612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7"/>
            <p:cNvSpPr/>
            <p:nvPr/>
          </p:nvSpPr>
          <p:spPr>
            <a:xfrm>
              <a:off x="-2499025" y="4656875"/>
              <a:ext cx="11425" cy="11425"/>
            </a:xfrm>
            <a:custGeom>
              <a:rect b="b" l="l" r="r" t="t"/>
              <a:pathLst>
                <a:path extrusionOk="0" h="457" w="457">
                  <a:moveTo>
                    <a:pt x="244" y="1"/>
                  </a:moveTo>
                  <a:cubicBezTo>
                    <a:pt x="122" y="1"/>
                    <a:pt x="1" y="122"/>
                    <a:pt x="1" y="244"/>
                  </a:cubicBezTo>
                  <a:cubicBezTo>
                    <a:pt x="1" y="366"/>
                    <a:pt x="122" y="457"/>
                    <a:pt x="244" y="457"/>
                  </a:cubicBezTo>
                  <a:cubicBezTo>
                    <a:pt x="365" y="457"/>
                    <a:pt x="457" y="366"/>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7"/>
            <p:cNvSpPr/>
            <p:nvPr/>
          </p:nvSpPr>
          <p:spPr>
            <a:xfrm>
              <a:off x="-2575775" y="4659175"/>
              <a:ext cx="10675" cy="9900"/>
            </a:xfrm>
            <a:custGeom>
              <a:rect b="b" l="l" r="r" t="t"/>
              <a:pathLst>
                <a:path extrusionOk="0" h="396" w="427">
                  <a:moveTo>
                    <a:pt x="183" y="0"/>
                  </a:moveTo>
                  <a:cubicBezTo>
                    <a:pt x="92" y="0"/>
                    <a:pt x="1" y="91"/>
                    <a:pt x="1" y="182"/>
                  </a:cubicBezTo>
                  <a:cubicBezTo>
                    <a:pt x="1" y="304"/>
                    <a:pt x="92" y="395"/>
                    <a:pt x="183" y="395"/>
                  </a:cubicBezTo>
                  <a:cubicBezTo>
                    <a:pt x="305" y="395"/>
                    <a:pt x="426" y="274"/>
                    <a:pt x="396" y="182"/>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7"/>
            <p:cNvSpPr/>
            <p:nvPr/>
          </p:nvSpPr>
          <p:spPr>
            <a:xfrm>
              <a:off x="-2653275" y="4658400"/>
              <a:ext cx="9125" cy="9150"/>
            </a:xfrm>
            <a:custGeom>
              <a:rect b="b" l="l" r="r" t="t"/>
              <a:pathLst>
                <a:path extrusionOk="0" h="366" w="365">
                  <a:moveTo>
                    <a:pt x="183" y="1"/>
                  </a:moveTo>
                  <a:cubicBezTo>
                    <a:pt x="61" y="1"/>
                    <a:pt x="0" y="92"/>
                    <a:pt x="0" y="183"/>
                  </a:cubicBezTo>
                  <a:cubicBezTo>
                    <a:pt x="0" y="274"/>
                    <a:pt x="61" y="365"/>
                    <a:pt x="183" y="365"/>
                  </a:cubicBezTo>
                  <a:cubicBezTo>
                    <a:pt x="274" y="365"/>
                    <a:pt x="365" y="27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7"/>
            <p:cNvSpPr/>
            <p:nvPr/>
          </p:nvSpPr>
          <p:spPr>
            <a:xfrm>
              <a:off x="-2730800" y="465917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7"/>
            <p:cNvSpPr/>
            <p:nvPr/>
          </p:nvSpPr>
          <p:spPr>
            <a:xfrm>
              <a:off x="-2807550" y="4661450"/>
              <a:ext cx="6875" cy="5350"/>
            </a:xfrm>
            <a:custGeom>
              <a:rect b="b" l="l" r="r" t="t"/>
              <a:pathLst>
                <a:path extrusionOk="0" h="214" w="275">
                  <a:moveTo>
                    <a:pt x="123" y="0"/>
                  </a:moveTo>
                  <a:cubicBezTo>
                    <a:pt x="31" y="0"/>
                    <a:pt x="1" y="31"/>
                    <a:pt x="1" y="91"/>
                  </a:cubicBezTo>
                  <a:cubicBezTo>
                    <a:pt x="1" y="183"/>
                    <a:pt x="31" y="213"/>
                    <a:pt x="123" y="213"/>
                  </a:cubicBezTo>
                  <a:cubicBezTo>
                    <a:pt x="183" y="213"/>
                    <a:pt x="274" y="152"/>
                    <a:pt x="244" y="91"/>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7"/>
            <p:cNvSpPr/>
            <p:nvPr/>
          </p:nvSpPr>
          <p:spPr>
            <a:xfrm>
              <a:off x="-2885800" y="4659925"/>
              <a:ext cx="6100" cy="6100"/>
            </a:xfrm>
            <a:custGeom>
              <a:rect b="b" l="l" r="r" t="t"/>
              <a:pathLst>
                <a:path extrusionOk="0" h="244" w="244">
                  <a:moveTo>
                    <a:pt x="122" y="0"/>
                  </a:moveTo>
                  <a:cubicBezTo>
                    <a:pt x="61" y="0"/>
                    <a:pt x="0" y="61"/>
                    <a:pt x="0" y="122"/>
                  </a:cubicBezTo>
                  <a:cubicBezTo>
                    <a:pt x="0" y="213"/>
                    <a:pt x="91" y="244"/>
                    <a:pt x="122" y="244"/>
                  </a:cubicBezTo>
                  <a:cubicBezTo>
                    <a:pt x="213" y="244"/>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7"/>
            <p:cNvSpPr/>
            <p:nvPr/>
          </p:nvSpPr>
          <p:spPr>
            <a:xfrm>
              <a:off x="-2962550" y="4660675"/>
              <a:ext cx="3825" cy="3825"/>
            </a:xfrm>
            <a:custGeom>
              <a:rect b="b" l="l" r="r" t="t"/>
              <a:pathLst>
                <a:path extrusionOk="0" h="153" w="153">
                  <a:moveTo>
                    <a:pt x="91" y="1"/>
                  </a:moveTo>
                  <a:cubicBezTo>
                    <a:pt x="31" y="1"/>
                    <a:pt x="0" y="62"/>
                    <a:pt x="0" y="92"/>
                  </a:cubicBezTo>
                  <a:cubicBezTo>
                    <a:pt x="0" y="122"/>
                    <a:pt x="31" y="153"/>
                    <a:pt x="91" y="153"/>
                  </a:cubicBezTo>
                  <a:cubicBezTo>
                    <a:pt x="122" y="153"/>
                    <a:pt x="152" y="122"/>
                    <a:pt x="152" y="92"/>
                  </a:cubicBezTo>
                  <a:cubicBezTo>
                    <a:pt x="152" y="62"/>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7"/>
            <p:cNvSpPr/>
            <p:nvPr/>
          </p:nvSpPr>
          <p:spPr>
            <a:xfrm>
              <a:off x="-3039300" y="4662200"/>
              <a:ext cx="1550" cy="1550"/>
            </a:xfrm>
            <a:custGeom>
              <a:rect b="b" l="l" r="r" t="t"/>
              <a:pathLst>
                <a:path extrusionOk="0" h="62" w="62">
                  <a:moveTo>
                    <a:pt x="31" y="1"/>
                  </a:moveTo>
                  <a:cubicBezTo>
                    <a:pt x="31" y="1"/>
                    <a:pt x="0" y="1"/>
                    <a:pt x="0" y="31"/>
                  </a:cubicBezTo>
                  <a:cubicBezTo>
                    <a:pt x="0" y="61"/>
                    <a:pt x="31" y="61"/>
                    <a:pt x="31" y="61"/>
                  </a:cubicBezTo>
                  <a:cubicBezTo>
                    <a:pt x="61" y="61"/>
                    <a:pt x="61" y="61"/>
                    <a:pt x="61" y="3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7"/>
            <p:cNvSpPr/>
            <p:nvPr/>
          </p:nvSpPr>
          <p:spPr>
            <a:xfrm>
              <a:off x="-3116825" y="4662975"/>
              <a:ext cx="1550" cy="775"/>
            </a:xfrm>
            <a:custGeom>
              <a:rect b="b" l="l" r="r" t="t"/>
              <a:pathLst>
                <a:path extrusionOk="0" h="31" w="62">
                  <a:moveTo>
                    <a:pt x="31" y="0"/>
                  </a:moveTo>
                  <a:cubicBezTo>
                    <a:pt x="31" y="0"/>
                    <a:pt x="1" y="0"/>
                    <a:pt x="31" y="30"/>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7"/>
            <p:cNvSpPr/>
            <p:nvPr/>
          </p:nvSpPr>
          <p:spPr>
            <a:xfrm>
              <a:off x="-2033975" y="47230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7"/>
            <p:cNvSpPr/>
            <p:nvPr/>
          </p:nvSpPr>
          <p:spPr>
            <a:xfrm>
              <a:off x="-2111475" y="47237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7"/>
            <p:cNvSpPr/>
            <p:nvPr/>
          </p:nvSpPr>
          <p:spPr>
            <a:xfrm>
              <a:off x="-2188975" y="4723000"/>
              <a:ext cx="16725" cy="16750"/>
            </a:xfrm>
            <a:custGeom>
              <a:rect b="b" l="l" r="r" t="t"/>
              <a:pathLst>
                <a:path extrusionOk="0" h="670" w="669">
                  <a:moveTo>
                    <a:pt x="334" y="0"/>
                  </a:moveTo>
                  <a:cubicBezTo>
                    <a:pt x="152" y="0"/>
                    <a:pt x="0" y="152"/>
                    <a:pt x="0" y="335"/>
                  </a:cubicBezTo>
                  <a:cubicBezTo>
                    <a:pt x="0" y="517"/>
                    <a:pt x="152" y="669"/>
                    <a:pt x="334" y="669"/>
                  </a:cubicBezTo>
                  <a:cubicBezTo>
                    <a:pt x="486" y="66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7"/>
            <p:cNvSpPr/>
            <p:nvPr/>
          </p:nvSpPr>
          <p:spPr>
            <a:xfrm>
              <a:off x="-2266500" y="47245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7"/>
            <p:cNvSpPr/>
            <p:nvPr/>
          </p:nvSpPr>
          <p:spPr>
            <a:xfrm>
              <a:off x="-2343250" y="4726025"/>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7"/>
            <p:cNvSpPr/>
            <p:nvPr/>
          </p:nvSpPr>
          <p:spPr>
            <a:xfrm>
              <a:off x="-2420750" y="472452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7"/>
            <p:cNvSpPr/>
            <p:nvPr/>
          </p:nvSpPr>
          <p:spPr>
            <a:xfrm>
              <a:off x="-2499025" y="47268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7"/>
            <p:cNvSpPr/>
            <p:nvPr/>
          </p:nvSpPr>
          <p:spPr>
            <a:xfrm>
              <a:off x="-2575775" y="4727550"/>
              <a:ext cx="10675" cy="9900"/>
            </a:xfrm>
            <a:custGeom>
              <a:rect b="b" l="l" r="r" t="t"/>
              <a:pathLst>
                <a:path extrusionOk="0" h="396" w="427">
                  <a:moveTo>
                    <a:pt x="183" y="1"/>
                  </a:moveTo>
                  <a:cubicBezTo>
                    <a:pt x="92" y="1"/>
                    <a:pt x="1" y="61"/>
                    <a:pt x="1" y="183"/>
                  </a:cubicBezTo>
                  <a:cubicBezTo>
                    <a:pt x="1" y="305"/>
                    <a:pt x="92" y="396"/>
                    <a:pt x="183" y="396"/>
                  </a:cubicBezTo>
                  <a:cubicBezTo>
                    <a:pt x="305" y="396"/>
                    <a:pt x="426" y="305"/>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7"/>
            <p:cNvSpPr/>
            <p:nvPr/>
          </p:nvSpPr>
          <p:spPr>
            <a:xfrm>
              <a:off x="-2653275" y="472680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7"/>
            <p:cNvSpPr/>
            <p:nvPr/>
          </p:nvSpPr>
          <p:spPr>
            <a:xfrm>
              <a:off x="-2730800" y="47283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7"/>
            <p:cNvSpPr/>
            <p:nvPr/>
          </p:nvSpPr>
          <p:spPr>
            <a:xfrm>
              <a:off x="-2807550" y="4729075"/>
              <a:ext cx="6875" cy="6100"/>
            </a:xfrm>
            <a:custGeom>
              <a:rect b="b" l="l" r="r" t="t"/>
              <a:pathLst>
                <a:path extrusionOk="0" h="244" w="275">
                  <a:moveTo>
                    <a:pt x="123" y="0"/>
                  </a:moveTo>
                  <a:cubicBezTo>
                    <a:pt x="31" y="0"/>
                    <a:pt x="1" y="61"/>
                    <a:pt x="1" y="122"/>
                  </a:cubicBezTo>
                  <a:cubicBezTo>
                    <a:pt x="1" y="213"/>
                    <a:pt x="31" y="244"/>
                    <a:pt x="123" y="244"/>
                  </a:cubicBezTo>
                  <a:cubicBezTo>
                    <a:pt x="183" y="244"/>
                    <a:pt x="274" y="18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7"/>
            <p:cNvSpPr/>
            <p:nvPr/>
          </p:nvSpPr>
          <p:spPr>
            <a:xfrm>
              <a:off x="-2885800" y="472832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7"/>
            <p:cNvSpPr/>
            <p:nvPr/>
          </p:nvSpPr>
          <p:spPr>
            <a:xfrm>
              <a:off x="-2962550" y="47306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7"/>
            <p:cNvSpPr/>
            <p:nvPr/>
          </p:nvSpPr>
          <p:spPr>
            <a:xfrm>
              <a:off x="-3039300" y="4731350"/>
              <a:ext cx="3050" cy="2300"/>
            </a:xfrm>
            <a:custGeom>
              <a:rect b="b" l="l" r="r" t="t"/>
              <a:pathLst>
                <a:path extrusionOk="0" h="92" w="122">
                  <a:moveTo>
                    <a:pt x="31" y="1"/>
                  </a:moveTo>
                  <a:cubicBezTo>
                    <a:pt x="31" y="1"/>
                    <a:pt x="0" y="1"/>
                    <a:pt x="0" y="31"/>
                  </a:cubicBezTo>
                  <a:cubicBezTo>
                    <a:pt x="0" y="31"/>
                    <a:pt x="0" y="92"/>
                    <a:pt x="31" y="92"/>
                  </a:cubicBezTo>
                  <a:cubicBezTo>
                    <a:pt x="91" y="9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7"/>
            <p:cNvSpPr/>
            <p:nvPr/>
          </p:nvSpPr>
          <p:spPr>
            <a:xfrm>
              <a:off x="-3116825" y="4731350"/>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7"/>
            <p:cNvSpPr/>
            <p:nvPr/>
          </p:nvSpPr>
          <p:spPr>
            <a:xfrm>
              <a:off x="-2033975" y="47913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7"/>
            <p:cNvSpPr/>
            <p:nvPr/>
          </p:nvSpPr>
          <p:spPr>
            <a:xfrm>
              <a:off x="-2111475" y="4792150"/>
              <a:ext cx="17500" cy="17500"/>
            </a:xfrm>
            <a:custGeom>
              <a:rect b="b" l="l" r="r" t="t"/>
              <a:pathLst>
                <a:path extrusionOk="0" h="700" w="700">
                  <a:moveTo>
                    <a:pt x="365" y="0"/>
                  </a:moveTo>
                  <a:cubicBezTo>
                    <a:pt x="152" y="0"/>
                    <a:pt x="0" y="152"/>
                    <a:pt x="0" y="335"/>
                  </a:cubicBezTo>
                  <a:cubicBezTo>
                    <a:pt x="0" y="517"/>
                    <a:pt x="152" y="699"/>
                    <a:pt x="365" y="699"/>
                  </a:cubicBezTo>
                  <a:cubicBezTo>
                    <a:pt x="548" y="699"/>
                    <a:pt x="699" y="51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7"/>
            <p:cNvSpPr/>
            <p:nvPr/>
          </p:nvSpPr>
          <p:spPr>
            <a:xfrm>
              <a:off x="-2188975" y="4792150"/>
              <a:ext cx="16725" cy="17500"/>
            </a:xfrm>
            <a:custGeom>
              <a:rect b="b" l="l" r="r" t="t"/>
              <a:pathLst>
                <a:path extrusionOk="0" h="700" w="669">
                  <a:moveTo>
                    <a:pt x="334" y="0"/>
                  </a:moveTo>
                  <a:cubicBezTo>
                    <a:pt x="152" y="0"/>
                    <a:pt x="0" y="152"/>
                    <a:pt x="0" y="335"/>
                  </a:cubicBezTo>
                  <a:cubicBezTo>
                    <a:pt x="0" y="517"/>
                    <a:pt x="152" y="699"/>
                    <a:pt x="334" y="699"/>
                  </a:cubicBezTo>
                  <a:cubicBezTo>
                    <a:pt x="486" y="69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7"/>
            <p:cNvSpPr/>
            <p:nvPr/>
          </p:nvSpPr>
          <p:spPr>
            <a:xfrm>
              <a:off x="-2266500" y="479290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7"/>
            <p:cNvSpPr/>
            <p:nvPr/>
          </p:nvSpPr>
          <p:spPr>
            <a:xfrm>
              <a:off x="-2343250" y="4794425"/>
              <a:ext cx="13700" cy="12950"/>
            </a:xfrm>
            <a:custGeom>
              <a:rect b="b" l="l" r="r" t="t"/>
              <a:pathLst>
                <a:path extrusionOk="0" h="518" w="548">
                  <a:moveTo>
                    <a:pt x="274" y="1"/>
                  </a:moveTo>
                  <a:cubicBezTo>
                    <a:pt x="122" y="1"/>
                    <a:pt x="1" y="92"/>
                    <a:pt x="1" y="244"/>
                  </a:cubicBezTo>
                  <a:cubicBezTo>
                    <a:pt x="1" y="396"/>
                    <a:pt x="122" y="517"/>
                    <a:pt x="274" y="517"/>
                  </a:cubicBezTo>
                  <a:cubicBezTo>
                    <a:pt x="426" y="517"/>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7"/>
            <p:cNvSpPr/>
            <p:nvPr/>
          </p:nvSpPr>
          <p:spPr>
            <a:xfrm>
              <a:off x="-2420750" y="4794425"/>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7"/>
            <p:cNvSpPr/>
            <p:nvPr/>
          </p:nvSpPr>
          <p:spPr>
            <a:xfrm>
              <a:off x="-2499025" y="47951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35"/>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7"/>
            <p:cNvSpPr/>
            <p:nvPr/>
          </p:nvSpPr>
          <p:spPr>
            <a:xfrm>
              <a:off x="-2575775" y="4795950"/>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7"/>
            <p:cNvSpPr/>
            <p:nvPr/>
          </p:nvSpPr>
          <p:spPr>
            <a:xfrm>
              <a:off x="-2653275" y="479595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7"/>
            <p:cNvSpPr/>
            <p:nvPr/>
          </p:nvSpPr>
          <p:spPr>
            <a:xfrm>
              <a:off x="-2730800" y="47967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7"/>
            <p:cNvSpPr/>
            <p:nvPr/>
          </p:nvSpPr>
          <p:spPr>
            <a:xfrm>
              <a:off x="-2807550" y="4797475"/>
              <a:ext cx="6875" cy="6100"/>
            </a:xfrm>
            <a:custGeom>
              <a:rect b="b" l="l" r="r" t="t"/>
              <a:pathLst>
                <a:path extrusionOk="0" h="244" w="275">
                  <a:moveTo>
                    <a:pt x="123" y="0"/>
                  </a:moveTo>
                  <a:cubicBezTo>
                    <a:pt x="31" y="0"/>
                    <a:pt x="1" y="61"/>
                    <a:pt x="1" y="122"/>
                  </a:cubicBezTo>
                  <a:cubicBezTo>
                    <a:pt x="1" y="213"/>
                    <a:pt x="31" y="243"/>
                    <a:pt x="123" y="243"/>
                  </a:cubicBezTo>
                  <a:cubicBezTo>
                    <a:pt x="183" y="243"/>
                    <a:pt x="274" y="21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7"/>
            <p:cNvSpPr/>
            <p:nvPr/>
          </p:nvSpPr>
          <p:spPr>
            <a:xfrm>
              <a:off x="-2885800" y="479747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7"/>
            <p:cNvSpPr/>
            <p:nvPr/>
          </p:nvSpPr>
          <p:spPr>
            <a:xfrm>
              <a:off x="-2962550" y="479897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7"/>
            <p:cNvSpPr/>
            <p:nvPr/>
          </p:nvSpPr>
          <p:spPr>
            <a:xfrm>
              <a:off x="-3039300" y="4799750"/>
              <a:ext cx="3050" cy="2300"/>
            </a:xfrm>
            <a:custGeom>
              <a:rect b="b" l="l" r="r" t="t"/>
              <a:pathLst>
                <a:path extrusionOk="0" h="92" w="122">
                  <a:moveTo>
                    <a:pt x="31" y="0"/>
                  </a:moveTo>
                  <a:cubicBezTo>
                    <a:pt x="31" y="0"/>
                    <a:pt x="0" y="0"/>
                    <a:pt x="0" y="31"/>
                  </a:cubicBezTo>
                  <a:cubicBezTo>
                    <a:pt x="0" y="31"/>
                    <a:pt x="0" y="91"/>
                    <a:pt x="31" y="91"/>
                  </a:cubicBezTo>
                  <a:cubicBezTo>
                    <a:pt x="91" y="91"/>
                    <a:pt x="122" y="9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7"/>
            <p:cNvSpPr/>
            <p:nvPr/>
          </p:nvSpPr>
          <p:spPr>
            <a:xfrm>
              <a:off x="-3116825" y="4800200"/>
              <a:ext cx="1500" cy="1850"/>
            </a:xfrm>
            <a:custGeom>
              <a:rect b="b" l="l" r="r" t="t"/>
              <a:pathLst>
                <a:path extrusionOk="0" h="74" w="60">
                  <a:moveTo>
                    <a:pt x="49" y="1"/>
                  </a:moveTo>
                  <a:cubicBezTo>
                    <a:pt x="45" y="1"/>
                    <a:pt x="39" y="5"/>
                    <a:pt x="31" y="13"/>
                  </a:cubicBezTo>
                  <a:cubicBezTo>
                    <a:pt x="31" y="13"/>
                    <a:pt x="1" y="13"/>
                    <a:pt x="31" y="73"/>
                  </a:cubicBezTo>
                  <a:cubicBezTo>
                    <a:pt x="54" y="29"/>
                    <a:pt x="59" y="1"/>
                    <a:pt x="49" y="1"/>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7"/>
            <p:cNvSpPr/>
            <p:nvPr/>
          </p:nvSpPr>
          <p:spPr>
            <a:xfrm>
              <a:off x="-2033975" y="4859775"/>
              <a:ext cx="19025" cy="19025"/>
            </a:xfrm>
            <a:custGeom>
              <a:rect b="b" l="l" r="r" t="t"/>
              <a:pathLst>
                <a:path extrusionOk="0" h="761" w="761">
                  <a:moveTo>
                    <a:pt x="365" y="1"/>
                  </a:moveTo>
                  <a:cubicBezTo>
                    <a:pt x="153" y="1"/>
                    <a:pt x="1" y="153"/>
                    <a:pt x="1" y="365"/>
                  </a:cubicBezTo>
                  <a:cubicBezTo>
                    <a:pt x="1" y="578"/>
                    <a:pt x="153" y="760"/>
                    <a:pt x="365" y="760"/>
                  </a:cubicBezTo>
                  <a:cubicBezTo>
                    <a:pt x="578" y="760"/>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7"/>
            <p:cNvSpPr/>
            <p:nvPr/>
          </p:nvSpPr>
          <p:spPr>
            <a:xfrm>
              <a:off x="-2111475" y="4861300"/>
              <a:ext cx="17500" cy="17500"/>
            </a:xfrm>
            <a:custGeom>
              <a:rect b="b" l="l" r="r" t="t"/>
              <a:pathLst>
                <a:path extrusionOk="0" h="700" w="700">
                  <a:moveTo>
                    <a:pt x="365" y="0"/>
                  </a:moveTo>
                  <a:cubicBezTo>
                    <a:pt x="152" y="0"/>
                    <a:pt x="0" y="152"/>
                    <a:pt x="0" y="365"/>
                  </a:cubicBezTo>
                  <a:cubicBezTo>
                    <a:pt x="0" y="547"/>
                    <a:pt x="152" y="699"/>
                    <a:pt x="365" y="699"/>
                  </a:cubicBezTo>
                  <a:cubicBezTo>
                    <a:pt x="548" y="699"/>
                    <a:pt x="699" y="547"/>
                    <a:pt x="699" y="36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7"/>
            <p:cNvSpPr/>
            <p:nvPr/>
          </p:nvSpPr>
          <p:spPr>
            <a:xfrm>
              <a:off x="-2188975" y="48605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7"/>
            <p:cNvSpPr/>
            <p:nvPr/>
          </p:nvSpPr>
          <p:spPr>
            <a:xfrm>
              <a:off x="-2266500" y="4861300"/>
              <a:ext cx="15975" cy="15225"/>
            </a:xfrm>
            <a:custGeom>
              <a:rect b="b" l="l" r="r" t="t"/>
              <a:pathLst>
                <a:path extrusionOk="0" h="609" w="639">
                  <a:moveTo>
                    <a:pt x="335" y="0"/>
                  </a:moveTo>
                  <a:cubicBezTo>
                    <a:pt x="183" y="0"/>
                    <a:pt x="1" y="152"/>
                    <a:pt x="1" y="304"/>
                  </a:cubicBezTo>
                  <a:cubicBezTo>
                    <a:pt x="1" y="456"/>
                    <a:pt x="183" y="608"/>
                    <a:pt x="335" y="608"/>
                  </a:cubicBezTo>
                  <a:cubicBezTo>
                    <a:pt x="487" y="608"/>
                    <a:pt x="639" y="517"/>
                    <a:pt x="639" y="304"/>
                  </a:cubicBezTo>
                  <a:cubicBezTo>
                    <a:pt x="639" y="152"/>
                    <a:pt x="48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7"/>
            <p:cNvSpPr/>
            <p:nvPr/>
          </p:nvSpPr>
          <p:spPr>
            <a:xfrm>
              <a:off x="-2343250" y="4863575"/>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7"/>
            <p:cNvSpPr/>
            <p:nvPr/>
          </p:nvSpPr>
          <p:spPr>
            <a:xfrm>
              <a:off x="-2420750" y="48628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7"/>
            <p:cNvSpPr/>
            <p:nvPr/>
          </p:nvSpPr>
          <p:spPr>
            <a:xfrm>
              <a:off x="-2499025" y="4863575"/>
              <a:ext cx="11425" cy="11425"/>
            </a:xfrm>
            <a:custGeom>
              <a:rect b="b" l="l" r="r" t="t"/>
              <a:pathLst>
                <a:path extrusionOk="0" h="457" w="457">
                  <a:moveTo>
                    <a:pt x="244" y="1"/>
                  </a:moveTo>
                  <a:cubicBezTo>
                    <a:pt x="122" y="1"/>
                    <a:pt x="1" y="92"/>
                    <a:pt x="1" y="213"/>
                  </a:cubicBezTo>
                  <a:cubicBezTo>
                    <a:pt x="1" y="335"/>
                    <a:pt x="122" y="456"/>
                    <a:pt x="244" y="456"/>
                  </a:cubicBezTo>
                  <a:cubicBezTo>
                    <a:pt x="365" y="456"/>
                    <a:pt x="457" y="33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7"/>
            <p:cNvSpPr/>
            <p:nvPr/>
          </p:nvSpPr>
          <p:spPr>
            <a:xfrm>
              <a:off x="-2575775" y="4865100"/>
              <a:ext cx="10675" cy="9900"/>
            </a:xfrm>
            <a:custGeom>
              <a:rect b="b" l="l" r="r" t="t"/>
              <a:pathLst>
                <a:path extrusionOk="0" h="396" w="427">
                  <a:moveTo>
                    <a:pt x="183" y="0"/>
                  </a:moveTo>
                  <a:cubicBezTo>
                    <a:pt x="92" y="0"/>
                    <a:pt x="1" y="91"/>
                    <a:pt x="1" y="213"/>
                  </a:cubicBezTo>
                  <a:cubicBezTo>
                    <a:pt x="1" y="304"/>
                    <a:pt x="92" y="395"/>
                    <a:pt x="183" y="395"/>
                  </a:cubicBezTo>
                  <a:cubicBezTo>
                    <a:pt x="305" y="395"/>
                    <a:pt x="426" y="274"/>
                    <a:pt x="396" y="21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7"/>
            <p:cNvSpPr/>
            <p:nvPr/>
          </p:nvSpPr>
          <p:spPr>
            <a:xfrm>
              <a:off x="-2653275" y="48643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7"/>
            <p:cNvSpPr/>
            <p:nvPr/>
          </p:nvSpPr>
          <p:spPr>
            <a:xfrm>
              <a:off x="-2730800" y="486510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7"/>
            <p:cNvSpPr/>
            <p:nvPr/>
          </p:nvSpPr>
          <p:spPr>
            <a:xfrm>
              <a:off x="-2807550" y="48673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7"/>
            <p:cNvSpPr/>
            <p:nvPr/>
          </p:nvSpPr>
          <p:spPr>
            <a:xfrm>
              <a:off x="-2885800" y="4865850"/>
              <a:ext cx="6100" cy="6100"/>
            </a:xfrm>
            <a:custGeom>
              <a:rect b="b" l="l" r="r" t="t"/>
              <a:pathLst>
                <a:path extrusionOk="0" h="244" w="244">
                  <a:moveTo>
                    <a:pt x="122" y="1"/>
                  </a:moveTo>
                  <a:cubicBezTo>
                    <a:pt x="61" y="1"/>
                    <a:pt x="0" y="92"/>
                    <a:pt x="0" y="122"/>
                  </a:cubicBezTo>
                  <a:cubicBezTo>
                    <a:pt x="0" y="213"/>
                    <a:pt x="91" y="244"/>
                    <a:pt x="122" y="244"/>
                  </a:cubicBezTo>
                  <a:cubicBezTo>
                    <a:pt x="213" y="244"/>
                    <a:pt x="243" y="21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7"/>
            <p:cNvSpPr/>
            <p:nvPr/>
          </p:nvSpPr>
          <p:spPr>
            <a:xfrm>
              <a:off x="-2962550" y="4867375"/>
              <a:ext cx="3825" cy="3825"/>
            </a:xfrm>
            <a:custGeom>
              <a:rect b="b" l="l" r="r" t="t"/>
              <a:pathLst>
                <a:path extrusionOk="0" h="153" w="153">
                  <a:moveTo>
                    <a:pt x="91" y="0"/>
                  </a:moveTo>
                  <a:cubicBezTo>
                    <a:pt x="61" y="0"/>
                    <a:pt x="0" y="31"/>
                    <a:pt x="0" y="61"/>
                  </a:cubicBezTo>
                  <a:cubicBezTo>
                    <a:pt x="0" y="122"/>
                    <a:pt x="61" y="152"/>
                    <a:pt x="91" y="152"/>
                  </a:cubicBezTo>
                  <a:cubicBezTo>
                    <a:pt x="122" y="152"/>
                    <a:pt x="152" y="15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7"/>
            <p:cNvSpPr/>
            <p:nvPr/>
          </p:nvSpPr>
          <p:spPr>
            <a:xfrm>
              <a:off x="-3039300" y="4868900"/>
              <a:ext cx="3050" cy="2300"/>
            </a:xfrm>
            <a:custGeom>
              <a:rect b="b" l="l" r="r" t="t"/>
              <a:pathLst>
                <a:path extrusionOk="0" h="92" w="122">
                  <a:moveTo>
                    <a:pt x="31" y="0"/>
                  </a:moveTo>
                  <a:cubicBezTo>
                    <a:pt x="31" y="0"/>
                    <a:pt x="0" y="0"/>
                    <a:pt x="0" y="61"/>
                  </a:cubicBezTo>
                  <a:cubicBezTo>
                    <a:pt x="0" y="61"/>
                    <a:pt x="0" y="91"/>
                    <a:pt x="31" y="91"/>
                  </a:cubicBezTo>
                  <a:cubicBezTo>
                    <a:pt x="91" y="91"/>
                    <a:pt x="122" y="61"/>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7"/>
            <p:cNvSpPr/>
            <p:nvPr/>
          </p:nvSpPr>
          <p:spPr>
            <a:xfrm>
              <a:off x="-3116825" y="4868900"/>
              <a:ext cx="1550" cy="1550"/>
            </a:xfrm>
            <a:custGeom>
              <a:rect b="b" l="l" r="r" t="t"/>
              <a:pathLst>
                <a:path extrusionOk="0" h="62" w="62">
                  <a:moveTo>
                    <a:pt x="31" y="0"/>
                  </a:moveTo>
                  <a:cubicBezTo>
                    <a:pt x="31" y="0"/>
                    <a:pt x="1" y="0"/>
                    <a:pt x="31" y="6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7"/>
            <p:cNvSpPr/>
            <p:nvPr/>
          </p:nvSpPr>
          <p:spPr>
            <a:xfrm>
              <a:off x="-2033975" y="4928925"/>
              <a:ext cx="19025" cy="19025"/>
            </a:xfrm>
            <a:custGeom>
              <a:rect b="b" l="l" r="r" t="t"/>
              <a:pathLst>
                <a:path extrusionOk="0" h="761" w="761">
                  <a:moveTo>
                    <a:pt x="365" y="1"/>
                  </a:moveTo>
                  <a:cubicBezTo>
                    <a:pt x="153" y="1"/>
                    <a:pt x="1" y="183"/>
                    <a:pt x="1" y="365"/>
                  </a:cubicBezTo>
                  <a:cubicBezTo>
                    <a:pt x="1" y="578"/>
                    <a:pt x="153" y="760"/>
                    <a:pt x="365" y="760"/>
                  </a:cubicBezTo>
                  <a:cubicBezTo>
                    <a:pt x="578" y="760"/>
                    <a:pt x="761" y="578"/>
                    <a:pt x="761" y="365"/>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7"/>
            <p:cNvSpPr/>
            <p:nvPr/>
          </p:nvSpPr>
          <p:spPr>
            <a:xfrm>
              <a:off x="-2111475" y="4929675"/>
              <a:ext cx="17500" cy="17525"/>
            </a:xfrm>
            <a:custGeom>
              <a:rect b="b" l="l" r="r" t="t"/>
              <a:pathLst>
                <a:path extrusionOk="0" h="701"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7"/>
            <p:cNvSpPr/>
            <p:nvPr/>
          </p:nvSpPr>
          <p:spPr>
            <a:xfrm>
              <a:off x="-2188975" y="4928925"/>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7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7"/>
            <p:cNvSpPr/>
            <p:nvPr/>
          </p:nvSpPr>
          <p:spPr>
            <a:xfrm>
              <a:off x="-2266500" y="4930450"/>
              <a:ext cx="15225" cy="15225"/>
            </a:xfrm>
            <a:custGeom>
              <a:rect b="b" l="l" r="r" t="t"/>
              <a:pathLst>
                <a:path extrusionOk="0" h="609" w="609">
                  <a:moveTo>
                    <a:pt x="305" y="0"/>
                  </a:moveTo>
                  <a:cubicBezTo>
                    <a:pt x="153" y="0"/>
                    <a:pt x="1" y="152"/>
                    <a:pt x="1" y="304"/>
                  </a:cubicBezTo>
                  <a:cubicBezTo>
                    <a:pt x="1" y="487"/>
                    <a:pt x="153" y="608"/>
                    <a:pt x="305" y="608"/>
                  </a:cubicBezTo>
                  <a:cubicBezTo>
                    <a:pt x="487" y="608"/>
                    <a:pt x="609" y="487"/>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7"/>
            <p:cNvSpPr/>
            <p:nvPr/>
          </p:nvSpPr>
          <p:spPr>
            <a:xfrm>
              <a:off x="-2343250" y="4931975"/>
              <a:ext cx="13700" cy="12925"/>
            </a:xfrm>
            <a:custGeom>
              <a:rect b="b" l="l" r="r" t="t"/>
              <a:pathLst>
                <a:path extrusionOk="0" h="517" w="548">
                  <a:moveTo>
                    <a:pt x="274" y="0"/>
                  </a:moveTo>
                  <a:cubicBezTo>
                    <a:pt x="122" y="0"/>
                    <a:pt x="1" y="122"/>
                    <a:pt x="1" y="274"/>
                  </a:cubicBezTo>
                  <a:cubicBezTo>
                    <a:pt x="1" y="426"/>
                    <a:pt x="122" y="517"/>
                    <a:pt x="274" y="517"/>
                  </a:cubicBezTo>
                  <a:cubicBezTo>
                    <a:pt x="426" y="51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7"/>
            <p:cNvSpPr/>
            <p:nvPr/>
          </p:nvSpPr>
          <p:spPr>
            <a:xfrm>
              <a:off x="-2420750" y="4931200"/>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7"/>
            <p:cNvSpPr/>
            <p:nvPr/>
          </p:nvSpPr>
          <p:spPr>
            <a:xfrm>
              <a:off x="-2499025" y="4932725"/>
              <a:ext cx="11425" cy="11425"/>
            </a:xfrm>
            <a:custGeom>
              <a:rect b="b" l="l" r="r" t="t"/>
              <a:pathLst>
                <a:path extrusionOk="0" h="457" w="457">
                  <a:moveTo>
                    <a:pt x="244" y="1"/>
                  </a:moveTo>
                  <a:cubicBezTo>
                    <a:pt x="122" y="1"/>
                    <a:pt x="1" y="92"/>
                    <a:pt x="1" y="213"/>
                  </a:cubicBezTo>
                  <a:cubicBezTo>
                    <a:pt x="1" y="365"/>
                    <a:pt x="122" y="456"/>
                    <a:pt x="244" y="456"/>
                  </a:cubicBezTo>
                  <a:cubicBezTo>
                    <a:pt x="365" y="456"/>
                    <a:pt x="457" y="36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7"/>
            <p:cNvSpPr/>
            <p:nvPr/>
          </p:nvSpPr>
          <p:spPr>
            <a:xfrm>
              <a:off x="-2575775" y="4933475"/>
              <a:ext cx="10675" cy="9925"/>
            </a:xfrm>
            <a:custGeom>
              <a:rect b="b" l="l" r="r" t="t"/>
              <a:pathLst>
                <a:path extrusionOk="0" h="397"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7"/>
            <p:cNvSpPr/>
            <p:nvPr/>
          </p:nvSpPr>
          <p:spPr>
            <a:xfrm>
              <a:off x="-2653275" y="4932725"/>
              <a:ext cx="9125" cy="9900"/>
            </a:xfrm>
            <a:custGeom>
              <a:rect b="b" l="l" r="r" t="t"/>
              <a:pathLst>
                <a:path extrusionOk="0" h="396" w="365">
                  <a:moveTo>
                    <a:pt x="183" y="1"/>
                  </a:moveTo>
                  <a:cubicBezTo>
                    <a:pt x="61" y="1"/>
                    <a:pt x="0" y="61"/>
                    <a:pt x="0" y="183"/>
                  </a:cubicBezTo>
                  <a:cubicBezTo>
                    <a:pt x="0" y="304"/>
                    <a:pt x="61" y="396"/>
                    <a:pt x="183" y="396"/>
                  </a:cubicBezTo>
                  <a:cubicBezTo>
                    <a:pt x="304" y="396"/>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7"/>
            <p:cNvSpPr/>
            <p:nvPr/>
          </p:nvSpPr>
          <p:spPr>
            <a:xfrm>
              <a:off x="-2730800" y="4934250"/>
              <a:ext cx="7625" cy="7625"/>
            </a:xfrm>
            <a:custGeom>
              <a:rect b="b" l="l" r="r" t="t"/>
              <a:pathLst>
                <a:path extrusionOk="0" h="305" w="305">
                  <a:moveTo>
                    <a:pt x="153" y="0"/>
                  </a:moveTo>
                  <a:cubicBezTo>
                    <a:pt x="62" y="0"/>
                    <a:pt x="1" y="91"/>
                    <a:pt x="1" y="152"/>
                  </a:cubicBezTo>
                  <a:cubicBezTo>
                    <a:pt x="1" y="243"/>
                    <a:pt x="62" y="304"/>
                    <a:pt x="153" y="304"/>
                  </a:cubicBezTo>
                  <a:cubicBezTo>
                    <a:pt x="244" y="304"/>
                    <a:pt x="305" y="243"/>
                    <a:pt x="305" y="152"/>
                  </a:cubicBezTo>
                  <a:cubicBezTo>
                    <a:pt x="305" y="9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7"/>
            <p:cNvSpPr/>
            <p:nvPr/>
          </p:nvSpPr>
          <p:spPr>
            <a:xfrm>
              <a:off x="-2807550" y="4935775"/>
              <a:ext cx="6875" cy="5325"/>
            </a:xfrm>
            <a:custGeom>
              <a:rect b="b" l="l" r="r" t="t"/>
              <a:pathLst>
                <a:path extrusionOk="0" h="213" w="275">
                  <a:moveTo>
                    <a:pt x="123" y="0"/>
                  </a:moveTo>
                  <a:cubicBezTo>
                    <a:pt x="31" y="0"/>
                    <a:pt x="1" y="30"/>
                    <a:pt x="1" y="91"/>
                  </a:cubicBezTo>
                  <a:cubicBezTo>
                    <a:pt x="1" y="182"/>
                    <a:pt x="31" y="213"/>
                    <a:pt x="123" y="213"/>
                  </a:cubicBezTo>
                  <a:cubicBezTo>
                    <a:pt x="183" y="213"/>
                    <a:pt x="274" y="182"/>
                    <a:pt x="244" y="91"/>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7"/>
            <p:cNvSpPr/>
            <p:nvPr/>
          </p:nvSpPr>
          <p:spPr>
            <a:xfrm>
              <a:off x="-2885800" y="4934250"/>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7"/>
            <p:cNvSpPr/>
            <p:nvPr/>
          </p:nvSpPr>
          <p:spPr>
            <a:xfrm>
              <a:off x="-2962550" y="4936525"/>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7"/>
            <p:cNvSpPr/>
            <p:nvPr/>
          </p:nvSpPr>
          <p:spPr>
            <a:xfrm>
              <a:off x="-3039300" y="4937275"/>
              <a:ext cx="3050" cy="2325"/>
            </a:xfrm>
            <a:custGeom>
              <a:rect b="b" l="l" r="r" t="t"/>
              <a:pathLst>
                <a:path extrusionOk="0" h="93" w="122">
                  <a:moveTo>
                    <a:pt x="31" y="1"/>
                  </a:moveTo>
                  <a:cubicBezTo>
                    <a:pt x="31" y="1"/>
                    <a:pt x="0" y="1"/>
                    <a:pt x="0" y="62"/>
                  </a:cubicBezTo>
                  <a:cubicBezTo>
                    <a:pt x="0" y="62"/>
                    <a:pt x="0" y="92"/>
                    <a:pt x="31" y="92"/>
                  </a:cubicBezTo>
                  <a:cubicBezTo>
                    <a:pt x="91" y="92"/>
                    <a:pt x="122" y="92"/>
                    <a:pt x="61" y="62"/>
                  </a:cubicBezTo>
                  <a:cubicBezTo>
                    <a:pt x="61" y="62"/>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7"/>
            <p:cNvSpPr/>
            <p:nvPr/>
          </p:nvSpPr>
          <p:spPr>
            <a:xfrm>
              <a:off x="-3116825" y="49372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7"/>
            <p:cNvSpPr/>
            <p:nvPr/>
          </p:nvSpPr>
          <p:spPr>
            <a:xfrm>
              <a:off x="-2033975" y="4997325"/>
              <a:ext cx="19025" cy="19025"/>
            </a:xfrm>
            <a:custGeom>
              <a:rect b="b" l="l" r="r" t="t"/>
              <a:pathLst>
                <a:path extrusionOk="0" h="761" w="761">
                  <a:moveTo>
                    <a:pt x="365" y="0"/>
                  </a:moveTo>
                  <a:cubicBezTo>
                    <a:pt x="153" y="0"/>
                    <a:pt x="1" y="183"/>
                    <a:pt x="1" y="365"/>
                  </a:cubicBezTo>
                  <a:cubicBezTo>
                    <a:pt x="1" y="578"/>
                    <a:pt x="153" y="760"/>
                    <a:pt x="365" y="760"/>
                  </a:cubicBezTo>
                  <a:cubicBezTo>
                    <a:pt x="578" y="760"/>
                    <a:pt x="761" y="578"/>
                    <a:pt x="761" y="36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7"/>
            <p:cNvSpPr/>
            <p:nvPr/>
          </p:nvSpPr>
          <p:spPr>
            <a:xfrm>
              <a:off x="-2111475" y="4998075"/>
              <a:ext cx="17500" cy="17500"/>
            </a:xfrm>
            <a:custGeom>
              <a:rect b="b" l="l" r="r" t="t"/>
              <a:pathLst>
                <a:path extrusionOk="0" h="700" w="700">
                  <a:moveTo>
                    <a:pt x="365" y="1"/>
                  </a:moveTo>
                  <a:cubicBezTo>
                    <a:pt x="152" y="1"/>
                    <a:pt x="0" y="153"/>
                    <a:pt x="0" y="365"/>
                  </a:cubicBezTo>
                  <a:cubicBezTo>
                    <a:pt x="0" y="548"/>
                    <a:pt x="152" y="700"/>
                    <a:pt x="365" y="700"/>
                  </a:cubicBezTo>
                  <a:cubicBezTo>
                    <a:pt x="548" y="700"/>
                    <a:pt x="699" y="548"/>
                    <a:pt x="699" y="36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7"/>
            <p:cNvSpPr/>
            <p:nvPr/>
          </p:nvSpPr>
          <p:spPr>
            <a:xfrm>
              <a:off x="-2188975" y="49980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69"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7"/>
            <p:cNvSpPr/>
            <p:nvPr/>
          </p:nvSpPr>
          <p:spPr>
            <a:xfrm>
              <a:off x="-2266500" y="4998825"/>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7"/>
            <p:cNvSpPr/>
            <p:nvPr/>
          </p:nvSpPr>
          <p:spPr>
            <a:xfrm>
              <a:off x="-2343250" y="5000350"/>
              <a:ext cx="13700" cy="12950"/>
            </a:xfrm>
            <a:custGeom>
              <a:rect b="b" l="l" r="r" t="t"/>
              <a:pathLst>
                <a:path extrusionOk="0" h="518" w="548">
                  <a:moveTo>
                    <a:pt x="274" y="1"/>
                  </a:moveTo>
                  <a:cubicBezTo>
                    <a:pt x="122" y="1"/>
                    <a:pt x="1" y="122"/>
                    <a:pt x="1" y="244"/>
                  </a:cubicBezTo>
                  <a:cubicBezTo>
                    <a:pt x="1" y="396"/>
                    <a:pt x="122" y="517"/>
                    <a:pt x="274" y="517"/>
                  </a:cubicBezTo>
                  <a:cubicBezTo>
                    <a:pt x="426" y="517"/>
                    <a:pt x="548" y="396"/>
                    <a:pt x="548" y="24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7"/>
            <p:cNvSpPr/>
            <p:nvPr/>
          </p:nvSpPr>
          <p:spPr>
            <a:xfrm>
              <a:off x="-2420750" y="5000350"/>
              <a:ext cx="12950" cy="12950"/>
            </a:xfrm>
            <a:custGeom>
              <a:rect b="b" l="l" r="r" t="t"/>
              <a:pathLst>
                <a:path extrusionOk="0" h="518" w="518">
                  <a:moveTo>
                    <a:pt x="274" y="1"/>
                  </a:moveTo>
                  <a:cubicBezTo>
                    <a:pt x="122" y="1"/>
                    <a:pt x="0" y="122"/>
                    <a:pt x="0" y="274"/>
                  </a:cubicBezTo>
                  <a:cubicBezTo>
                    <a:pt x="0" y="396"/>
                    <a:pt x="122" y="517"/>
                    <a:pt x="274" y="517"/>
                  </a:cubicBezTo>
                  <a:cubicBezTo>
                    <a:pt x="365" y="517"/>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7"/>
            <p:cNvSpPr/>
            <p:nvPr/>
          </p:nvSpPr>
          <p:spPr>
            <a:xfrm>
              <a:off x="-2499025" y="5001125"/>
              <a:ext cx="11425" cy="11425"/>
            </a:xfrm>
            <a:custGeom>
              <a:rect b="b" l="l" r="r" t="t"/>
              <a:pathLst>
                <a:path extrusionOk="0" h="457" w="457">
                  <a:moveTo>
                    <a:pt x="244" y="0"/>
                  </a:moveTo>
                  <a:cubicBezTo>
                    <a:pt x="122" y="0"/>
                    <a:pt x="1" y="91"/>
                    <a:pt x="1" y="213"/>
                  </a:cubicBezTo>
                  <a:cubicBezTo>
                    <a:pt x="1" y="365"/>
                    <a:pt x="122" y="456"/>
                    <a:pt x="244" y="456"/>
                  </a:cubicBezTo>
                  <a:cubicBezTo>
                    <a:pt x="365" y="456"/>
                    <a:pt x="457" y="36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7"/>
            <p:cNvSpPr/>
            <p:nvPr/>
          </p:nvSpPr>
          <p:spPr>
            <a:xfrm>
              <a:off x="-2575775" y="5001875"/>
              <a:ext cx="10675" cy="9900"/>
            </a:xfrm>
            <a:custGeom>
              <a:rect b="b" l="l" r="r" t="t"/>
              <a:pathLst>
                <a:path extrusionOk="0" h="396" w="427">
                  <a:moveTo>
                    <a:pt x="183" y="1"/>
                  </a:moveTo>
                  <a:cubicBezTo>
                    <a:pt x="92" y="1"/>
                    <a:pt x="1" y="92"/>
                    <a:pt x="1" y="213"/>
                  </a:cubicBezTo>
                  <a:cubicBezTo>
                    <a:pt x="1" y="304"/>
                    <a:pt x="92" y="396"/>
                    <a:pt x="183" y="396"/>
                  </a:cubicBezTo>
                  <a:cubicBezTo>
                    <a:pt x="305" y="396"/>
                    <a:pt x="426" y="30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7"/>
            <p:cNvSpPr/>
            <p:nvPr/>
          </p:nvSpPr>
          <p:spPr>
            <a:xfrm>
              <a:off x="-2653275" y="5001875"/>
              <a:ext cx="9125" cy="9900"/>
            </a:xfrm>
            <a:custGeom>
              <a:rect b="b" l="l" r="r" t="t"/>
              <a:pathLst>
                <a:path extrusionOk="0" h="396" w="365">
                  <a:moveTo>
                    <a:pt x="183" y="1"/>
                  </a:moveTo>
                  <a:cubicBezTo>
                    <a:pt x="61" y="1"/>
                    <a:pt x="0" y="92"/>
                    <a:pt x="0" y="183"/>
                  </a:cubicBezTo>
                  <a:cubicBezTo>
                    <a:pt x="0" y="304"/>
                    <a:pt x="61" y="396"/>
                    <a:pt x="183" y="396"/>
                  </a:cubicBezTo>
                  <a:cubicBezTo>
                    <a:pt x="274" y="396"/>
                    <a:pt x="365" y="30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7"/>
            <p:cNvSpPr/>
            <p:nvPr/>
          </p:nvSpPr>
          <p:spPr>
            <a:xfrm>
              <a:off x="-2730800" y="5002625"/>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7"/>
            <p:cNvSpPr/>
            <p:nvPr/>
          </p:nvSpPr>
          <p:spPr>
            <a:xfrm>
              <a:off x="-2807550" y="5004150"/>
              <a:ext cx="6125" cy="5350"/>
            </a:xfrm>
            <a:custGeom>
              <a:rect b="b" l="l" r="r" t="t"/>
              <a:pathLst>
                <a:path extrusionOk="0" h="214" w="245">
                  <a:moveTo>
                    <a:pt x="123" y="1"/>
                  </a:moveTo>
                  <a:cubicBezTo>
                    <a:pt x="31" y="1"/>
                    <a:pt x="1" y="31"/>
                    <a:pt x="1" y="92"/>
                  </a:cubicBezTo>
                  <a:cubicBezTo>
                    <a:pt x="1" y="183"/>
                    <a:pt x="31" y="213"/>
                    <a:pt x="123" y="213"/>
                  </a:cubicBezTo>
                  <a:cubicBezTo>
                    <a:pt x="183" y="213"/>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7"/>
            <p:cNvSpPr/>
            <p:nvPr/>
          </p:nvSpPr>
          <p:spPr>
            <a:xfrm>
              <a:off x="-2885800" y="5004150"/>
              <a:ext cx="6100" cy="5350"/>
            </a:xfrm>
            <a:custGeom>
              <a:rect b="b" l="l" r="r" t="t"/>
              <a:pathLst>
                <a:path extrusionOk="0" h="214" w="244">
                  <a:moveTo>
                    <a:pt x="122" y="1"/>
                  </a:moveTo>
                  <a:cubicBezTo>
                    <a:pt x="61" y="1"/>
                    <a:pt x="0" y="61"/>
                    <a:pt x="0" y="92"/>
                  </a:cubicBezTo>
                  <a:cubicBezTo>
                    <a:pt x="0" y="183"/>
                    <a:pt x="91" y="213"/>
                    <a:pt x="122" y="213"/>
                  </a:cubicBezTo>
                  <a:cubicBezTo>
                    <a:pt x="213" y="213"/>
                    <a:pt x="243" y="18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7"/>
            <p:cNvSpPr/>
            <p:nvPr/>
          </p:nvSpPr>
          <p:spPr>
            <a:xfrm>
              <a:off x="-2962550" y="5004925"/>
              <a:ext cx="3825" cy="3825"/>
            </a:xfrm>
            <a:custGeom>
              <a:rect b="b" l="l" r="r" t="t"/>
              <a:pathLst>
                <a:path extrusionOk="0" h="153" w="153">
                  <a:moveTo>
                    <a:pt x="91" y="0"/>
                  </a:moveTo>
                  <a:cubicBezTo>
                    <a:pt x="31" y="0"/>
                    <a:pt x="0" y="30"/>
                    <a:pt x="0" y="61"/>
                  </a:cubicBezTo>
                  <a:cubicBezTo>
                    <a:pt x="0" y="122"/>
                    <a:pt x="31" y="152"/>
                    <a:pt x="91" y="152"/>
                  </a:cubicBezTo>
                  <a:cubicBezTo>
                    <a:pt x="122" y="152"/>
                    <a:pt x="152" y="122"/>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7"/>
            <p:cNvSpPr/>
            <p:nvPr/>
          </p:nvSpPr>
          <p:spPr>
            <a:xfrm>
              <a:off x="-3039300" y="5005675"/>
              <a:ext cx="1550" cy="2300"/>
            </a:xfrm>
            <a:custGeom>
              <a:rect b="b" l="l" r="r" t="t"/>
              <a:pathLst>
                <a:path extrusionOk="0" h="92" w="62">
                  <a:moveTo>
                    <a:pt x="31" y="0"/>
                  </a:moveTo>
                  <a:cubicBezTo>
                    <a:pt x="31" y="0"/>
                    <a:pt x="0" y="31"/>
                    <a:pt x="0" y="31"/>
                  </a:cubicBezTo>
                  <a:cubicBezTo>
                    <a:pt x="0" y="61"/>
                    <a:pt x="31" y="92"/>
                    <a:pt x="31" y="92"/>
                  </a:cubicBezTo>
                  <a:cubicBezTo>
                    <a:pt x="61" y="92"/>
                    <a:pt x="61"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7"/>
            <p:cNvSpPr/>
            <p:nvPr/>
          </p:nvSpPr>
          <p:spPr>
            <a:xfrm>
              <a:off x="-3116825" y="5006550"/>
              <a:ext cx="1475" cy="1425"/>
            </a:xfrm>
            <a:custGeom>
              <a:rect b="b" l="l" r="r" t="t"/>
              <a:pathLst>
                <a:path extrusionOk="0" h="57" w="59">
                  <a:moveTo>
                    <a:pt x="51" y="0"/>
                  </a:moveTo>
                  <a:cubicBezTo>
                    <a:pt x="47" y="0"/>
                    <a:pt x="41" y="7"/>
                    <a:pt x="31" y="26"/>
                  </a:cubicBezTo>
                  <a:cubicBezTo>
                    <a:pt x="31" y="26"/>
                    <a:pt x="1" y="26"/>
                    <a:pt x="31" y="57"/>
                  </a:cubicBezTo>
                  <a:cubicBezTo>
                    <a:pt x="52" y="36"/>
                    <a:pt x="59" y="0"/>
                    <a:pt x="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7"/>
            <p:cNvSpPr/>
            <p:nvPr/>
          </p:nvSpPr>
          <p:spPr>
            <a:xfrm>
              <a:off x="-2033975" y="50664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7"/>
            <p:cNvSpPr/>
            <p:nvPr/>
          </p:nvSpPr>
          <p:spPr>
            <a:xfrm>
              <a:off x="-2111475" y="50679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7"/>
            <p:cNvSpPr/>
            <p:nvPr/>
          </p:nvSpPr>
          <p:spPr>
            <a:xfrm>
              <a:off x="-2188975" y="5066475"/>
              <a:ext cx="16725" cy="17500"/>
            </a:xfrm>
            <a:custGeom>
              <a:rect b="b" l="l" r="r" t="t"/>
              <a:pathLst>
                <a:path extrusionOk="0" h="700" w="669">
                  <a:moveTo>
                    <a:pt x="334" y="0"/>
                  </a:moveTo>
                  <a:cubicBezTo>
                    <a:pt x="152" y="0"/>
                    <a:pt x="0" y="152"/>
                    <a:pt x="0" y="365"/>
                  </a:cubicBezTo>
                  <a:cubicBezTo>
                    <a:pt x="0" y="547"/>
                    <a:pt x="152" y="699"/>
                    <a:pt x="334" y="699"/>
                  </a:cubicBezTo>
                  <a:cubicBezTo>
                    <a:pt x="486" y="699"/>
                    <a:pt x="638" y="547"/>
                    <a:pt x="669" y="36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7"/>
            <p:cNvSpPr/>
            <p:nvPr/>
          </p:nvSpPr>
          <p:spPr>
            <a:xfrm>
              <a:off x="-2266500" y="50687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7"/>
            <p:cNvSpPr/>
            <p:nvPr/>
          </p:nvSpPr>
          <p:spPr>
            <a:xfrm>
              <a:off x="-2343250" y="50695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7"/>
            <p:cNvSpPr/>
            <p:nvPr/>
          </p:nvSpPr>
          <p:spPr>
            <a:xfrm>
              <a:off x="-2420750" y="5068750"/>
              <a:ext cx="12950" cy="12950"/>
            </a:xfrm>
            <a:custGeom>
              <a:rect b="b" l="l" r="r" t="t"/>
              <a:pathLst>
                <a:path extrusionOk="0" h="518" w="518">
                  <a:moveTo>
                    <a:pt x="274" y="0"/>
                  </a:moveTo>
                  <a:cubicBezTo>
                    <a:pt x="122" y="0"/>
                    <a:pt x="0" y="122"/>
                    <a:pt x="0" y="274"/>
                  </a:cubicBezTo>
                  <a:cubicBezTo>
                    <a:pt x="0" y="426"/>
                    <a:pt x="122" y="517"/>
                    <a:pt x="274" y="517"/>
                  </a:cubicBezTo>
                  <a:cubicBezTo>
                    <a:pt x="365" y="51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7"/>
            <p:cNvSpPr/>
            <p:nvPr/>
          </p:nvSpPr>
          <p:spPr>
            <a:xfrm>
              <a:off x="-2499025" y="50702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7"/>
            <p:cNvSpPr/>
            <p:nvPr/>
          </p:nvSpPr>
          <p:spPr>
            <a:xfrm>
              <a:off x="-2575775" y="50717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244"/>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7"/>
            <p:cNvSpPr/>
            <p:nvPr/>
          </p:nvSpPr>
          <p:spPr>
            <a:xfrm>
              <a:off x="-2653275" y="50702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7"/>
            <p:cNvSpPr/>
            <p:nvPr/>
          </p:nvSpPr>
          <p:spPr>
            <a:xfrm>
              <a:off x="-2730800" y="50725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7"/>
            <p:cNvSpPr/>
            <p:nvPr/>
          </p:nvSpPr>
          <p:spPr>
            <a:xfrm>
              <a:off x="-2807550" y="5073300"/>
              <a:ext cx="6125" cy="6100"/>
            </a:xfrm>
            <a:custGeom>
              <a:rect b="b" l="l" r="r" t="t"/>
              <a:pathLst>
                <a:path extrusionOk="0" h="244" w="245">
                  <a:moveTo>
                    <a:pt x="123" y="1"/>
                  </a:moveTo>
                  <a:cubicBezTo>
                    <a:pt x="31" y="1"/>
                    <a:pt x="1" y="31"/>
                    <a:pt x="1" y="122"/>
                  </a:cubicBezTo>
                  <a:cubicBezTo>
                    <a:pt x="1" y="183"/>
                    <a:pt x="31" y="244"/>
                    <a:pt x="123" y="244"/>
                  </a:cubicBezTo>
                  <a:cubicBezTo>
                    <a:pt x="183" y="244"/>
                    <a:pt x="24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7"/>
            <p:cNvSpPr/>
            <p:nvPr/>
          </p:nvSpPr>
          <p:spPr>
            <a:xfrm>
              <a:off x="-2885800" y="50725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7"/>
            <p:cNvSpPr/>
            <p:nvPr/>
          </p:nvSpPr>
          <p:spPr>
            <a:xfrm>
              <a:off x="-2962550" y="50740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7"/>
            <p:cNvSpPr/>
            <p:nvPr/>
          </p:nvSpPr>
          <p:spPr>
            <a:xfrm>
              <a:off x="-3039300" y="5075575"/>
              <a:ext cx="3050" cy="1550"/>
            </a:xfrm>
            <a:custGeom>
              <a:rect b="b" l="l" r="r" t="t"/>
              <a:pathLst>
                <a:path extrusionOk="0" h="62" w="122">
                  <a:moveTo>
                    <a:pt x="31" y="1"/>
                  </a:moveTo>
                  <a:cubicBezTo>
                    <a:pt x="31" y="1"/>
                    <a:pt x="0" y="1"/>
                    <a:pt x="0" y="31"/>
                  </a:cubicBezTo>
                  <a:cubicBezTo>
                    <a:pt x="0" y="31"/>
                    <a:pt x="0" y="62"/>
                    <a:pt x="31" y="62"/>
                  </a:cubicBezTo>
                  <a:cubicBezTo>
                    <a:pt x="91" y="6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7"/>
            <p:cNvSpPr/>
            <p:nvPr/>
          </p:nvSpPr>
          <p:spPr>
            <a:xfrm>
              <a:off x="-3116825" y="50755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7"/>
            <p:cNvSpPr/>
            <p:nvPr/>
          </p:nvSpPr>
          <p:spPr>
            <a:xfrm>
              <a:off x="-2033975" y="51348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7"/>
            <p:cNvSpPr/>
            <p:nvPr/>
          </p:nvSpPr>
          <p:spPr>
            <a:xfrm>
              <a:off x="-2111475" y="513637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7"/>
            <p:cNvSpPr/>
            <p:nvPr/>
          </p:nvSpPr>
          <p:spPr>
            <a:xfrm>
              <a:off x="-2188975" y="5136375"/>
              <a:ext cx="16725" cy="16750"/>
            </a:xfrm>
            <a:custGeom>
              <a:rect b="b" l="l" r="r" t="t"/>
              <a:pathLst>
                <a:path extrusionOk="0" h="670" w="669">
                  <a:moveTo>
                    <a:pt x="334" y="1"/>
                  </a:moveTo>
                  <a:cubicBezTo>
                    <a:pt x="152" y="1"/>
                    <a:pt x="0" y="152"/>
                    <a:pt x="0" y="335"/>
                  </a:cubicBezTo>
                  <a:cubicBezTo>
                    <a:pt x="0" y="517"/>
                    <a:pt x="152" y="669"/>
                    <a:pt x="334" y="669"/>
                  </a:cubicBezTo>
                  <a:cubicBezTo>
                    <a:pt x="486" y="669"/>
                    <a:pt x="638" y="517"/>
                    <a:pt x="669" y="335"/>
                  </a:cubicBezTo>
                  <a:cubicBezTo>
                    <a:pt x="669" y="152"/>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7"/>
            <p:cNvSpPr/>
            <p:nvPr/>
          </p:nvSpPr>
          <p:spPr>
            <a:xfrm>
              <a:off x="-2266500" y="5137125"/>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7"/>
            <p:cNvSpPr/>
            <p:nvPr/>
          </p:nvSpPr>
          <p:spPr>
            <a:xfrm>
              <a:off x="-2343250" y="51379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7"/>
            <p:cNvSpPr/>
            <p:nvPr/>
          </p:nvSpPr>
          <p:spPr>
            <a:xfrm>
              <a:off x="-2420750" y="5137900"/>
              <a:ext cx="12950" cy="13700"/>
            </a:xfrm>
            <a:custGeom>
              <a:rect b="b" l="l" r="r" t="t"/>
              <a:pathLst>
                <a:path extrusionOk="0" h="548" w="518">
                  <a:moveTo>
                    <a:pt x="274" y="0"/>
                  </a:moveTo>
                  <a:cubicBezTo>
                    <a:pt x="122" y="0"/>
                    <a:pt x="0" y="122"/>
                    <a:pt x="0" y="274"/>
                  </a:cubicBezTo>
                  <a:cubicBezTo>
                    <a:pt x="0" y="426"/>
                    <a:pt x="122" y="547"/>
                    <a:pt x="274" y="547"/>
                  </a:cubicBezTo>
                  <a:cubicBezTo>
                    <a:pt x="365" y="54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7"/>
            <p:cNvSpPr/>
            <p:nvPr/>
          </p:nvSpPr>
          <p:spPr>
            <a:xfrm>
              <a:off x="-2499025" y="5138650"/>
              <a:ext cx="11425" cy="11425"/>
            </a:xfrm>
            <a:custGeom>
              <a:rect b="b" l="l" r="r" t="t"/>
              <a:pathLst>
                <a:path extrusionOk="0" h="457" w="457">
                  <a:moveTo>
                    <a:pt x="244" y="1"/>
                  </a:moveTo>
                  <a:cubicBezTo>
                    <a:pt x="122" y="1"/>
                    <a:pt x="1" y="122"/>
                    <a:pt x="1" y="244"/>
                  </a:cubicBezTo>
                  <a:cubicBezTo>
                    <a:pt x="1" y="365"/>
                    <a:pt x="122" y="457"/>
                    <a:pt x="244" y="457"/>
                  </a:cubicBezTo>
                  <a:cubicBezTo>
                    <a:pt x="365"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7"/>
            <p:cNvSpPr/>
            <p:nvPr/>
          </p:nvSpPr>
          <p:spPr>
            <a:xfrm>
              <a:off x="-2575775" y="5140175"/>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7"/>
            <p:cNvSpPr/>
            <p:nvPr/>
          </p:nvSpPr>
          <p:spPr>
            <a:xfrm>
              <a:off x="-2653275" y="5140175"/>
              <a:ext cx="9125" cy="9150"/>
            </a:xfrm>
            <a:custGeom>
              <a:rect b="b" l="l" r="r" t="t"/>
              <a:pathLst>
                <a:path extrusionOk="0" h="366" w="365">
                  <a:moveTo>
                    <a:pt x="183" y="0"/>
                  </a:moveTo>
                  <a:cubicBezTo>
                    <a:pt x="61" y="0"/>
                    <a:pt x="0" y="61"/>
                    <a:pt x="0" y="183"/>
                  </a:cubicBezTo>
                  <a:cubicBezTo>
                    <a:pt x="0" y="304"/>
                    <a:pt x="61" y="365"/>
                    <a:pt x="183" y="365"/>
                  </a:cubicBezTo>
                  <a:cubicBezTo>
                    <a:pt x="304" y="365"/>
                    <a:pt x="365" y="24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7"/>
            <p:cNvSpPr/>
            <p:nvPr/>
          </p:nvSpPr>
          <p:spPr>
            <a:xfrm>
              <a:off x="-2730800" y="514092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7"/>
            <p:cNvSpPr/>
            <p:nvPr/>
          </p:nvSpPr>
          <p:spPr>
            <a:xfrm>
              <a:off x="-2807550" y="5141700"/>
              <a:ext cx="6125" cy="6100"/>
            </a:xfrm>
            <a:custGeom>
              <a:rect b="b" l="l" r="r" t="t"/>
              <a:pathLst>
                <a:path extrusionOk="0" h="244" w="245">
                  <a:moveTo>
                    <a:pt x="123" y="0"/>
                  </a:moveTo>
                  <a:cubicBezTo>
                    <a:pt x="31" y="0"/>
                    <a:pt x="1" y="31"/>
                    <a:pt x="1" y="122"/>
                  </a:cubicBezTo>
                  <a:cubicBezTo>
                    <a:pt x="1" y="183"/>
                    <a:pt x="31" y="243"/>
                    <a:pt x="123" y="243"/>
                  </a:cubicBezTo>
                  <a:cubicBezTo>
                    <a:pt x="183" y="243"/>
                    <a:pt x="24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7"/>
            <p:cNvSpPr/>
            <p:nvPr/>
          </p:nvSpPr>
          <p:spPr>
            <a:xfrm>
              <a:off x="-2885800" y="51417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52"/>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7"/>
            <p:cNvSpPr/>
            <p:nvPr/>
          </p:nvSpPr>
          <p:spPr>
            <a:xfrm>
              <a:off x="-2962550" y="5142450"/>
              <a:ext cx="3825" cy="3825"/>
            </a:xfrm>
            <a:custGeom>
              <a:rect b="b" l="l" r="r" t="t"/>
              <a:pathLst>
                <a:path extrusionOk="0" h="153" w="153">
                  <a:moveTo>
                    <a:pt x="91" y="1"/>
                  </a:moveTo>
                  <a:cubicBezTo>
                    <a:pt x="31" y="1"/>
                    <a:pt x="0" y="31"/>
                    <a:pt x="0" y="92"/>
                  </a:cubicBezTo>
                  <a:cubicBezTo>
                    <a:pt x="0" y="122"/>
                    <a:pt x="31" y="153"/>
                    <a:pt x="91" y="153"/>
                  </a:cubicBezTo>
                  <a:cubicBezTo>
                    <a:pt x="122" y="153"/>
                    <a:pt x="152" y="122"/>
                    <a:pt x="152" y="9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7"/>
            <p:cNvSpPr/>
            <p:nvPr/>
          </p:nvSpPr>
          <p:spPr>
            <a:xfrm>
              <a:off x="-3039300" y="51439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7"/>
            <p:cNvSpPr/>
            <p:nvPr/>
          </p:nvSpPr>
          <p:spPr>
            <a:xfrm>
              <a:off x="-3116825" y="51444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moveTo>
                    <a:pt x="52" y="30"/>
                  </a:moveTo>
                  <a:cubicBezTo>
                    <a:pt x="48" y="30"/>
                    <a:pt x="41" y="33"/>
                    <a:pt x="31" y="43"/>
                  </a:cubicBezTo>
                  <a:cubicBezTo>
                    <a:pt x="52" y="43"/>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7"/>
            <p:cNvSpPr/>
            <p:nvPr/>
          </p:nvSpPr>
          <p:spPr>
            <a:xfrm>
              <a:off x="-2033975" y="5203250"/>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7"/>
            <p:cNvSpPr/>
            <p:nvPr/>
          </p:nvSpPr>
          <p:spPr>
            <a:xfrm>
              <a:off x="-2111475" y="52055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48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7"/>
            <p:cNvSpPr/>
            <p:nvPr/>
          </p:nvSpPr>
          <p:spPr>
            <a:xfrm>
              <a:off x="-2188975" y="520477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7"/>
            <p:cNvSpPr/>
            <p:nvPr/>
          </p:nvSpPr>
          <p:spPr>
            <a:xfrm>
              <a:off x="-2266500" y="5205525"/>
              <a:ext cx="15975" cy="15225"/>
            </a:xfrm>
            <a:custGeom>
              <a:rect b="b" l="l" r="r" t="t"/>
              <a:pathLst>
                <a:path extrusionOk="0" h="609" w="639">
                  <a:moveTo>
                    <a:pt x="335" y="1"/>
                  </a:moveTo>
                  <a:cubicBezTo>
                    <a:pt x="183" y="1"/>
                    <a:pt x="1" y="152"/>
                    <a:pt x="1" y="304"/>
                  </a:cubicBezTo>
                  <a:cubicBezTo>
                    <a:pt x="1" y="456"/>
                    <a:pt x="183" y="608"/>
                    <a:pt x="335" y="608"/>
                  </a:cubicBezTo>
                  <a:cubicBezTo>
                    <a:pt x="487" y="608"/>
                    <a:pt x="639" y="487"/>
                    <a:pt x="639" y="304"/>
                  </a:cubicBezTo>
                  <a:cubicBezTo>
                    <a:pt x="639" y="152"/>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7"/>
            <p:cNvSpPr/>
            <p:nvPr/>
          </p:nvSpPr>
          <p:spPr>
            <a:xfrm>
              <a:off x="-2343250" y="52070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395"/>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7"/>
            <p:cNvSpPr/>
            <p:nvPr/>
          </p:nvSpPr>
          <p:spPr>
            <a:xfrm>
              <a:off x="-2420750" y="52062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7"/>
            <p:cNvSpPr/>
            <p:nvPr/>
          </p:nvSpPr>
          <p:spPr>
            <a:xfrm>
              <a:off x="-2499025" y="5207050"/>
              <a:ext cx="11425" cy="11425"/>
            </a:xfrm>
            <a:custGeom>
              <a:rect b="b" l="l" r="r" t="t"/>
              <a:pathLst>
                <a:path extrusionOk="0" h="457" w="457">
                  <a:moveTo>
                    <a:pt x="244" y="0"/>
                  </a:moveTo>
                  <a:cubicBezTo>
                    <a:pt x="122" y="0"/>
                    <a:pt x="1" y="122"/>
                    <a:pt x="1" y="243"/>
                  </a:cubicBezTo>
                  <a:cubicBezTo>
                    <a:pt x="1" y="335"/>
                    <a:pt x="122" y="456"/>
                    <a:pt x="244" y="456"/>
                  </a:cubicBezTo>
                  <a:cubicBezTo>
                    <a:pt x="396" y="456"/>
                    <a:pt x="457" y="39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7"/>
            <p:cNvSpPr/>
            <p:nvPr/>
          </p:nvSpPr>
          <p:spPr>
            <a:xfrm>
              <a:off x="-2575775" y="52093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7"/>
            <p:cNvSpPr/>
            <p:nvPr/>
          </p:nvSpPr>
          <p:spPr>
            <a:xfrm>
              <a:off x="-2653275" y="52085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7"/>
            <p:cNvSpPr/>
            <p:nvPr/>
          </p:nvSpPr>
          <p:spPr>
            <a:xfrm>
              <a:off x="-2730800" y="5209325"/>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7"/>
            <p:cNvSpPr/>
            <p:nvPr/>
          </p:nvSpPr>
          <p:spPr>
            <a:xfrm>
              <a:off x="-2807550" y="52108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7"/>
            <p:cNvSpPr/>
            <p:nvPr/>
          </p:nvSpPr>
          <p:spPr>
            <a:xfrm>
              <a:off x="-2885800" y="52100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7"/>
            <p:cNvSpPr/>
            <p:nvPr/>
          </p:nvSpPr>
          <p:spPr>
            <a:xfrm>
              <a:off x="-2962550" y="5210850"/>
              <a:ext cx="3825" cy="3825"/>
            </a:xfrm>
            <a:custGeom>
              <a:rect b="b" l="l" r="r" t="t"/>
              <a:pathLst>
                <a:path extrusionOk="0" h="153" w="153">
                  <a:moveTo>
                    <a:pt x="91" y="0"/>
                  </a:moveTo>
                  <a:cubicBezTo>
                    <a:pt x="61" y="0"/>
                    <a:pt x="0" y="61"/>
                    <a:pt x="0" y="91"/>
                  </a:cubicBezTo>
                  <a:cubicBezTo>
                    <a:pt x="0" y="122"/>
                    <a:pt x="61" y="152"/>
                    <a:pt x="91" y="152"/>
                  </a:cubicBezTo>
                  <a:cubicBezTo>
                    <a:pt x="122" y="152"/>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7"/>
            <p:cNvSpPr/>
            <p:nvPr/>
          </p:nvSpPr>
          <p:spPr>
            <a:xfrm>
              <a:off x="-3039300" y="52131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7"/>
            <p:cNvSpPr/>
            <p:nvPr/>
          </p:nvSpPr>
          <p:spPr>
            <a:xfrm>
              <a:off x="-3116825" y="52131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 name="Google Shape;1069;p7"/>
          <p:cNvSpPr/>
          <p:nvPr/>
        </p:nvSpPr>
        <p:spPr>
          <a:xfrm>
            <a:off x="-57750" y="1519025"/>
            <a:ext cx="4926780" cy="3624487"/>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7"/>
          <p:cNvSpPr/>
          <p:nvPr/>
        </p:nvSpPr>
        <p:spPr>
          <a:xfrm>
            <a:off x="3566963" y="-652750"/>
            <a:ext cx="1574733" cy="1574733"/>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1" name="Google Shape;1071;p7"/>
          <p:cNvGrpSpPr/>
          <p:nvPr/>
        </p:nvGrpSpPr>
        <p:grpSpPr>
          <a:xfrm>
            <a:off x="3885400" y="724375"/>
            <a:ext cx="669475" cy="486350"/>
            <a:chOff x="5710525" y="4183150"/>
            <a:chExt cx="669475" cy="486350"/>
          </a:xfrm>
        </p:grpSpPr>
        <p:sp>
          <p:nvSpPr>
            <p:cNvPr id="1072" name="Google Shape;1072;p7"/>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7"/>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7"/>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7"/>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7"/>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7"/>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7"/>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7"/>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7"/>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7"/>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7"/>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7"/>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7"/>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7"/>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7"/>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7"/>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 name="Google Shape;1088;p7"/>
          <p:cNvGrpSpPr/>
          <p:nvPr/>
        </p:nvGrpSpPr>
        <p:grpSpPr>
          <a:xfrm>
            <a:off x="7255388" y="4567400"/>
            <a:ext cx="997000" cy="25"/>
            <a:chOff x="854588" y="4567400"/>
            <a:chExt cx="997000" cy="25"/>
          </a:xfrm>
        </p:grpSpPr>
        <p:sp>
          <p:nvSpPr>
            <p:cNvPr id="1089" name="Google Shape;1089;p7"/>
            <p:cNvSpPr/>
            <p:nvPr/>
          </p:nvSpPr>
          <p:spPr>
            <a:xfrm rot="-5400000">
              <a:off x="854588"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7"/>
            <p:cNvSpPr/>
            <p:nvPr/>
          </p:nvSpPr>
          <p:spPr>
            <a:xfrm rot="-5400000">
              <a:off x="1394488" y="4193925"/>
              <a:ext cx="25" cy="746975"/>
            </a:xfrm>
            <a:custGeom>
              <a:rect b="b" l="l" r="r" t="t"/>
              <a:pathLst>
                <a:path extrusionOk="0" fill="none" h="29879" w="1">
                  <a:moveTo>
                    <a:pt x="1" y="0"/>
                  </a:moveTo>
                  <a:lnTo>
                    <a:pt x="1" y="29879"/>
                  </a:lnTo>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7"/>
            <p:cNvSpPr/>
            <p:nvPr/>
          </p:nvSpPr>
          <p:spPr>
            <a:xfrm rot="-5400000">
              <a:off x="1851563"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 name="Google Shape;1092;p7"/>
          <p:cNvSpPr txBox="1"/>
          <p:nvPr>
            <p:ph type="title"/>
          </p:nvPr>
        </p:nvSpPr>
        <p:spPr>
          <a:xfrm flipH="1">
            <a:off x="4677175" y="1054600"/>
            <a:ext cx="3753600" cy="2083800"/>
          </a:xfrm>
          <a:prstGeom prst="rect">
            <a:avLst/>
          </a:prstGeom>
        </p:spPr>
        <p:txBody>
          <a:bodyPr anchorCtr="0" anchor="ctr" bIns="91425" lIns="91425" spcFirstLastPara="1" rIns="91425" wrap="square" tIns="91425">
            <a:noAutofit/>
          </a:bodyPr>
          <a:lstStyle>
            <a:lvl1pPr lvl="0" algn="r">
              <a:spcBef>
                <a:spcPts val="0"/>
              </a:spcBef>
              <a:spcAft>
                <a:spcPts val="0"/>
              </a:spcAft>
              <a:buSzPts val="2400"/>
              <a:buNone/>
              <a:defRPr sz="33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093" name="Google Shape;1093;p7"/>
          <p:cNvSpPr txBox="1"/>
          <p:nvPr>
            <p:ph idx="1" type="subTitle"/>
          </p:nvPr>
        </p:nvSpPr>
        <p:spPr>
          <a:xfrm flipH="1">
            <a:off x="4943575" y="3138500"/>
            <a:ext cx="3487200" cy="950400"/>
          </a:xfrm>
          <a:prstGeom prst="rect">
            <a:avLst/>
          </a:prstGeom>
        </p:spPr>
        <p:txBody>
          <a:bodyPr anchorCtr="0" anchor="ctr" bIns="91425" lIns="91425" spcFirstLastPara="1" rIns="91425" wrap="square" tIns="91425">
            <a:noAutofit/>
          </a:bodyPr>
          <a:lstStyle>
            <a:lvl1pPr lvl="0" algn="r">
              <a:spcBef>
                <a:spcPts val="0"/>
              </a:spcBef>
              <a:spcAft>
                <a:spcPts val="0"/>
              </a:spcAft>
              <a:buSzPts val="1600"/>
              <a:buNone/>
              <a:defRPr sz="16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94" name="Shape 1094"/>
        <p:cNvGrpSpPr/>
        <p:nvPr/>
      </p:nvGrpSpPr>
      <p:grpSpPr>
        <a:xfrm>
          <a:off x="0" y="0"/>
          <a:ext cx="0" cy="0"/>
          <a:chOff x="0" y="0"/>
          <a:chExt cx="0" cy="0"/>
        </a:xfrm>
      </p:grpSpPr>
      <p:grpSp>
        <p:nvGrpSpPr>
          <p:cNvPr id="1095" name="Google Shape;1095;p8"/>
          <p:cNvGrpSpPr/>
          <p:nvPr/>
        </p:nvGrpSpPr>
        <p:grpSpPr>
          <a:xfrm rot="5400000">
            <a:off x="1060072" y="-1012676"/>
            <a:ext cx="1936545" cy="2086109"/>
            <a:chOff x="-3116825" y="4035300"/>
            <a:chExt cx="1101875" cy="1186975"/>
          </a:xfrm>
        </p:grpSpPr>
        <p:sp>
          <p:nvSpPr>
            <p:cNvPr id="1096" name="Google Shape;1096;p8"/>
            <p:cNvSpPr/>
            <p:nvPr/>
          </p:nvSpPr>
          <p:spPr>
            <a:xfrm>
              <a:off x="-2033975" y="40353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8"/>
            <p:cNvSpPr/>
            <p:nvPr/>
          </p:nvSpPr>
          <p:spPr>
            <a:xfrm>
              <a:off x="-2111475" y="40360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8"/>
            <p:cNvSpPr/>
            <p:nvPr/>
          </p:nvSpPr>
          <p:spPr>
            <a:xfrm>
              <a:off x="-2188975" y="4036050"/>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8"/>
            <p:cNvSpPr/>
            <p:nvPr/>
          </p:nvSpPr>
          <p:spPr>
            <a:xfrm>
              <a:off x="-2266500" y="40368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8"/>
            <p:cNvSpPr/>
            <p:nvPr/>
          </p:nvSpPr>
          <p:spPr>
            <a:xfrm>
              <a:off x="-2343250" y="403757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8"/>
            <p:cNvSpPr/>
            <p:nvPr/>
          </p:nvSpPr>
          <p:spPr>
            <a:xfrm>
              <a:off x="-2420750" y="403757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8"/>
            <p:cNvSpPr/>
            <p:nvPr/>
          </p:nvSpPr>
          <p:spPr>
            <a:xfrm>
              <a:off x="-2499025" y="40391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8"/>
            <p:cNvSpPr/>
            <p:nvPr/>
          </p:nvSpPr>
          <p:spPr>
            <a:xfrm>
              <a:off x="-2575775" y="4039850"/>
              <a:ext cx="10675" cy="9900"/>
            </a:xfrm>
            <a:custGeom>
              <a:rect b="b" l="l" r="r" t="t"/>
              <a:pathLst>
                <a:path extrusionOk="0" h="396"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8"/>
            <p:cNvSpPr/>
            <p:nvPr/>
          </p:nvSpPr>
          <p:spPr>
            <a:xfrm>
              <a:off x="-2653275" y="4039850"/>
              <a:ext cx="9125" cy="9900"/>
            </a:xfrm>
            <a:custGeom>
              <a:rect b="b" l="l" r="r" t="t"/>
              <a:pathLst>
                <a:path extrusionOk="0" h="396" w="365">
                  <a:moveTo>
                    <a:pt x="183" y="1"/>
                  </a:moveTo>
                  <a:cubicBezTo>
                    <a:pt x="61" y="1"/>
                    <a:pt x="0" y="92"/>
                    <a:pt x="0" y="183"/>
                  </a:cubicBezTo>
                  <a:cubicBezTo>
                    <a:pt x="0" y="305"/>
                    <a:pt x="61" y="396"/>
                    <a:pt x="183" y="396"/>
                  </a:cubicBezTo>
                  <a:cubicBezTo>
                    <a:pt x="304" y="396"/>
                    <a:pt x="365" y="274"/>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8"/>
            <p:cNvSpPr/>
            <p:nvPr/>
          </p:nvSpPr>
          <p:spPr>
            <a:xfrm>
              <a:off x="-2730800" y="40406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8"/>
            <p:cNvSpPr/>
            <p:nvPr/>
          </p:nvSpPr>
          <p:spPr>
            <a:xfrm>
              <a:off x="-2807550" y="4042125"/>
              <a:ext cx="6125" cy="5350"/>
            </a:xfrm>
            <a:custGeom>
              <a:rect b="b" l="l" r="r" t="t"/>
              <a:pathLst>
                <a:path extrusionOk="0" h="214" w="245">
                  <a:moveTo>
                    <a:pt x="123" y="1"/>
                  </a:moveTo>
                  <a:cubicBezTo>
                    <a:pt x="31" y="1"/>
                    <a:pt x="1" y="31"/>
                    <a:pt x="1" y="92"/>
                  </a:cubicBezTo>
                  <a:cubicBezTo>
                    <a:pt x="1" y="183"/>
                    <a:pt x="31" y="214"/>
                    <a:pt x="123" y="214"/>
                  </a:cubicBezTo>
                  <a:cubicBezTo>
                    <a:pt x="183" y="214"/>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8"/>
            <p:cNvSpPr/>
            <p:nvPr/>
          </p:nvSpPr>
          <p:spPr>
            <a:xfrm>
              <a:off x="-2885800" y="4042125"/>
              <a:ext cx="6100" cy="5350"/>
            </a:xfrm>
            <a:custGeom>
              <a:rect b="b" l="l" r="r" t="t"/>
              <a:pathLst>
                <a:path extrusionOk="0" h="214" w="244">
                  <a:moveTo>
                    <a:pt x="122" y="1"/>
                  </a:moveTo>
                  <a:cubicBezTo>
                    <a:pt x="61" y="1"/>
                    <a:pt x="0" y="62"/>
                    <a:pt x="0" y="92"/>
                  </a:cubicBezTo>
                  <a:cubicBezTo>
                    <a:pt x="0" y="183"/>
                    <a:pt x="91" y="214"/>
                    <a:pt x="122" y="214"/>
                  </a:cubicBezTo>
                  <a:cubicBezTo>
                    <a:pt x="213" y="214"/>
                    <a:pt x="243" y="15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8"/>
            <p:cNvSpPr/>
            <p:nvPr/>
          </p:nvSpPr>
          <p:spPr>
            <a:xfrm>
              <a:off x="-2962550" y="40429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8"/>
            <p:cNvSpPr/>
            <p:nvPr/>
          </p:nvSpPr>
          <p:spPr>
            <a:xfrm>
              <a:off x="-3039300" y="4043650"/>
              <a:ext cx="3050" cy="2300"/>
            </a:xfrm>
            <a:custGeom>
              <a:rect b="b" l="l" r="r" t="t"/>
              <a:pathLst>
                <a:path extrusionOk="0" h="92" w="122">
                  <a:moveTo>
                    <a:pt x="31" y="1"/>
                  </a:moveTo>
                  <a:cubicBezTo>
                    <a:pt x="31" y="1"/>
                    <a:pt x="0" y="1"/>
                    <a:pt x="0" y="31"/>
                  </a:cubicBezTo>
                  <a:cubicBezTo>
                    <a:pt x="0" y="31"/>
                    <a:pt x="0" y="92"/>
                    <a:pt x="31" y="92"/>
                  </a:cubicBezTo>
                  <a:cubicBezTo>
                    <a:pt x="91" y="92"/>
                    <a:pt x="122" y="9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8"/>
            <p:cNvSpPr/>
            <p:nvPr/>
          </p:nvSpPr>
          <p:spPr>
            <a:xfrm>
              <a:off x="-3116825" y="4044125"/>
              <a:ext cx="1500" cy="1825"/>
            </a:xfrm>
            <a:custGeom>
              <a:rect b="b" l="l" r="r" t="t"/>
              <a:pathLst>
                <a:path extrusionOk="0" h="73" w="60">
                  <a:moveTo>
                    <a:pt x="49" y="0"/>
                  </a:moveTo>
                  <a:cubicBezTo>
                    <a:pt x="45" y="0"/>
                    <a:pt x="39" y="4"/>
                    <a:pt x="31" y="12"/>
                  </a:cubicBezTo>
                  <a:cubicBezTo>
                    <a:pt x="31" y="12"/>
                    <a:pt x="1" y="12"/>
                    <a:pt x="31" y="73"/>
                  </a:cubicBezTo>
                  <a:cubicBezTo>
                    <a:pt x="54" y="28"/>
                    <a:pt x="59" y="0"/>
                    <a:pt x="49" y="0"/>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8"/>
            <p:cNvSpPr/>
            <p:nvPr/>
          </p:nvSpPr>
          <p:spPr>
            <a:xfrm>
              <a:off x="-2033975" y="41036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8"/>
            <p:cNvSpPr/>
            <p:nvPr/>
          </p:nvSpPr>
          <p:spPr>
            <a:xfrm>
              <a:off x="-2111475" y="410520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8"/>
            <p:cNvSpPr/>
            <p:nvPr/>
          </p:nvSpPr>
          <p:spPr>
            <a:xfrm>
              <a:off x="-2188975" y="4104450"/>
              <a:ext cx="16725" cy="17500"/>
            </a:xfrm>
            <a:custGeom>
              <a:rect b="b" l="l" r="r" t="t"/>
              <a:pathLst>
                <a:path extrusionOk="0" h="700" w="669">
                  <a:moveTo>
                    <a:pt x="334" y="0"/>
                  </a:moveTo>
                  <a:cubicBezTo>
                    <a:pt x="152" y="0"/>
                    <a:pt x="0" y="152"/>
                    <a:pt x="0" y="335"/>
                  </a:cubicBezTo>
                  <a:cubicBezTo>
                    <a:pt x="0" y="547"/>
                    <a:pt x="152" y="699"/>
                    <a:pt x="334" y="699"/>
                  </a:cubicBezTo>
                  <a:cubicBezTo>
                    <a:pt x="486" y="699"/>
                    <a:pt x="638" y="54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8"/>
            <p:cNvSpPr/>
            <p:nvPr/>
          </p:nvSpPr>
          <p:spPr>
            <a:xfrm>
              <a:off x="-2266500" y="4105200"/>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51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8"/>
            <p:cNvSpPr/>
            <p:nvPr/>
          </p:nvSpPr>
          <p:spPr>
            <a:xfrm>
              <a:off x="-2343250" y="4107475"/>
              <a:ext cx="13700" cy="12950"/>
            </a:xfrm>
            <a:custGeom>
              <a:rect b="b" l="l" r="r" t="t"/>
              <a:pathLst>
                <a:path extrusionOk="0" h="518" w="548">
                  <a:moveTo>
                    <a:pt x="274" y="1"/>
                  </a:moveTo>
                  <a:cubicBezTo>
                    <a:pt x="122" y="1"/>
                    <a:pt x="1" y="92"/>
                    <a:pt x="1" y="244"/>
                  </a:cubicBezTo>
                  <a:cubicBezTo>
                    <a:pt x="1" y="426"/>
                    <a:pt x="122" y="518"/>
                    <a:pt x="274" y="518"/>
                  </a:cubicBezTo>
                  <a:cubicBezTo>
                    <a:pt x="426" y="518"/>
                    <a:pt x="548" y="36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8"/>
            <p:cNvSpPr/>
            <p:nvPr/>
          </p:nvSpPr>
          <p:spPr>
            <a:xfrm>
              <a:off x="-2420750" y="410597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8"/>
            <p:cNvSpPr/>
            <p:nvPr/>
          </p:nvSpPr>
          <p:spPr>
            <a:xfrm>
              <a:off x="-2499025" y="41074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66"/>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8"/>
            <p:cNvSpPr/>
            <p:nvPr/>
          </p:nvSpPr>
          <p:spPr>
            <a:xfrm>
              <a:off x="-2575775" y="4109000"/>
              <a:ext cx="10675" cy="9900"/>
            </a:xfrm>
            <a:custGeom>
              <a:rect b="b" l="l" r="r" t="t"/>
              <a:pathLst>
                <a:path extrusionOk="0" h="396" w="427">
                  <a:moveTo>
                    <a:pt x="183" y="1"/>
                  </a:moveTo>
                  <a:cubicBezTo>
                    <a:pt x="92" y="1"/>
                    <a:pt x="1" y="92"/>
                    <a:pt x="1" y="213"/>
                  </a:cubicBezTo>
                  <a:cubicBezTo>
                    <a:pt x="1" y="305"/>
                    <a:pt x="92" y="396"/>
                    <a:pt x="183" y="396"/>
                  </a:cubicBezTo>
                  <a:cubicBezTo>
                    <a:pt x="305" y="396"/>
                    <a:pt x="426" y="27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8"/>
            <p:cNvSpPr/>
            <p:nvPr/>
          </p:nvSpPr>
          <p:spPr>
            <a:xfrm>
              <a:off x="-2653275" y="4108250"/>
              <a:ext cx="9125" cy="9900"/>
            </a:xfrm>
            <a:custGeom>
              <a:rect b="b" l="l" r="r" t="t"/>
              <a:pathLst>
                <a:path extrusionOk="0" h="396" w="365">
                  <a:moveTo>
                    <a:pt x="183" y="0"/>
                  </a:moveTo>
                  <a:cubicBezTo>
                    <a:pt x="61" y="0"/>
                    <a:pt x="0" y="91"/>
                    <a:pt x="0" y="183"/>
                  </a:cubicBezTo>
                  <a:cubicBezTo>
                    <a:pt x="0" y="304"/>
                    <a:pt x="61" y="395"/>
                    <a:pt x="183" y="395"/>
                  </a:cubicBezTo>
                  <a:cubicBezTo>
                    <a:pt x="304" y="395"/>
                    <a:pt x="365" y="304"/>
                    <a:pt x="365" y="18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8"/>
            <p:cNvSpPr/>
            <p:nvPr/>
          </p:nvSpPr>
          <p:spPr>
            <a:xfrm>
              <a:off x="-2730800" y="41090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8"/>
            <p:cNvSpPr/>
            <p:nvPr/>
          </p:nvSpPr>
          <p:spPr>
            <a:xfrm>
              <a:off x="-2807550" y="4111275"/>
              <a:ext cx="6875" cy="5350"/>
            </a:xfrm>
            <a:custGeom>
              <a:rect b="b" l="l" r="r" t="t"/>
              <a:pathLst>
                <a:path extrusionOk="0" h="214" w="275">
                  <a:moveTo>
                    <a:pt x="123" y="1"/>
                  </a:moveTo>
                  <a:cubicBezTo>
                    <a:pt x="31" y="1"/>
                    <a:pt x="1" y="31"/>
                    <a:pt x="1" y="122"/>
                  </a:cubicBezTo>
                  <a:cubicBezTo>
                    <a:pt x="1" y="183"/>
                    <a:pt x="31" y="214"/>
                    <a:pt x="123" y="214"/>
                  </a:cubicBezTo>
                  <a:cubicBezTo>
                    <a:pt x="183" y="214"/>
                    <a:pt x="274" y="15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8"/>
            <p:cNvSpPr/>
            <p:nvPr/>
          </p:nvSpPr>
          <p:spPr>
            <a:xfrm>
              <a:off x="-2885800" y="4110525"/>
              <a:ext cx="6100" cy="5350"/>
            </a:xfrm>
            <a:custGeom>
              <a:rect b="b" l="l" r="r" t="t"/>
              <a:pathLst>
                <a:path extrusionOk="0" h="214" w="244">
                  <a:moveTo>
                    <a:pt x="122" y="0"/>
                  </a:moveTo>
                  <a:cubicBezTo>
                    <a:pt x="61" y="0"/>
                    <a:pt x="0" y="61"/>
                    <a:pt x="0" y="92"/>
                  </a:cubicBezTo>
                  <a:cubicBezTo>
                    <a:pt x="0" y="183"/>
                    <a:pt x="91" y="213"/>
                    <a:pt x="122" y="213"/>
                  </a:cubicBezTo>
                  <a:cubicBezTo>
                    <a:pt x="213" y="213"/>
                    <a:pt x="243" y="183"/>
                    <a:pt x="243" y="9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8"/>
            <p:cNvSpPr/>
            <p:nvPr/>
          </p:nvSpPr>
          <p:spPr>
            <a:xfrm>
              <a:off x="-2962550" y="4111275"/>
              <a:ext cx="3825" cy="3825"/>
            </a:xfrm>
            <a:custGeom>
              <a:rect b="b" l="l" r="r" t="t"/>
              <a:pathLst>
                <a:path extrusionOk="0" h="153" w="153">
                  <a:moveTo>
                    <a:pt x="91" y="1"/>
                  </a:moveTo>
                  <a:cubicBezTo>
                    <a:pt x="61" y="1"/>
                    <a:pt x="0" y="31"/>
                    <a:pt x="0" y="62"/>
                  </a:cubicBezTo>
                  <a:cubicBezTo>
                    <a:pt x="0" y="122"/>
                    <a:pt x="6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8"/>
            <p:cNvSpPr/>
            <p:nvPr/>
          </p:nvSpPr>
          <p:spPr>
            <a:xfrm>
              <a:off x="-3039300" y="4112800"/>
              <a:ext cx="3050" cy="2300"/>
            </a:xfrm>
            <a:custGeom>
              <a:rect b="b" l="l" r="r" t="t"/>
              <a:pathLst>
                <a:path extrusionOk="0" h="92" w="122">
                  <a:moveTo>
                    <a:pt x="31" y="1"/>
                  </a:moveTo>
                  <a:cubicBezTo>
                    <a:pt x="31" y="1"/>
                    <a:pt x="0" y="1"/>
                    <a:pt x="0" y="61"/>
                  </a:cubicBezTo>
                  <a:cubicBezTo>
                    <a:pt x="0" y="61"/>
                    <a:pt x="0" y="92"/>
                    <a:pt x="31" y="92"/>
                  </a:cubicBezTo>
                  <a:cubicBezTo>
                    <a:pt x="91" y="92"/>
                    <a:pt x="122" y="61"/>
                    <a:pt x="61" y="61"/>
                  </a:cubicBezTo>
                  <a:cubicBezTo>
                    <a:pt x="61" y="6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8"/>
            <p:cNvSpPr/>
            <p:nvPr/>
          </p:nvSpPr>
          <p:spPr>
            <a:xfrm>
              <a:off x="-3116825" y="4112800"/>
              <a:ext cx="1550" cy="1550"/>
            </a:xfrm>
            <a:custGeom>
              <a:rect b="b" l="l" r="r" t="t"/>
              <a:pathLst>
                <a:path extrusionOk="0" h="62" w="62">
                  <a:moveTo>
                    <a:pt x="31" y="1"/>
                  </a:moveTo>
                  <a:cubicBezTo>
                    <a:pt x="31" y="1"/>
                    <a:pt x="1" y="1"/>
                    <a:pt x="31" y="6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8"/>
            <p:cNvSpPr/>
            <p:nvPr/>
          </p:nvSpPr>
          <p:spPr>
            <a:xfrm>
              <a:off x="-2033975" y="4172825"/>
              <a:ext cx="19025" cy="19025"/>
            </a:xfrm>
            <a:custGeom>
              <a:rect b="b" l="l" r="r" t="t"/>
              <a:pathLst>
                <a:path extrusionOk="0" h="761" w="761">
                  <a:moveTo>
                    <a:pt x="365" y="1"/>
                  </a:moveTo>
                  <a:cubicBezTo>
                    <a:pt x="153" y="1"/>
                    <a:pt x="1" y="183"/>
                    <a:pt x="1" y="366"/>
                  </a:cubicBezTo>
                  <a:cubicBezTo>
                    <a:pt x="1" y="578"/>
                    <a:pt x="153" y="761"/>
                    <a:pt x="365" y="761"/>
                  </a:cubicBezTo>
                  <a:cubicBezTo>
                    <a:pt x="578" y="761"/>
                    <a:pt x="761" y="578"/>
                    <a:pt x="761" y="36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8"/>
            <p:cNvSpPr/>
            <p:nvPr/>
          </p:nvSpPr>
          <p:spPr>
            <a:xfrm>
              <a:off x="-2111475" y="4173600"/>
              <a:ext cx="17500" cy="17500"/>
            </a:xfrm>
            <a:custGeom>
              <a:rect b="b" l="l" r="r" t="t"/>
              <a:pathLst>
                <a:path extrusionOk="0" h="700" w="700">
                  <a:moveTo>
                    <a:pt x="365" y="0"/>
                  </a:moveTo>
                  <a:cubicBezTo>
                    <a:pt x="152" y="0"/>
                    <a:pt x="0" y="152"/>
                    <a:pt x="0" y="335"/>
                  </a:cubicBezTo>
                  <a:cubicBezTo>
                    <a:pt x="0" y="547"/>
                    <a:pt x="152" y="699"/>
                    <a:pt x="365" y="699"/>
                  </a:cubicBezTo>
                  <a:cubicBezTo>
                    <a:pt x="548" y="699"/>
                    <a:pt x="699" y="54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8"/>
            <p:cNvSpPr/>
            <p:nvPr/>
          </p:nvSpPr>
          <p:spPr>
            <a:xfrm>
              <a:off x="-2188975" y="41728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8"/>
            <p:cNvSpPr/>
            <p:nvPr/>
          </p:nvSpPr>
          <p:spPr>
            <a:xfrm>
              <a:off x="-2266500" y="417435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8"/>
            <p:cNvSpPr/>
            <p:nvPr/>
          </p:nvSpPr>
          <p:spPr>
            <a:xfrm>
              <a:off x="-2343250" y="4175875"/>
              <a:ext cx="13700" cy="12950"/>
            </a:xfrm>
            <a:custGeom>
              <a:rect b="b" l="l" r="r" t="t"/>
              <a:pathLst>
                <a:path extrusionOk="0" h="518" w="548">
                  <a:moveTo>
                    <a:pt x="274" y="1"/>
                  </a:moveTo>
                  <a:cubicBezTo>
                    <a:pt x="122" y="1"/>
                    <a:pt x="1" y="92"/>
                    <a:pt x="1" y="244"/>
                  </a:cubicBezTo>
                  <a:cubicBezTo>
                    <a:pt x="1" y="426"/>
                    <a:pt x="122" y="517"/>
                    <a:pt x="274" y="517"/>
                  </a:cubicBezTo>
                  <a:cubicBezTo>
                    <a:pt x="426" y="517"/>
                    <a:pt x="548" y="42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8"/>
            <p:cNvSpPr/>
            <p:nvPr/>
          </p:nvSpPr>
          <p:spPr>
            <a:xfrm>
              <a:off x="-2420750" y="41751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8"/>
            <p:cNvSpPr/>
            <p:nvPr/>
          </p:nvSpPr>
          <p:spPr>
            <a:xfrm>
              <a:off x="-2499025" y="4176625"/>
              <a:ext cx="11425" cy="11425"/>
            </a:xfrm>
            <a:custGeom>
              <a:rect b="b" l="l" r="r" t="t"/>
              <a:pathLst>
                <a:path extrusionOk="0" h="457" w="457">
                  <a:moveTo>
                    <a:pt x="244" y="1"/>
                  </a:moveTo>
                  <a:cubicBezTo>
                    <a:pt x="122" y="1"/>
                    <a:pt x="1" y="92"/>
                    <a:pt x="1" y="214"/>
                  </a:cubicBezTo>
                  <a:cubicBezTo>
                    <a:pt x="1" y="366"/>
                    <a:pt x="122" y="457"/>
                    <a:pt x="244" y="457"/>
                  </a:cubicBezTo>
                  <a:cubicBezTo>
                    <a:pt x="365" y="457"/>
                    <a:pt x="457" y="366"/>
                    <a:pt x="457" y="21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8"/>
            <p:cNvSpPr/>
            <p:nvPr/>
          </p:nvSpPr>
          <p:spPr>
            <a:xfrm>
              <a:off x="-2575775" y="4177400"/>
              <a:ext cx="10675" cy="9900"/>
            </a:xfrm>
            <a:custGeom>
              <a:rect b="b" l="l" r="r" t="t"/>
              <a:pathLst>
                <a:path extrusionOk="0" h="396" w="427">
                  <a:moveTo>
                    <a:pt x="183" y="0"/>
                  </a:moveTo>
                  <a:cubicBezTo>
                    <a:pt x="92" y="0"/>
                    <a:pt x="1" y="91"/>
                    <a:pt x="1" y="183"/>
                  </a:cubicBezTo>
                  <a:cubicBezTo>
                    <a:pt x="1" y="304"/>
                    <a:pt x="92" y="395"/>
                    <a:pt x="183" y="395"/>
                  </a:cubicBezTo>
                  <a:cubicBezTo>
                    <a:pt x="305" y="395"/>
                    <a:pt x="426" y="304"/>
                    <a:pt x="396" y="18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8"/>
            <p:cNvSpPr/>
            <p:nvPr/>
          </p:nvSpPr>
          <p:spPr>
            <a:xfrm>
              <a:off x="-2653275" y="41766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8"/>
            <p:cNvSpPr/>
            <p:nvPr/>
          </p:nvSpPr>
          <p:spPr>
            <a:xfrm>
              <a:off x="-2730800" y="4178150"/>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8"/>
            <p:cNvSpPr/>
            <p:nvPr/>
          </p:nvSpPr>
          <p:spPr>
            <a:xfrm>
              <a:off x="-2807550" y="41796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8"/>
            <p:cNvSpPr/>
            <p:nvPr/>
          </p:nvSpPr>
          <p:spPr>
            <a:xfrm>
              <a:off x="-2885800" y="4178925"/>
              <a:ext cx="6100" cy="5325"/>
            </a:xfrm>
            <a:custGeom>
              <a:rect b="b" l="l" r="r" t="t"/>
              <a:pathLst>
                <a:path extrusionOk="0" h="213" w="244">
                  <a:moveTo>
                    <a:pt x="122" y="0"/>
                  </a:moveTo>
                  <a:cubicBezTo>
                    <a:pt x="61" y="0"/>
                    <a:pt x="0" y="30"/>
                    <a:pt x="0" y="91"/>
                  </a:cubicBezTo>
                  <a:cubicBezTo>
                    <a:pt x="0" y="182"/>
                    <a:pt x="91" y="213"/>
                    <a:pt x="122" y="213"/>
                  </a:cubicBezTo>
                  <a:cubicBezTo>
                    <a:pt x="213" y="213"/>
                    <a:pt x="243" y="182"/>
                    <a:pt x="243" y="91"/>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8"/>
            <p:cNvSpPr/>
            <p:nvPr/>
          </p:nvSpPr>
          <p:spPr>
            <a:xfrm>
              <a:off x="-2962550" y="418042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8"/>
            <p:cNvSpPr/>
            <p:nvPr/>
          </p:nvSpPr>
          <p:spPr>
            <a:xfrm>
              <a:off x="-3039300" y="4181200"/>
              <a:ext cx="2725" cy="2300"/>
            </a:xfrm>
            <a:custGeom>
              <a:rect b="b" l="l" r="r" t="t"/>
              <a:pathLst>
                <a:path extrusionOk="0" h="92" w="109">
                  <a:moveTo>
                    <a:pt x="31" y="0"/>
                  </a:moveTo>
                  <a:cubicBezTo>
                    <a:pt x="31" y="0"/>
                    <a:pt x="0" y="0"/>
                    <a:pt x="0" y="61"/>
                  </a:cubicBezTo>
                  <a:cubicBezTo>
                    <a:pt x="0" y="61"/>
                    <a:pt x="0" y="91"/>
                    <a:pt x="31" y="91"/>
                  </a:cubicBezTo>
                  <a:cubicBezTo>
                    <a:pt x="79" y="91"/>
                    <a:pt x="108" y="53"/>
                    <a:pt x="87" y="53"/>
                  </a:cubicBezTo>
                  <a:cubicBezTo>
                    <a:pt x="82" y="53"/>
                    <a:pt x="73" y="55"/>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8"/>
            <p:cNvSpPr/>
            <p:nvPr/>
          </p:nvSpPr>
          <p:spPr>
            <a:xfrm>
              <a:off x="-3116825" y="41812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8"/>
            <p:cNvSpPr/>
            <p:nvPr/>
          </p:nvSpPr>
          <p:spPr>
            <a:xfrm>
              <a:off x="-2033975" y="4241225"/>
              <a:ext cx="19025" cy="19025"/>
            </a:xfrm>
            <a:custGeom>
              <a:rect b="b" l="l" r="r" t="t"/>
              <a:pathLst>
                <a:path extrusionOk="0" h="761" w="761">
                  <a:moveTo>
                    <a:pt x="365" y="1"/>
                  </a:moveTo>
                  <a:cubicBezTo>
                    <a:pt x="153" y="1"/>
                    <a:pt x="1" y="183"/>
                    <a:pt x="1" y="396"/>
                  </a:cubicBezTo>
                  <a:cubicBezTo>
                    <a:pt x="1" y="578"/>
                    <a:pt x="153" y="760"/>
                    <a:pt x="365" y="760"/>
                  </a:cubicBezTo>
                  <a:cubicBezTo>
                    <a:pt x="578" y="760"/>
                    <a:pt x="761" y="578"/>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8"/>
            <p:cNvSpPr/>
            <p:nvPr/>
          </p:nvSpPr>
          <p:spPr>
            <a:xfrm>
              <a:off x="-2111475" y="4241975"/>
              <a:ext cx="17500" cy="17525"/>
            </a:xfrm>
            <a:custGeom>
              <a:rect b="b" l="l" r="r" t="t"/>
              <a:pathLst>
                <a:path extrusionOk="0" h="701" w="700">
                  <a:moveTo>
                    <a:pt x="365" y="1"/>
                  </a:moveTo>
                  <a:cubicBezTo>
                    <a:pt x="152" y="1"/>
                    <a:pt x="0" y="153"/>
                    <a:pt x="0" y="366"/>
                  </a:cubicBezTo>
                  <a:cubicBezTo>
                    <a:pt x="0" y="548"/>
                    <a:pt x="152" y="700"/>
                    <a:pt x="365" y="700"/>
                  </a:cubicBezTo>
                  <a:cubicBezTo>
                    <a:pt x="548" y="700"/>
                    <a:pt x="699" y="548"/>
                    <a:pt x="699" y="366"/>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8"/>
            <p:cNvSpPr/>
            <p:nvPr/>
          </p:nvSpPr>
          <p:spPr>
            <a:xfrm>
              <a:off x="-2188975" y="4241975"/>
              <a:ext cx="16725" cy="17525"/>
            </a:xfrm>
            <a:custGeom>
              <a:rect b="b" l="l" r="r" t="t"/>
              <a:pathLst>
                <a:path extrusionOk="0" h="701" w="669">
                  <a:moveTo>
                    <a:pt x="334" y="1"/>
                  </a:moveTo>
                  <a:cubicBezTo>
                    <a:pt x="152" y="1"/>
                    <a:pt x="0" y="153"/>
                    <a:pt x="0" y="366"/>
                  </a:cubicBezTo>
                  <a:cubicBezTo>
                    <a:pt x="0" y="548"/>
                    <a:pt x="152" y="700"/>
                    <a:pt x="334" y="700"/>
                  </a:cubicBezTo>
                  <a:cubicBezTo>
                    <a:pt x="486" y="700"/>
                    <a:pt x="638" y="548"/>
                    <a:pt x="669" y="366"/>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8"/>
            <p:cNvSpPr/>
            <p:nvPr/>
          </p:nvSpPr>
          <p:spPr>
            <a:xfrm>
              <a:off x="-2266500" y="4243500"/>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8"/>
            <p:cNvSpPr/>
            <p:nvPr/>
          </p:nvSpPr>
          <p:spPr>
            <a:xfrm>
              <a:off x="-2343250" y="4244275"/>
              <a:ext cx="13700" cy="12925"/>
            </a:xfrm>
            <a:custGeom>
              <a:rect b="b" l="l" r="r" t="t"/>
              <a:pathLst>
                <a:path extrusionOk="0" h="517" w="548">
                  <a:moveTo>
                    <a:pt x="274" y="0"/>
                  </a:moveTo>
                  <a:cubicBezTo>
                    <a:pt x="122" y="0"/>
                    <a:pt x="1" y="91"/>
                    <a:pt x="1" y="274"/>
                  </a:cubicBezTo>
                  <a:cubicBezTo>
                    <a:pt x="1" y="426"/>
                    <a:pt x="122" y="517"/>
                    <a:pt x="274" y="517"/>
                  </a:cubicBezTo>
                  <a:cubicBezTo>
                    <a:pt x="426" y="517"/>
                    <a:pt x="548" y="426"/>
                    <a:pt x="548" y="274"/>
                  </a:cubicBezTo>
                  <a:cubicBezTo>
                    <a:pt x="548"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8"/>
            <p:cNvSpPr/>
            <p:nvPr/>
          </p:nvSpPr>
          <p:spPr>
            <a:xfrm>
              <a:off x="-2420750" y="4244275"/>
              <a:ext cx="12950" cy="12925"/>
            </a:xfrm>
            <a:custGeom>
              <a:rect b="b" l="l" r="r" t="t"/>
              <a:pathLst>
                <a:path extrusionOk="0" h="517" w="518">
                  <a:moveTo>
                    <a:pt x="274" y="0"/>
                  </a:moveTo>
                  <a:cubicBezTo>
                    <a:pt x="122" y="0"/>
                    <a:pt x="0" y="91"/>
                    <a:pt x="0" y="274"/>
                  </a:cubicBezTo>
                  <a:cubicBezTo>
                    <a:pt x="0" y="426"/>
                    <a:pt x="122" y="517"/>
                    <a:pt x="274" y="517"/>
                  </a:cubicBezTo>
                  <a:cubicBezTo>
                    <a:pt x="365" y="517"/>
                    <a:pt x="487" y="426"/>
                    <a:pt x="517" y="274"/>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8"/>
            <p:cNvSpPr/>
            <p:nvPr/>
          </p:nvSpPr>
          <p:spPr>
            <a:xfrm>
              <a:off x="-2499025" y="4245025"/>
              <a:ext cx="11425" cy="11425"/>
            </a:xfrm>
            <a:custGeom>
              <a:rect b="b" l="l" r="r" t="t"/>
              <a:pathLst>
                <a:path extrusionOk="0" h="457" w="457">
                  <a:moveTo>
                    <a:pt x="244" y="1"/>
                  </a:moveTo>
                  <a:cubicBezTo>
                    <a:pt x="122" y="1"/>
                    <a:pt x="1" y="92"/>
                    <a:pt x="1" y="244"/>
                  </a:cubicBezTo>
                  <a:cubicBezTo>
                    <a:pt x="1" y="365"/>
                    <a:pt x="122" y="456"/>
                    <a:pt x="244" y="456"/>
                  </a:cubicBezTo>
                  <a:cubicBezTo>
                    <a:pt x="365" y="456"/>
                    <a:pt x="457" y="365"/>
                    <a:pt x="457" y="24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8"/>
            <p:cNvSpPr/>
            <p:nvPr/>
          </p:nvSpPr>
          <p:spPr>
            <a:xfrm>
              <a:off x="-2575775" y="4245775"/>
              <a:ext cx="10675" cy="9925"/>
            </a:xfrm>
            <a:custGeom>
              <a:rect b="b" l="l" r="r" t="t"/>
              <a:pathLst>
                <a:path extrusionOk="0" h="397" w="427">
                  <a:moveTo>
                    <a:pt x="183" y="1"/>
                  </a:moveTo>
                  <a:cubicBezTo>
                    <a:pt x="92" y="1"/>
                    <a:pt x="1" y="92"/>
                    <a:pt x="1" y="214"/>
                  </a:cubicBezTo>
                  <a:cubicBezTo>
                    <a:pt x="1" y="305"/>
                    <a:pt x="92" y="396"/>
                    <a:pt x="183" y="396"/>
                  </a:cubicBezTo>
                  <a:cubicBezTo>
                    <a:pt x="305" y="396"/>
                    <a:pt x="426" y="305"/>
                    <a:pt x="396" y="214"/>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8"/>
            <p:cNvSpPr/>
            <p:nvPr/>
          </p:nvSpPr>
          <p:spPr>
            <a:xfrm>
              <a:off x="-2653275" y="4245775"/>
              <a:ext cx="9125" cy="9925"/>
            </a:xfrm>
            <a:custGeom>
              <a:rect b="b" l="l" r="r" t="t"/>
              <a:pathLst>
                <a:path extrusionOk="0" h="397" w="365">
                  <a:moveTo>
                    <a:pt x="183" y="1"/>
                  </a:moveTo>
                  <a:cubicBezTo>
                    <a:pt x="61" y="1"/>
                    <a:pt x="0" y="92"/>
                    <a:pt x="0" y="214"/>
                  </a:cubicBezTo>
                  <a:cubicBezTo>
                    <a:pt x="0" y="305"/>
                    <a:pt x="61" y="396"/>
                    <a:pt x="183" y="396"/>
                  </a:cubicBezTo>
                  <a:cubicBezTo>
                    <a:pt x="274" y="396"/>
                    <a:pt x="365" y="305"/>
                    <a:pt x="365" y="214"/>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8"/>
            <p:cNvSpPr/>
            <p:nvPr/>
          </p:nvSpPr>
          <p:spPr>
            <a:xfrm>
              <a:off x="-2730800" y="4247300"/>
              <a:ext cx="7625" cy="7625"/>
            </a:xfrm>
            <a:custGeom>
              <a:rect b="b" l="l" r="r" t="t"/>
              <a:pathLst>
                <a:path extrusionOk="0" h="305" w="305">
                  <a:moveTo>
                    <a:pt x="153" y="1"/>
                  </a:moveTo>
                  <a:cubicBezTo>
                    <a:pt x="62" y="1"/>
                    <a:pt x="1" y="61"/>
                    <a:pt x="1" y="153"/>
                  </a:cubicBezTo>
                  <a:cubicBezTo>
                    <a:pt x="1" y="213"/>
                    <a:pt x="62" y="305"/>
                    <a:pt x="153" y="305"/>
                  </a:cubicBezTo>
                  <a:cubicBezTo>
                    <a:pt x="244" y="305"/>
                    <a:pt x="305" y="213"/>
                    <a:pt x="305" y="153"/>
                  </a:cubicBezTo>
                  <a:cubicBezTo>
                    <a:pt x="305" y="61"/>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8"/>
            <p:cNvSpPr/>
            <p:nvPr/>
          </p:nvSpPr>
          <p:spPr>
            <a:xfrm>
              <a:off x="-2807550" y="4248075"/>
              <a:ext cx="6875" cy="5325"/>
            </a:xfrm>
            <a:custGeom>
              <a:rect b="b" l="l" r="r" t="t"/>
              <a:pathLst>
                <a:path extrusionOk="0" h="213" w="275">
                  <a:moveTo>
                    <a:pt x="123" y="0"/>
                  </a:moveTo>
                  <a:cubicBezTo>
                    <a:pt x="31" y="0"/>
                    <a:pt x="1" y="30"/>
                    <a:pt x="1" y="122"/>
                  </a:cubicBezTo>
                  <a:cubicBezTo>
                    <a:pt x="1" y="182"/>
                    <a:pt x="31" y="213"/>
                    <a:pt x="123" y="213"/>
                  </a:cubicBezTo>
                  <a:cubicBezTo>
                    <a:pt x="183" y="213"/>
                    <a:pt x="274" y="18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8"/>
            <p:cNvSpPr/>
            <p:nvPr/>
          </p:nvSpPr>
          <p:spPr>
            <a:xfrm>
              <a:off x="-2885800" y="4248075"/>
              <a:ext cx="6100" cy="5325"/>
            </a:xfrm>
            <a:custGeom>
              <a:rect b="b" l="l" r="r" t="t"/>
              <a:pathLst>
                <a:path extrusionOk="0" h="213" w="244">
                  <a:moveTo>
                    <a:pt x="122" y="0"/>
                  </a:moveTo>
                  <a:cubicBezTo>
                    <a:pt x="61" y="0"/>
                    <a:pt x="0" y="30"/>
                    <a:pt x="0" y="122"/>
                  </a:cubicBezTo>
                  <a:cubicBezTo>
                    <a:pt x="0" y="182"/>
                    <a:pt x="91" y="213"/>
                    <a:pt x="122" y="213"/>
                  </a:cubicBezTo>
                  <a:cubicBezTo>
                    <a:pt x="213" y="213"/>
                    <a:pt x="243" y="182"/>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8"/>
            <p:cNvSpPr/>
            <p:nvPr/>
          </p:nvSpPr>
          <p:spPr>
            <a:xfrm>
              <a:off x="-2962550" y="4248825"/>
              <a:ext cx="3825" cy="3825"/>
            </a:xfrm>
            <a:custGeom>
              <a:rect b="b" l="l" r="r" t="t"/>
              <a:pathLst>
                <a:path extrusionOk="0" h="153" w="153">
                  <a:moveTo>
                    <a:pt x="91" y="0"/>
                  </a:moveTo>
                  <a:cubicBezTo>
                    <a:pt x="31" y="0"/>
                    <a:pt x="0" y="31"/>
                    <a:pt x="0" y="92"/>
                  </a:cubicBezTo>
                  <a:cubicBezTo>
                    <a:pt x="0" y="122"/>
                    <a:pt x="31" y="152"/>
                    <a:pt x="91" y="152"/>
                  </a:cubicBezTo>
                  <a:cubicBezTo>
                    <a:pt x="122" y="152"/>
                    <a:pt x="152" y="122"/>
                    <a:pt x="152" y="92"/>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8"/>
            <p:cNvSpPr/>
            <p:nvPr/>
          </p:nvSpPr>
          <p:spPr>
            <a:xfrm>
              <a:off x="-3039300" y="4249575"/>
              <a:ext cx="1550" cy="2325"/>
            </a:xfrm>
            <a:custGeom>
              <a:rect b="b" l="l" r="r" t="t"/>
              <a:pathLst>
                <a:path extrusionOk="0" h="93" w="62">
                  <a:moveTo>
                    <a:pt x="31" y="1"/>
                  </a:moveTo>
                  <a:cubicBezTo>
                    <a:pt x="31" y="1"/>
                    <a:pt x="0" y="31"/>
                    <a:pt x="0" y="62"/>
                  </a:cubicBezTo>
                  <a:cubicBezTo>
                    <a:pt x="0" y="62"/>
                    <a:pt x="31" y="92"/>
                    <a:pt x="31" y="92"/>
                  </a:cubicBezTo>
                  <a:cubicBezTo>
                    <a:pt x="61" y="92"/>
                    <a:pt x="61" y="62"/>
                    <a:pt x="61" y="62"/>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8"/>
            <p:cNvSpPr/>
            <p:nvPr/>
          </p:nvSpPr>
          <p:spPr>
            <a:xfrm>
              <a:off x="-3116825" y="4250450"/>
              <a:ext cx="1475" cy="1450"/>
            </a:xfrm>
            <a:custGeom>
              <a:rect b="b" l="l" r="r" t="t"/>
              <a:pathLst>
                <a:path extrusionOk="0" h="58" w="59">
                  <a:moveTo>
                    <a:pt x="51" y="1"/>
                  </a:moveTo>
                  <a:cubicBezTo>
                    <a:pt x="47" y="1"/>
                    <a:pt x="41" y="8"/>
                    <a:pt x="31" y="27"/>
                  </a:cubicBezTo>
                  <a:cubicBezTo>
                    <a:pt x="31" y="27"/>
                    <a:pt x="1" y="27"/>
                    <a:pt x="31" y="57"/>
                  </a:cubicBezTo>
                  <a:cubicBezTo>
                    <a:pt x="52" y="36"/>
                    <a:pt x="59" y="1"/>
                    <a:pt x="51" y="1"/>
                  </a:cubicBezTo>
                  <a:close/>
                  <a:moveTo>
                    <a:pt x="52" y="44"/>
                  </a:moveTo>
                  <a:cubicBezTo>
                    <a:pt x="48" y="44"/>
                    <a:pt x="41" y="47"/>
                    <a:pt x="31" y="57"/>
                  </a:cubicBezTo>
                  <a:cubicBezTo>
                    <a:pt x="52" y="57"/>
                    <a:pt x="58" y="44"/>
                    <a:pt x="52" y="4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8"/>
            <p:cNvSpPr/>
            <p:nvPr/>
          </p:nvSpPr>
          <p:spPr>
            <a:xfrm>
              <a:off x="-2033975" y="4309625"/>
              <a:ext cx="19025" cy="19025"/>
            </a:xfrm>
            <a:custGeom>
              <a:rect b="b" l="l" r="r" t="t"/>
              <a:pathLst>
                <a:path extrusionOk="0" h="761" w="761">
                  <a:moveTo>
                    <a:pt x="365" y="0"/>
                  </a:moveTo>
                  <a:cubicBezTo>
                    <a:pt x="153" y="0"/>
                    <a:pt x="1" y="183"/>
                    <a:pt x="1" y="395"/>
                  </a:cubicBezTo>
                  <a:cubicBezTo>
                    <a:pt x="1" y="578"/>
                    <a:pt x="153" y="760"/>
                    <a:pt x="365" y="760"/>
                  </a:cubicBezTo>
                  <a:cubicBezTo>
                    <a:pt x="578" y="760"/>
                    <a:pt x="761" y="57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8"/>
            <p:cNvSpPr/>
            <p:nvPr/>
          </p:nvSpPr>
          <p:spPr>
            <a:xfrm>
              <a:off x="-2111475" y="4311125"/>
              <a:ext cx="17500" cy="17525"/>
            </a:xfrm>
            <a:custGeom>
              <a:rect b="b" l="l" r="r" t="t"/>
              <a:pathLst>
                <a:path extrusionOk="0" h="701" w="700">
                  <a:moveTo>
                    <a:pt x="365" y="1"/>
                  </a:moveTo>
                  <a:cubicBezTo>
                    <a:pt x="152" y="1"/>
                    <a:pt x="0" y="183"/>
                    <a:pt x="0" y="366"/>
                  </a:cubicBezTo>
                  <a:cubicBezTo>
                    <a:pt x="0" y="548"/>
                    <a:pt x="152" y="700"/>
                    <a:pt x="365" y="700"/>
                  </a:cubicBezTo>
                  <a:cubicBezTo>
                    <a:pt x="548" y="700"/>
                    <a:pt x="699" y="548"/>
                    <a:pt x="699" y="366"/>
                  </a:cubicBezTo>
                  <a:cubicBezTo>
                    <a:pt x="699" y="18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8"/>
            <p:cNvSpPr/>
            <p:nvPr/>
          </p:nvSpPr>
          <p:spPr>
            <a:xfrm>
              <a:off x="-2188975" y="43103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8"/>
            <p:cNvSpPr/>
            <p:nvPr/>
          </p:nvSpPr>
          <p:spPr>
            <a:xfrm>
              <a:off x="-2266500" y="4311125"/>
              <a:ext cx="15225" cy="16000"/>
            </a:xfrm>
            <a:custGeom>
              <a:rect b="b" l="l" r="r" t="t"/>
              <a:pathLst>
                <a:path extrusionOk="0" h="640" w="609">
                  <a:moveTo>
                    <a:pt x="305" y="1"/>
                  </a:moveTo>
                  <a:cubicBezTo>
                    <a:pt x="153" y="1"/>
                    <a:pt x="1" y="153"/>
                    <a:pt x="1" y="335"/>
                  </a:cubicBezTo>
                  <a:cubicBezTo>
                    <a:pt x="1" y="487"/>
                    <a:pt x="153" y="639"/>
                    <a:pt x="305" y="639"/>
                  </a:cubicBezTo>
                  <a:cubicBezTo>
                    <a:pt x="487" y="639"/>
                    <a:pt x="609" y="487"/>
                    <a:pt x="609" y="33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8"/>
            <p:cNvSpPr/>
            <p:nvPr/>
          </p:nvSpPr>
          <p:spPr>
            <a:xfrm>
              <a:off x="-2343250" y="4312650"/>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8"/>
            <p:cNvSpPr/>
            <p:nvPr/>
          </p:nvSpPr>
          <p:spPr>
            <a:xfrm>
              <a:off x="-2420750" y="4312650"/>
              <a:ext cx="12950" cy="12950"/>
            </a:xfrm>
            <a:custGeom>
              <a:rect b="b" l="l" r="r" t="t"/>
              <a:pathLst>
                <a:path extrusionOk="0" h="518" w="518">
                  <a:moveTo>
                    <a:pt x="274" y="1"/>
                  </a:moveTo>
                  <a:cubicBezTo>
                    <a:pt x="122" y="1"/>
                    <a:pt x="0" y="122"/>
                    <a:pt x="0" y="274"/>
                  </a:cubicBezTo>
                  <a:cubicBezTo>
                    <a:pt x="0" y="426"/>
                    <a:pt x="122" y="517"/>
                    <a:pt x="274" y="517"/>
                  </a:cubicBezTo>
                  <a:cubicBezTo>
                    <a:pt x="365" y="517"/>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8"/>
            <p:cNvSpPr/>
            <p:nvPr/>
          </p:nvSpPr>
          <p:spPr>
            <a:xfrm>
              <a:off x="-2499025" y="4313425"/>
              <a:ext cx="11425" cy="11425"/>
            </a:xfrm>
            <a:custGeom>
              <a:rect b="b" l="l" r="r" t="t"/>
              <a:pathLst>
                <a:path extrusionOk="0" h="457" w="457">
                  <a:moveTo>
                    <a:pt x="244" y="0"/>
                  </a:moveTo>
                  <a:cubicBezTo>
                    <a:pt x="122" y="0"/>
                    <a:pt x="1" y="91"/>
                    <a:pt x="1" y="243"/>
                  </a:cubicBezTo>
                  <a:cubicBezTo>
                    <a:pt x="1" y="365"/>
                    <a:pt x="122" y="456"/>
                    <a:pt x="244" y="456"/>
                  </a:cubicBezTo>
                  <a:cubicBezTo>
                    <a:pt x="365" y="456"/>
                    <a:pt x="457" y="365"/>
                    <a:pt x="457" y="24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8"/>
            <p:cNvSpPr/>
            <p:nvPr/>
          </p:nvSpPr>
          <p:spPr>
            <a:xfrm>
              <a:off x="-2575775" y="4315700"/>
              <a:ext cx="9900" cy="9150"/>
            </a:xfrm>
            <a:custGeom>
              <a:rect b="b" l="l" r="r" t="t"/>
              <a:pathLst>
                <a:path extrusionOk="0" h="366" w="396">
                  <a:moveTo>
                    <a:pt x="183" y="0"/>
                  </a:moveTo>
                  <a:cubicBezTo>
                    <a:pt x="92" y="0"/>
                    <a:pt x="1" y="61"/>
                    <a:pt x="1" y="183"/>
                  </a:cubicBezTo>
                  <a:cubicBezTo>
                    <a:pt x="1" y="304"/>
                    <a:pt x="92" y="365"/>
                    <a:pt x="183" y="365"/>
                  </a:cubicBezTo>
                  <a:cubicBezTo>
                    <a:pt x="305" y="365"/>
                    <a:pt x="39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8"/>
            <p:cNvSpPr/>
            <p:nvPr/>
          </p:nvSpPr>
          <p:spPr>
            <a:xfrm>
              <a:off x="-2653275" y="4314175"/>
              <a:ext cx="9125" cy="9900"/>
            </a:xfrm>
            <a:custGeom>
              <a:rect b="b" l="l" r="r" t="t"/>
              <a:pathLst>
                <a:path extrusionOk="0" h="396" w="365">
                  <a:moveTo>
                    <a:pt x="183" y="1"/>
                  </a:moveTo>
                  <a:cubicBezTo>
                    <a:pt x="61" y="1"/>
                    <a:pt x="0" y="92"/>
                    <a:pt x="0" y="213"/>
                  </a:cubicBezTo>
                  <a:cubicBezTo>
                    <a:pt x="0" y="304"/>
                    <a:pt x="61" y="396"/>
                    <a:pt x="183" y="396"/>
                  </a:cubicBezTo>
                  <a:cubicBezTo>
                    <a:pt x="304" y="396"/>
                    <a:pt x="365" y="304"/>
                    <a:pt x="365" y="21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8"/>
            <p:cNvSpPr/>
            <p:nvPr/>
          </p:nvSpPr>
          <p:spPr>
            <a:xfrm>
              <a:off x="-2730800" y="4314925"/>
              <a:ext cx="7625" cy="8400"/>
            </a:xfrm>
            <a:custGeom>
              <a:rect b="b" l="l" r="r" t="t"/>
              <a:pathLst>
                <a:path extrusionOk="0" h="336" w="305">
                  <a:moveTo>
                    <a:pt x="153" y="1"/>
                  </a:moveTo>
                  <a:cubicBezTo>
                    <a:pt x="62" y="1"/>
                    <a:pt x="1" y="92"/>
                    <a:pt x="1" y="183"/>
                  </a:cubicBezTo>
                  <a:cubicBezTo>
                    <a:pt x="1" y="244"/>
                    <a:pt x="62" y="335"/>
                    <a:pt x="153" y="335"/>
                  </a:cubicBezTo>
                  <a:cubicBezTo>
                    <a:pt x="244" y="335"/>
                    <a:pt x="305" y="244"/>
                    <a:pt x="305" y="18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8"/>
            <p:cNvSpPr/>
            <p:nvPr/>
          </p:nvSpPr>
          <p:spPr>
            <a:xfrm>
              <a:off x="-2807550" y="4317225"/>
              <a:ext cx="6875" cy="6100"/>
            </a:xfrm>
            <a:custGeom>
              <a:rect b="b" l="l" r="r" t="t"/>
              <a:pathLst>
                <a:path extrusionOk="0" h="244" w="275">
                  <a:moveTo>
                    <a:pt x="123" y="0"/>
                  </a:moveTo>
                  <a:cubicBezTo>
                    <a:pt x="31" y="0"/>
                    <a:pt x="1" y="30"/>
                    <a:pt x="1" y="122"/>
                  </a:cubicBezTo>
                  <a:cubicBezTo>
                    <a:pt x="1" y="182"/>
                    <a:pt x="31" y="243"/>
                    <a:pt x="123" y="243"/>
                  </a:cubicBezTo>
                  <a:cubicBezTo>
                    <a:pt x="183" y="243"/>
                    <a:pt x="274" y="15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8"/>
            <p:cNvSpPr/>
            <p:nvPr/>
          </p:nvSpPr>
          <p:spPr>
            <a:xfrm>
              <a:off x="-2885800" y="4316450"/>
              <a:ext cx="6100" cy="5350"/>
            </a:xfrm>
            <a:custGeom>
              <a:rect b="b" l="l" r="r" t="t"/>
              <a:pathLst>
                <a:path extrusionOk="0" h="214" w="244">
                  <a:moveTo>
                    <a:pt x="122" y="1"/>
                  </a:moveTo>
                  <a:cubicBezTo>
                    <a:pt x="61" y="1"/>
                    <a:pt x="0" y="31"/>
                    <a:pt x="0" y="122"/>
                  </a:cubicBezTo>
                  <a:cubicBezTo>
                    <a:pt x="0" y="183"/>
                    <a:pt x="91" y="213"/>
                    <a:pt x="122" y="213"/>
                  </a:cubicBezTo>
                  <a:cubicBezTo>
                    <a:pt x="213" y="213"/>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8"/>
            <p:cNvSpPr/>
            <p:nvPr/>
          </p:nvSpPr>
          <p:spPr>
            <a:xfrm>
              <a:off x="-2962550" y="431722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8"/>
            <p:cNvSpPr/>
            <p:nvPr/>
          </p:nvSpPr>
          <p:spPr>
            <a:xfrm>
              <a:off x="-3039300" y="4317975"/>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8"/>
            <p:cNvSpPr/>
            <p:nvPr/>
          </p:nvSpPr>
          <p:spPr>
            <a:xfrm>
              <a:off x="-3116825" y="43195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8"/>
            <p:cNvSpPr/>
            <p:nvPr/>
          </p:nvSpPr>
          <p:spPr>
            <a:xfrm>
              <a:off x="-2033975" y="43787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8"/>
            <p:cNvSpPr/>
            <p:nvPr/>
          </p:nvSpPr>
          <p:spPr>
            <a:xfrm>
              <a:off x="-2111475" y="43802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8"/>
            <p:cNvSpPr/>
            <p:nvPr/>
          </p:nvSpPr>
          <p:spPr>
            <a:xfrm>
              <a:off x="-2188975" y="4378775"/>
              <a:ext cx="16725" cy="17500"/>
            </a:xfrm>
            <a:custGeom>
              <a:rect b="b" l="l" r="r" t="t"/>
              <a:pathLst>
                <a:path extrusionOk="0" h="700" w="669">
                  <a:moveTo>
                    <a:pt x="334" y="0"/>
                  </a:moveTo>
                  <a:cubicBezTo>
                    <a:pt x="152" y="0"/>
                    <a:pt x="0" y="152"/>
                    <a:pt x="0" y="334"/>
                  </a:cubicBezTo>
                  <a:cubicBezTo>
                    <a:pt x="0" y="547"/>
                    <a:pt x="152" y="699"/>
                    <a:pt x="334" y="699"/>
                  </a:cubicBezTo>
                  <a:cubicBezTo>
                    <a:pt x="486" y="699"/>
                    <a:pt x="638" y="578"/>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8"/>
            <p:cNvSpPr/>
            <p:nvPr/>
          </p:nvSpPr>
          <p:spPr>
            <a:xfrm>
              <a:off x="-2266500" y="43810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8"/>
            <p:cNvSpPr/>
            <p:nvPr/>
          </p:nvSpPr>
          <p:spPr>
            <a:xfrm>
              <a:off x="-2343250" y="43818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8"/>
            <p:cNvSpPr/>
            <p:nvPr/>
          </p:nvSpPr>
          <p:spPr>
            <a:xfrm>
              <a:off x="-2420750" y="4381050"/>
              <a:ext cx="12950" cy="12950"/>
            </a:xfrm>
            <a:custGeom>
              <a:rect b="b" l="l" r="r" t="t"/>
              <a:pathLst>
                <a:path extrusionOk="0" h="518" w="518">
                  <a:moveTo>
                    <a:pt x="274" y="0"/>
                  </a:moveTo>
                  <a:cubicBezTo>
                    <a:pt x="122" y="0"/>
                    <a:pt x="0" y="122"/>
                    <a:pt x="0" y="274"/>
                  </a:cubicBezTo>
                  <a:cubicBezTo>
                    <a:pt x="0" y="426"/>
                    <a:pt x="122" y="517"/>
                    <a:pt x="274" y="517"/>
                  </a:cubicBezTo>
                  <a:cubicBezTo>
                    <a:pt x="365" y="51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8"/>
            <p:cNvSpPr/>
            <p:nvPr/>
          </p:nvSpPr>
          <p:spPr>
            <a:xfrm>
              <a:off x="-2499025" y="43825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8"/>
            <p:cNvSpPr/>
            <p:nvPr/>
          </p:nvSpPr>
          <p:spPr>
            <a:xfrm>
              <a:off x="-2575775" y="43840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305"/>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8"/>
            <p:cNvSpPr/>
            <p:nvPr/>
          </p:nvSpPr>
          <p:spPr>
            <a:xfrm>
              <a:off x="-2653275" y="43825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8"/>
            <p:cNvSpPr/>
            <p:nvPr/>
          </p:nvSpPr>
          <p:spPr>
            <a:xfrm>
              <a:off x="-2730800" y="43848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8"/>
            <p:cNvSpPr/>
            <p:nvPr/>
          </p:nvSpPr>
          <p:spPr>
            <a:xfrm>
              <a:off x="-2807550" y="4385600"/>
              <a:ext cx="6875" cy="6100"/>
            </a:xfrm>
            <a:custGeom>
              <a:rect b="b" l="l" r="r" t="t"/>
              <a:pathLst>
                <a:path extrusionOk="0" h="244" w="275">
                  <a:moveTo>
                    <a:pt x="123" y="1"/>
                  </a:moveTo>
                  <a:cubicBezTo>
                    <a:pt x="31" y="1"/>
                    <a:pt x="1" y="31"/>
                    <a:pt x="1" y="122"/>
                  </a:cubicBezTo>
                  <a:cubicBezTo>
                    <a:pt x="1" y="183"/>
                    <a:pt x="31" y="244"/>
                    <a:pt x="123" y="244"/>
                  </a:cubicBezTo>
                  <a:cubicBezTo>
                    <a:pt x="183" y="244"/>
                    <a:pt x="27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8"/>
            <p:cNvSpPr/>
            <p:nvPr/>
          </p:nvSpPr>
          <p:spPr>
            <a:xfrm>
              <a:off x="-2885800" y="43848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8"/>
            <p:cNvSpPr/>
            <p:nvPr/>
          </p:nvSpPr>
          <p:spPr>
            <a:xfrm>
              <a:off x="-2962550" y="43863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8"/>
            <p:cNvSpPr/>
            <p:nvPr/>
          </p:nvSpPr>
          <p:spPr>
            <a:xfrm>
              <a:off x="-3039300" y="4387875"/>
              <a:ext cx="3050" cy="1550"/>
            </a:xfrm>
            <a:custGeom>
              <a:rect b="b" l="l" r="r" t="t"/>
              <a:pathLst>
                <a:path extrusionOk="0" h="62" w="122">
                  <a:moveTo>
                    <a:pt x="31" y="1"/>
                  </a:moveTo>
                  <a:cubicBezTo>
                    <a:pt x="31" y="1"/>
                    <a:pt x="0" y="1"/>
                    <a:pt x="0" y="31"/>
                  </a:cubicBezTo>
                  <a:cubicBezTo>
                    <a:pt x="0" y="31"/>
                    <a:pt x="0" y="62"/>
                    <a:pt x="31" y="62"/>
                  </a:cubicBezTo>
                  <a:cubicBezTo>
                    <a:pt x="91" y="62"/>
                    <a:pt x="122" y="6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8"/>
            <p:cNvSpPr/>
            <p:nvPr/>
          </p:nvSpPr>
          <p:spPr>
            <a:xfrm>
              <a:off x="-3116825" y="43878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8"/>
            <p:cNvSpPr/>
            <p:nvPr/>
          </p:nvSpPr>
          <p:spPr>
            <a:xfrm>
              <a:off x="-2033975" y="44471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8"/>
            <p:cNvSpPr/>
            <p:nvPr/>
          </p:nvSpPr>
          <p:spPr>
            <a:xfrm>
              <a:off x="-2111475" y="4448675"/>
              <a:ext cx="17500" cy="16750"/>
            </a:xfrm>
            <a:custGeom>
              <a:rect b="b" l="l" r="r" t="t"/>
              <a:pathLst>
                <a:path extrusionOk="0" h="670" w="700">
                  <a:moveTo>
                    <a:pt x="365" y="1"/>
                  </a:moveTo>
                  <a:cubicBezTo>
                    <a:pt x="152" y="1"/>
                    <a:pt x="0" y="153"/>
                    <a:pt x="0" y="335"/>
                  </a:cubicBezTo>
                  <a:cubicBezTo>
                    <a:pt x="0" y="517"/>
                    <a:pt x="152" y="669"/>
                    <a:pt x="365" y="669"/>
                  </a:cubicBezTo>
                  <a:cubicBezTo>
                    <a:pt x="548" y="669"/>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8"/>
            <p:cNvSpPr/>
            <p:nvPr/>
          </p:nvSpPr>
          <p:spPr>
            <a:xfrm>
              <a:off x="-2188975" y="4448675"/>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8"/>
            <p:cNvSpPr/>
            <p:nvPr/>
          </p:nvSpPr>
          <p:spPr>
            <a:xfrm>
              <a:off x="-2266500" y="4449425"/>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48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8"/>
            <p:cNvSpPr/>
            <p:nvPr/>
          </p:nvSpPr>
          <p:spPr>
            <a:xfrm>
              <a:off x="-2343250" y="44502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8"/>
            <p:cNvSpPr/>
            <p:nvPr/>
          </p:nvSpPr>
          <p:spPr>
            <a:xfrm>
              <a:off x="-2420750" y="4450200"/>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8"/>
            <p:cNvSpPr/>
            <p:nvPr/>
          </p:nvSpPr>
          <p:spPr>
            <a:xfrm>
              <a:off x="-2499025" y="4450950"/>
              <a:ext cx="11425" cy="11425"/>
            </a:xfrm>
            <a:custGeom>
              <a:rect b="b" l="l" r="r" t="t"/>
              <a:pathLst>
                <a:path extrusionOk="0" h="457" w="457">
                  <a:moveTo>
                    <a:pt x="244" y="1"/>
                  </a:moveTo>
                  <a:cubicBezTo>
                    <a:pt x="122" y="1"/>
                    <a:pt x="1" y="122"/>
                    <a:pt x="1" y="244"/>
                  </a:cubicBezTo>
                  <a:cubicBezTo>
                    <a:pt x="1" y="365"/>
                    <a:pt x="122" y="457"/>
                    <a:pt x="244" y="457"/>
                  </a:cubicBezTo>
                  <a:cubicBezTo>
                    <a:pt x="396"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8"/>
            <p:cNvSpPr/>
            <p:nvPr/>
          </p:nvSpPr>
          <p:spPr>
            <a:xfrm>
              <a:off x="-2575775" y="4452475"/>
              <a:ext cx="10675" cy="9150"/>
            </a:xfrm>
            <a:custGeom>
              <a:rect b="b" l="l" r="r" t="t"/>
              <a:pathLst>
                <a:path extrusionOk="0" h="366" w="427">
                  <a:moveTo>
                    <a:pt x="183" y="1"/>
                  </a:moveTo>
                  <a:cubicBezTo>
                    <a:pt x="92" y="1"/>
                    <a:pt x="1" y="61"/>
                    <a:pt x="1" y="183"/>
                  </a:cubicBezTo>
                  <a:cubicBezTo>
                    <a:pt x="1" y="304"/>
                    <a:pt x="92" y="365"/>
                    <a:pt x="183" y="365"/>
                  </a:cubicBezTo>
                  <a:cubicBezTo>
                    <a:pt x="305" y="365"/>
                    <a:pt x="426" y="304"/>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8"/>
            <p:cNvSpPr/>
            <p:nvPr/>
          </p:nvSpPr>
          <p:spPr>
            <a:xfrm>
              <a:off x="-2653275" y="4452475"/>
              <a:ext cx="9125" cy="9150"/>
            </a:xfrm>
            <a:custGeom>
              <a:rect b="b" l="l" r="r" t="t"/>
              <a:pathLst>
                <a:path extrusionOk="0" h="366" w="365">
                  <a:moveTo>
                    <a:pt x="183" y="1"/>
                  </a:moveTo>
                  <a:cubicBezTo>
                    <a:pt x="61" y="1"/>
                    <a:pt x="0" y="61"/>
                    <a:pt x="0" y="183"/>
                  </a:cubicBezTo>
                  <a:cubicBezTo>
                    <a:pt x="0" y="304"/>
                    <a:pt x="61" y="365"/>
                    <a:pt x="183" y="365"/>
                  </a:cubicBezTo>
                  <a:cubicBezTo>
                    <a:pt x="304" y="365"/>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8"/>
            <p:cNvSpPr/>
            <p:nvPr/>
          </p:nvSpPr>
          <p:spPr>
            <a:xfrm>
              <a:off x="-2730800" y="4453225"/>
              <a:ext cx="7625" cy="7625"/>
            </a:xfrm>
            <a:custGeom>
              <a:rect b="b" l="l" r="r" t="t"/>
              <a:pathLst>
                <a:path extrusionOk="0" h="305" w="305">
                  <a:moveTo>
                    <a:pt x="153" y="1"/>
                  </a:moveTo>
                  <a:cubicBezTo>
                    <a:pt x="92" y="1"/>
                    <a:pt x="1" y="62"/>
                    <a:pt x="1" y="153"/>
                  </a:cubicBezTo>
                  <a:cubicBezTo>
                    <a:pt x="1" y="214"/>
                    <a:pt x="92" y="305"/>
                    <a:pt x="153" y="305"/>
                  </a:cubicBezTo>
                  <a:cubicBezTo>
                    <a:pt x="274" y="305"/>
                    <a:pt x="305" y="21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8"/>
            <p:cNvSpPr/>
            <p:nvPr/>
          </p:nvSpPr>
          <p:spPr>
            <a:xfrm>
              <a:off x="-2807550" y="4454000"/>
              <a:ext cx="6875" cy="6100"/>
            </a:xfrm>
            <a:custGeom>
              <a:rect b="b" l="l" r="r" t="t"/>
              <a:pathLst>
                <a:path extrusionOk="0" h="244" w="275">
                  <a:moveTo>
                    <a:pt x="123" y="0"/>
                  </a:moveTo>
                  <a:cubicBezTo>
                    <a:pt x="31" y="0"/>
                    <a:pt x="1" y="31"/>
                    <a:pt x="1" y="122"/>
                  </a:cubicBezTo>
                  <a:cubicBezTo>
                    <a:pt x="1" y="183"/>
                    <a:pt x="31" y="243"/>
                    <a:pt x="123" y="243"/>
                  </a:cubicBezTo>
                  <a:cubicBezTo>
                    <a:pt x="183" y="24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8"/>
            <p:cNvSpPr/>
            <p:nvPr/>
          </p:nvSpPr>
          <p:spPr>
            <a:xfrm>
              <a:off x="-2885800" y="44540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8"/>
            <p:cNvSpPr/>
            <p:nvPr/>
          </p:nvSpPr>
          <p:spPr>
            <a:xfrm>
              <a:off x="-2962550" y="4454750"/>
              <a:ext cx="3825" cy="3825"/>
            </a:xfrm>
            <a:custGeom>
              <a:rect b="b" l="l" r="r" t="t"/>
              <a:pathLst>
                <a:path extrusionOk="0" h="153" w="153">
                  <a:moveTo>
                    <a:pt x="91" y="1"/>
                  </a:moveTo>
                  <a:cubicBezTo>
                    <a:pt x="61" y="1"/>
                    <a:pt x="0" y="61"/>
                    <a:pt x="0" y="92"/>
                  </a:cubicBezTo>
                  <a:cubicBezTo>
                    <a:pt x="0" y="122"/>
                    <a:pt x="61" y="153"/>
                    <a:pt x="91" y="153"/>
                  </a:cubicBezTo>
                  <a:cubicBezTo>
                    <a:pt x="122" y="153"/>
                    <a:pt x="152" y="122"/>
                    <a:pt x="152" y="92"/>
                  </a:cubicBezTo>
                  <a:cubicBezTo>
                    <a:pt x="152" y="6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8"/>
            <p:cNvSpPr/>
            <p:nvPr/>
          </p:nvSpPr>
          <p:spPr>
            <a:xfrm>
              <a:off x="-3039300" y="44562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8"/>
            <p:cNvSpPr/>
            <p:nvPr/>
          </p:nvSpPr>
          <p:spPr>
            <a:xfrm>
              <a:off x="-3116825" y="44567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8"/>
            <p:cNvSpPr/>
            <p:nvPr/>
          </p:nvSpPr>
          <p:spPr>
            <a:xfrm>
              <a:off x="-2033975" y="4517075"/>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8"/>
            <p:cNvSpPr/>
            <p:nvPr/>
          </p:nvSpPr>
          <p:spPr>
            <a:xfrm>
              <a:off x="-2111475" y="45178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8"/>
            <p:cNvSpPr/>
            <p:nvPr/>
          </p:nvSpPr>
          <p:spPr>
            <a:xfrm>
              <a:off x="-2188975" y="4516300"/>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8"/>
            <p:cNvSpPr/>
            <p:nvPr/>
          </p:nvSpPr>
          <p:spPr>
            <a:xfrm>
              <a:off x="-2266500" y="4518575"/>
              <a:ext cx="15225" cy="15225"/>
            </a:xfrm>
            <a:custGeom>
              <a:rect b="b" l="l" r="r" t="t"/>
              <a:pathLst>
                <a:path extrusionOk="0" h="609" w="609">
                  <a:moveTo>
                    <a:pt x="305" y="1"/>
                  </a:moveTo>
                  <a:cubicBezTo>
                    <a:pt x="153" y="1"/>
                    <a:pt x="1" y="122"/>
                    <a:pt x="1" y="305"/>
                  </a:cubicBezTo>
                  <a:cubicBezTo>
                    <a:pt x="1" y="487"/>
                    <a:pt x="153" y="609"/>
                    <a:pt x="305" y="609"/>
                  </a:cubicBezTo>
                  <a:cubicBezTo>
                    <a:pt x="487" y="609"/>
                    <a:pt x="609" y="48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8"/>
            <p:cNvSpPr/>
            <p:nvPr/>
          </p:nvSpPr>
          <p:spPr>
            <a:xfrm>
              <a:off x="-2343250" y="45193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8"/>
            <p:cNvSpPr/>
            <p:nvPr/>
          </p:nvSpPr>
          <p:spPr>
            <a:xfrm>
              <a:off x="-2420750" y="45185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8"/>
            <p:cNvSpPr/>
            <p:nvPr/>
          </p:nvSpPr>
          <p:spPr>
            <a:xfrm>
              <a:off x="-2499025" y="4520875"/>
              <a:ext cx="11425" cy="11425"/>
            </a:xfrm>
            <a:custGeom>
              <a:rect b="b" l="l" r="r" t="t"/>
              <a:pathLst>
                <a:path extrusionOk="0" h="457" w="457">
                  <a:moveTo>
                    <a:pt x="244" y="0"/>
                  </a:moveTo>
                  <a:cubicBezTo>
                    <a:pt x="122" y="0"/>
                    <a:pt x="1" y="91"/>
                    <a:pt x="1" y="213"/>
                  </a:cubicBezTo>
                  <a:cubicBezTo>
                    <a:pt x="1" y="334"/>
                    <a:pt x="122" y="456"/>
                    <a:pt x="244" y="456"/>
                  </a:cubicBezTo>
                  <a:cubicBezTo>
                    <a:pt x="365" y="456"/>
                    <a:pt x="457" y="334"/>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8"/>
            <p:cNvSpPr/>
            <p:nvPr/>
          </p:nvSpPr>
          <p:spPr>
            <a:xfrm>
              <a:off x="-2575775" y="45216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8"/>
            <p:cNvSpPr/>
            <p:nvPr/>
          </p:nvSpPr>
          <p:spPr>
            <a:xfrm>
              <a:off x="-2653275" y="45208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8"/>
            <p:cNvSpPr/>
            <p:nvPr/>
          </p:nvSpPr>
          <p:spPr>
            <a:xfrm>
              <a:off x="-2730800" y="452237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8"/>
            <p:cNvSpPr/>
            <p:nvPr/>
          </p:nvSpPr>
          <p:spPr>
            <a:xfrm>
              <a:off x="-2807550" y="45231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8"/>
            <p:cNvSpPr/>
            <p:nvPr/>
          </p:nvSpPr>
          <p:spPr>
            <a:xfrm>
              <a:off x="-2885800" y="45223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8"/>
            <p:cNvSpPr/>
            <p:nvPr/>
          </p:nvSpPr>
          <p:spPr>
            <a:xfrm>
              <a:off x="-2962550" y="4524675"/>
              <a:ext cx="3825" cy="3825"/>
            </a:xfrm>
            <a:custGeom>
              <a:rect b="b" l="l" r="r" t="t"/>
              <a:pathLst>
                <a:path extrusionOk="0" h="153" w="153">
                  <a:moveTo>
                    <a:pt x="91" y="0"/>
                  </a:moveTo>
                  <a:cubicBezTo>
                    <a:pt x="31" y="0"/>
                    <a:pt x="0" y="30"/>
                    <a:pt x="0" y="61"/>
                  </a:cubicBezTo>
                  <a:cubicBezTo>
                    <a:pt x="0" y="91"/>
                    <a:pt x="31" y="152"/>
                    <a:pt x="91" y="152"/>
                  </a:cubicBezTo>
                  <a:cubicBezTo>
                    <a:pt x="122" y="152"/>
                    <a:pt x="152" y="91"/>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8"/>
            <p:cNvSpPr/>
            <p:nvPr/>
          </p:nvSpPr>
          <p:spPr>
            <a:xfrm>
              <a:off x="-3039300" y="45254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8"/>
            <p:cNvSpPr/>
            <p:nvPr/>
          </p:nvSpPr>
          <p:spPr>
            <a:xfrm>
              <a:off x="-3116825" y="45254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8"/>
            <p:cNvSpPr/>
            <p:nvPr/>
          </p:nvSpPr>
          <p:spPr>
            <a:xfrm>
              <a:off x="-2033975" y="4585450"/>
              <a:ext cx="19025" cy="19025"/>
            </a:xfrm>
            <a:custGeom>
              <a:rect b="b" l="l" r="r" t="t"/>
              <a:pathLst>
                <a:path extrusionOk="0" h="761" w="761">
                  <a:moveTo>
                    <a:pt x="365" y="1"/>
                  </a:moveTo>
                  <a:cubicBezTo>
                    <a:pt x="153" y="1"/>
                    <a:pt x="1" y="153"/>
                    <a:pt x="1" y="365"/>
                  </a:cubicBezTo>
                  <a:cubicBezTo>
                    <a:pt x="1" y="578"/>
                    <a:pt x="153" y="761"/>
                    <a:pt x="365" y="761"/>
                  </a:cubicBezTo>
                  <a:cubicBezTo>
                    <a:pt x="578" y="761"/>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8"/>
            <p:cNvSpPr/>
            <p:nvPr/>
          </p:nvSpPr>
          <p:spPr>
            <a:xfrm>
              <a:off x="-2111475" y="4586225"/>
              <a:ext cx="17500" cy="16725"/>
            </a:xfrm>
            <a:custGeom>
              <a:rect b="b" l="l" r="r" t="t"/>
              <a:pathLst>
                <a:path extrusionOk="0" h="669" w="700">
                  <a:moveTo>
                    <a:pt x="365" y="0"/>
                  </a:moveTo>
                  <a:cubicBezTo>
                    <a:pt x="152" y="0"/>
                    <a:pt x="0" y="152"/>
                    <a:pt x="0" y="334"/>
                  </a:cubicBezTo>
                  <a:cubicBezTo>
                    <a:pt x="0" y="517"/>
                    <a:pt x="152" y="669"/>
                    <a:pt x="365" y="669"/>
                  </a:cubicBezTo>
                  <a:cubicBezTo>
                    <a:pt x="548" y="669"/>
                    <a:pt x="699" y="517"/>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8"/>
            <p:cNvSpPr/>
            <p:nvPr/>
          </p:nvSpPr>
          <p:spPr>
            <a:xfrm>
              <a:off x="-2188975" y="458622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8"/>
            <p:cNvSpPr/>
            <p:nvPr/>
          </p:nvSpPr>
          <p:spPr>
            <a:xfrm>
              <a:off x="-2266500" y="4586975"/>
              <a:ext cx="15225" cy="15225"/>
            </a:xfrm>
            <a:custGeom>
              <a:rect b="b" l="l" r="r" t="t"/>
              <a:pathLst>
                <a:path extrusionOk="0" h="609" w="609">
                  <a:moveTo>
                    <a:pt x="305" y="1"/>
                  </a:moveTo>
                  <a:cubicBezTo>
                    <a:pt x="153" y="1"/>
                    <a:pt x="1" y="122"/>
                    <a:pt x="1" y="304"/>
                  </a:cubicBezTo>
                  <a:cubicBezTo>
                    <a:pt x="1" y="487"/>
                    <a:pt x="153" y="608"/>
                    <a:pt x="305" y="608"/>
                  </a:cubicBezTo>
                  <a:cubicBezTo>
                    <a:pt x="487" y="608"/>
                    <a:pt x="609" y="487"/>
                    <a:pt x="609" y="304"/>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8"/>
            <p:cNvSpPr/>
            <p:nvPr/>
          </p:nvSpPr>
          <p:spPr>
            <a:xfrm>
              <a:off x="-2343250" y="4587725"/>
              <a:ext cx="13700" cy="13725"/>
            </a:xfrm>
            <a:custGeom>
              <a:rect b="b" l="l" r="r" t="t"/>
              <a:pathLst>
                <a:path extrusionOk="0" h="549"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8"/>
            <p:cNvSpPr/>
            <p:nvPr/>
          </p:nvSpPr>
          <p:spPr>
            <a:xfrm>
              <a:off x="-2420750" y="4587725"/>
              <a:ext cx="12950" cy="13725"/>
            </a:xfrm>
            <a:custGeom>
              <a:rect b="b" l="l" r="r" t="t"/>
              <a:pathLst>
                <a:path extrusionOk="0" h="549" w="518">
                  <a:moveTo>
                    <a:pt x="274" y="1"/>
                  </a:moveTo>
                  <a:cubicBezTo>
                    <a:pt x="122" y="1"/>
                    <a:pt x="0" y="122"/>
                    <a:pt x="0" y="274"/>
                  </a:cubicBezTo>
                  <a:cubicBezTo>
                    <a:pt x="0" y="426"/>
                    <a:pt x="122" y="548"/>
                    <a:pt x="274" y="548"/>
                  </a:cubicBezTo>
                  <a:cubicBezTo>
                    <a:pt x="365" y="548"/>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8"/>
            <p:cNvSpPr/>
            <p:nvPr/>
          </p:nvSpPr>
          <p:spPr>
            <a:xfrm>
              <a:off x="-2499025" y="4588500"/>
              <a:ext cx="11425" cy="12175"/>
            </a:xfrm>
            <a:custGeom>
              <a:rect b="b" l="l" r="r" t="t"/>
              <a:pathLst>
                <a:path extrusionOk="0" h="487" w="457">
                  <a:moveTo>
                    <a:pt x="244" y="0"/>
                  </a:moveTo>
                  <a:cubicBezTo>
                    <a:pt x="122" y="0"/>
                    <a:pt x="1" y="122"/>
                    <a:pt x="1" y="243"/>
                  </a:cubicBezTo>
                  <a:cubicBezTo>
                    <a:pt x="1" y="365"/>
                    <a:pt x="122" y="487"/>
                    <a:pt x="244" y="487"/>
                  </a:cubicBezTo>
                  <a:cubicBezTo>
                    <a:pt x="365" y="487"/>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8"/>
            <p:cNvSpPr/>
            <p:nvPr/>
          </p:nvSpPr>
          <p:spPr>
            <a:xfrm>
              <a:off x="-2575775" y="4590025"/>
              <a:ext cx="10675" cy="9125"/>
            </a:xfrm>
            <a:custGeom>
              <a:rect b="b" l="l" r="r" t="t"/>
              <a:pathLst>
                <a:path extrusionOk="0" h="365" w="427">
                  <a:moveTo>
                    <a:pt x="183" y="0"/>
                  </a:moveTo>
                  <a:cubicBezTo>
                    <a:pt x="92" y="0"/>
                    <a:pt x="1" y="61"/>
                    <a:pt x="1" y="182"/>
                  </a:cubicBezTo>
                  <a:cubicBezTo>
                    <a:pt x="1" y="304"/>
                    <a:pt x="92" y="365"/>
                    <a:pt x="183" y="365"/>
                  </a:cubicBezTo>
                  <a:cubicBezTo>
                    <a:pt x="305" y="365"/>
                    <a:pt x="426" y="304"/>
                    <a:pt x="396" y="182"/>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8"/>
            <p:cNvSpPr/>
            <p:nvPr/>
          </p:nvSpPr>
          <p:spPr>
            <a:xfrm>
              <a:off x="-2653275" y="4590025"/>
              <a:ext cx="9125" cy="9125"/>
            </a:xfrm>
            <a:custGeom>
              <a:rect b="b" l="l" r="r" t="t"/>
              <a:pathLst>
                <a:path extrusionOk="0" h="365" w="365">
                  <a:moveTo>
                    <a:pt x="183" y="0"/>
                  </a:moveTo>
                  <a:cubicBezTo>
                    <a:pt x="61" y="0"/>
                    <a:pt x="0" y="91"/>
                    <a:pt x="0" y="182"/>
                  </a:cubicBezTo>
                  <a:cubicBezTo>
                    <a:pt x="0" y="274"/>
                    <a:pt x="61" y="365"/>
                    <a:pt x="183" y="365"/>
                  </a:cubicBezTo>
                  <a:cubicBezTo>
                    <a:pt x="274" y="365"/>
                    <a:pt x="365" y="274"/>
                    <a:pt x="365" y="182"/>
                  </a:cubicBezTo>
                  <a:cubicBezTo>
                    <a:pt x="365" y="91"/>
                    <a:pt x="27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8"/>
            <p:cNvSpPr/>
            <p:nvPr/>
          </p:nvSpPr>
          <p:spPr>
            <a:xfrm>
              <a:off x="-2730800" y="4590775"/>
              <a:ext cx="7625" cy="7625"/>
            </a:xfrm>
            <a:custGeom>
              <a:rect b="b" l="l" r="r" t="t"/>
              <a:pathLst>
                <a:path extrusionOk="0" h="305" w="305">
                  <a:moveTo>
                    <a:pt x="153" y="0"/>
                  </a:moveTo>
                  <a:cubicBezTo>
                    <a:pt x="62" y="0"/>
                    <a:pt x="1" y="61"/>
                    <a:pt x="1" y="152"/>
                  </a:cubicBezTo>
                  <a:cubicBezTo>
                    <a:pt x="1" y="244"/>
                    <a:pt x="62" y="304"/>
                    <a:pt x="153" y="304"/>
                  </a:cubicBezTo>
                  <a:cubicBezTo>
                    <a:pt x="244" y="304"/>
                    <a:pt x="305" y="244"/>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8"/>
            <p:cNvSpPr/>
            <p:nvPr/>
          </p:nvSpPr>
          <p:spPr>
            <a:xfrm>
              <a:off x="-2807550" y="4591525"/>
              <a:ext cx="6125" cy="6125"/>
            </a:xfrm>
            <a:custGeom>
              <a:rect b="b" l="l" r="r" t="t"/>
              <a:pathLst>
                <a:path extrusionOk="0" h="245" w="245">
                  <a:moveTo>
                    <a:pt x="123" y="1"/>
                  </a:moveTo>
                  <a:cubicBezTo>
                    <a:pt x="31" y="1"/>
                    <a:pt x="1" y="62"/>
                    <a:pt x="1" y="122"/>
                  </a:cubicBezTo>
                  <a:cubicBezTo>
                    <a:pt x="1" y="214"/>
                    <a:pt x="31" y="244"/>
                    <a:pt x="123" y="244"/>
                  </a:cubicBezTo>
                  <a:cubicBezTo>
                    <a:pt x="183" y="244"/>
                    <a:pt x="244" y="214"/>
                    <a:pt x="244" y="122"/>
                  </a:cubicBezTo>
                  <a:cubicBezTo>
                    <a:pt x="244" y="62"/>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8"/>
            <p:cNvSpPr/>
            <p:nvPr/>
          </p:nvSpPr>
          <p:spPr>
            <a:xfrm>
              <a:off x="-2885800" y="4591525"/>
              <a:ext cx="6100" cy="6125"/>
            </a:xfrm>
            <a:custGeom>
              <a:rect b="b" l="l" r="r" t="t"/>
              <a:pathLst>
                <a:path extrusionOk="0" h="245" w="244">
                  <a:moveTo>
                    <a:pt x="122" y="1"/>
                  </a:moveTo>
                  <a:cubicBezTo>
                    <a:pt x="61" y="1"/>
                    <a:pt x="0" y="62"/>
                    <a:pt x="0" y="122"/>
                  </a:cubicBezTo>
                  <a:cubicBezTo>
                    <a:pt x="0" y="214"/>
                    <a:pt x="91" y="244"/>
                    <a:pt x="122" y="244"/>
                  </a:cubicBezTo>
                  <a:cubicBezTo>
                    <a:pt x="213" y="244"/>
                    <a:pt x="243" y="214"/>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8"/>
            <p:cNvSpPr/>
            <p:nvPr/>
          </p:nvSpPr>
          <p:spPr>
            <a:xfrm>
              <a:off x="-2962550" y="4592300"/>
              <a:ext cx="3825" cy="4575"/>
            </a:xfrm>
            <a:custGeom>
              <a:rect b="b" l="l" r="r" t="t"/>
              <a:pathLst>
                <a:path extrusionOk="0" h="183" w="153">
                  <a:moveTo>
                    <a:pt x="91" y="0"/>
                  </a:moveTo>
                  <a:cubicBezTo>
                    <a:pt x="31" y="0"/>
                    <a:pt x="0" y="61"/>
                    <a:pt x="0" y="91"/>
                  </a:cubicBezTo>
                  <a:cubicBezTo>
                    <a:pt x="0" y="122"/>
                    <a:pt x="31" y="183"/>
                    <a:pt x="91" y="183"/>
                  </a:cubicBezTo>
                  <a:cubicBezTo>
                    <a:pt x="122" y="183"/>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8"/>
            <p:cNvSpPr/>
            <p:nvPr/>
          </p:nvSpPr>
          <p:spPr>
            <a:xfrm>
              <a:off x="-3039300" y="4593825"/>
              <a:ext cx="3050" cy="1525"/>
            </a:xfrm>
            <a:custGeom>
              <a:rect b="b" l="l" r="r" t="t"/>
              <a:pathLst>
                <a:path extrusionOk="0" h="61" w="122">
                  <a:moveTo>
                    <a:pt x="31" y="0"/>
                  </a:moveTo>
                  <a:cubicBezTo>
                    <a:pt x="31" y="0"/>
                    <a:pt x="0" y="0"/>
                    <a:pt x="0" y="30"/>
                  </a:cubicBezTo>
                  <a:cubicBezTo>
                    <a:pt x="0" y="30"/>
                    <a:pt x="0" y="61"/>
                    <a:pt x="31" y="61"/>
                  </a:cubicBezTo>
                  <a:cubicBezTo>
                    <a:pt x="91" y="61"/>
                    <a:pt x="122" y="61"/>
                    <a:pt x="61" y="30"/>
                  </a:cubicBezTo>
                  <a:cubicBezTo>
                    <a:pt x="61" y="30"/>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8"/>
            <p:cNvSpPr/>
            <p:nvPr/>
          </p:nvSpPr>
          <p:spPr>
            <a:xfrm>
              <a:off x="-3116825" y="4594250"/>
              <a:ext cx="1500" cy="1100"/>
            </a:xfrm>
            <a:custGeom>
              <a:rect b="b" l="l" r="r" t="t"/>
              <a:pathLst>
                <a:path extrusionOk="0" h="44" w="60">
                  <a:moveTo>
                    <a:pt x="50" y="1"/>
                  </a:moveTo>
                  <a:cubicBezTo>
                    <a:pt x="46" y="1"/>
                    <a:pt x="40" y="5"/>
                    <a:pt x="31" y="13"/>
                  </a:cubicBezTo>
                  <a:cubicBezTo>
                    <a:pt x="31" y="13"/>
                    <a:pt x="1" y="13"/>
                    <a:pt x="31" y="44"/>
                  </a:cubicBezTo>
                  <a:cubicBezTo>
                    <a:pt x="53" y="22"/>
                    <a:pt x="59" y="1"/>
                    <a:pt x="50" y="1"/>
                  </a:cubicBezTo>
                  <a:close/>
                  <a:moveTo>
                    <a:pt x="52" y="30"/>
                  </a:moveTo>
                  <a:cubicBezTo>
                    <a:pt x="48" y="30"/>
                    <a:pt x="41" y="34"/>
                    <a:pt x="31" y="44"/>
                  </a:cubicBezTo>
                  <a:cubicBezTo>
                    <a:pt x="52" y="44"/>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8"/>
            <p:cNvSpPr/>
            <p:nvPr/>
          </p:nvSpPr>
          <p:spPr>
            <a:xfrm>
              <a:off x="-2033975" y="4653075"/>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8"/>
            <p:cNvSpPr/>
            <p:nvPr/>
          </p:nvSpPr>
          <p:spPr>
            <a:xfrm>
              <a:off x="-2111475" y="4655375"/>
              <a:ext cx="17500" cy="17500"/>
            </a:xfrm>
            <a:custGeom>
              <a:rect b="b" l="l" r="r" t="t"/>
              <a:pathLst>
                <a:path extrusionOk="0" h="700" w="700">
                  <a:moveTo>
                    <a:pt x="365" y="0"/>
                  </a:moveTo>
                  <a:cubicBezTo>
                    <a:pt x="152" y="0"/>
                    <a:pt x="0" y="152"/>
                    <a:pt x="0" y="334"/>
                  </a:cubicBezTo>
                  <a:cubicBezTo>
                    <a:pt x="0" y="547"/>
                    <a:pt x="152" y="699"/>
                    <a:pt x="365" y="699"/>
                  </a:cubicBezTo>
                  <a:cubicBezTo>
                    <a:pt x="548" y="699"/>
                    <a:pt x="699" y="486"/>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8"/>
            <p:cNvSpPr/>
            <p:nvPr/>
          </p:nvSpPr>
          <p:spPr>
            <a:xfrm>
              <a:off x="-2188975" y="4654600"/>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8"/>
            <p:cNvSpPr/>
            <p:nvPr/>
          </p:nvSpPr>
          <p:spPr>
            <a:xfrm>
              <a:off x="-2266500" y="4655375"/>
              <a:ext cx="15225" cy="15225"/>
            </a:xfrm>
            <a:custGeom>
              <a:rect b="b" l="l" r="r" t="t"/>
              <a:pathLst>
                <a:path extrusionOk="0" h="609" w="609">
                  <a:moveTo>
                    <a:pt x="305" y="0"/>
                  </a:moveTo>
                  <a:cubicBezTo>
                    <a:pt x="153" y="0"/>
                    <a:pt x="1" y="122"/>
                    <a:pt x="1" y="304"/>
                  </a:cubicBezTo>
                  <a:cubicBezTo>
                    <a:pt x="1" y="486"/>
                    <a:pt x="153" y="608"/>
                    <a:pt x="305" y="608"/>
                  </a:cubicBezTo>
                  <a:cubicBezTo>
                    <a:pt x="487" y="608"/>
                    <a:pt x="609" y="48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8"/>
            <p:cNvSpPr/>
            <p:nvPr/>
          </p:nvSpPr>
          <p:spPr>
            <a:xfrm>
              <a:off x="-2343250" y="465612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8"/>
            <p:cNvSpPr/>
            <p:nvPr/>
          </p:nvSpPr>
          <p:spPr>
            <a:xfrm>
              <a:off x="-2420750" y="465612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8"/>
            <p:cNvSpPr/>
            <p:nvPr/>
          </p:nvSpPr>
          <p:spPr>
            <a:xfrm>
              <a:off x="-2499025" y="4656875"/>
              <a:ext cx="11425" cy="11425"/>
            </a:xfrm>
            <a:custGeom>
              <a:rect b="b" l="l" r="r" t="t"/>
              <a:pathLst>
                <a:path extrusionOk="0" h="457" w="457">
                  <a:moveTo>
                    <a:pt x="244" y="1"/>
                  </a:moveTo>
                  <a:cubicBezTo>
                    <a:pt x="122" y="1"/>
                    <a:pt x="1" y="122"/>
                    <a:pt x="1" y="244"/>
                  </a:cubicBezTo>
                  <a:cubicBezTo>
                    <a:pt x="1" y="366"/>
                    <a:pt x="122" y="457"/>
                    <a:pt x="244" y="457"/>
                  </a:cubicBezTo>
                  <a:cubicBezTo>
                    <a:pt x="365" y="457"/>
                    <a:pt x="457" y="366"/>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8"/>
            <p:cNvSpPr/>
            <p:nvPr/>
          </p:nvSpPr>
          <p:spPr>
            <a:xfrm>
              <a:off x="-2575775" y="4659175"/>
              <a:ext cx="10675" cy="9900"/>
            </a:xfrm>
            <a:custGeom>
              <a:rect b="b" l="l" r="r" t="t"/>
              <a:pathLst>
                <a:path extrusionOk="0" h="396" w="427">
                  <a:moveTo>
                    <a:pt x="183" y="0"/>
                  </a:moveTo>
                  <a:cubicBezTo>
                    <a:pt x="92" y="0"/>
                    <a:pt x="1" y="91"/>
                    <a:pt x="1" y="182"/>
                  </a:cubicBezTo>
                  <a:cubicBezTo>
                    <a:pt x="1" y="304"/>
                    <a:pt x="92" y="395"/>
                    <a:pt x="183" y="395"/>
                  </a:cubicBezTo>
                  <a:cubicBezTo>
                    <a:pt x="305" y="395"/>
                    <a:pt x="426" y="274"/>
                    <a:pt x="396" y="182"/>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8"/>
            <p:cNvSpPr/>
            <p:nvPr/>
          </p:nvSpPr>
          <p:spPr>
            <a:xfrm>
              <a:off x="-2653275" y="4658400"/>
              <a:ext cx="9125" cy="9150"/>
            </a:xfrm>
            <a:custGeom>
              <a:rect b="b" l="l" r="r" t="t"/>
              <a:pathLst>
                <a:path extrusionOk="0" h="366" w="365">
                  <a:moveTo>
                    <a:pt x="183" y="1"/>
                  </a:moveTo>
                  <a:cubicBezTo>
                    <a:pt x="61" y="1"/>
                    <a:pt x="0" y="92"/>
                    <a:pt x="0" y="183"/>
                  </a:cubicBezTo>
                  <a:cubicBezTo>
                    <a:pt x="0" y="274"/>
                    <a:pt x="61" y="365"/>
                    <a:pt x="183" y="365"/>
                  </a:cubicBezTo>
                  <a:cubicBezTo>
                    <a:pt x="274" y="365"/>
                    <a:pt x="365" y="27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8"/>
            <p:cNvSpPr/>
            <p:nvPr/>
          </p:nvSpPr>
          <p:spPr>
            <a:xfrm>
              <a:off x="-2730800" y="465917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8"/>
            <p:cNvSpPr/>
            <p:nvPr/>
          </p:nvSpPr>
          <p:spPr>
            <a:xfrm>
              <a:off x="-2807550" y="4661450"/>
              <a:ext cx="6875" cy="5350"/>
            </a:xfrm>
            <a:custGeom>
              <a:rect b="b" l="l" r="r" t="t"/>
              <a:pathLst>
                <a:path extrusionOk="0" h="214" w="275">
                  <a:moveTo>
                    <a:pt x="123" y="0"/>
                  </a:moveTo>
                  <a:cubicBezTo>
                    <a:pt x="31" y="0"/>
                    <a:pt x="1" y="31"/>
                    <a:pt x="1" y="91"/>
                  </a:cubicBezTo>
                  <a:cubicBezTo>
                    <a:pt x="1" y="183"/>
                    <a:pt x="31" y="213"/>
                    <a:pt x="123" y="213"/>
                  </a:cubicBezTo>
                  <a:cubicBezTo>
                    <a:pt x="183" y="213"/>
                    <a:pt x="274" y="152"/>
                    <a:pt x="244" y="91"/>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8"/>
            <p:cNvSpPr/>
            <p:nvPr/>
          </p:nvSpPr>
          <p:spPr>
            <a:xfrm>
              <a:off x="-2885800" y="4659925"/>
              <a:ext cx="6100" cy="6100"/>
            </a:xfrm>
            <a:custGeom>
              <a:rect b="b" l="l" r="r" t="t"/>
              <a:pathLst>
                <a:path extrusionOk="0" h="244" w="244">
                  <a:moveTo>
                    <a:pt x="122" y="0"/>
                  </a:moveTo>
                  <a:cubicBezTo>
                    <a:pt x="61" y="0"/>
                    <a:pt x="0" y="61"/>
                    <a:pt x="0" y="122"/>
                  </a:cubicBezTo>
                  <a:cubicBezTo>
                    <a:pt x="0" y="213"/>
                    <a:pt x="91" y="244"/>
                    <a:pt x="122" y="244"/>
                  </a:cubicBezTo>
                  <a:cubicBezTo>
                    <a:pt x="213" y="244"/>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8"/>
            <p:cNvSpPr/>
            <p:nvPr/>
          </p:nvSpPr>
          <p:spPr>
            <a:xfrm>
              <a:off x="-2962550" y="4660675"/>
              <a:ext cx="3825" cy="3825"/>
            </a:xfrm>
            <a:custGeom>
              <a:rect b="b" l="l" r="r" t="t"/>
              <a:pathLst>
                <a:path extrusionOk="0" h="153" w="153">
                  <a:moveTo>
                    <a:pt x="91" y="1"/>
                  </a:moveTo>
                  <a:cubicBezTo>
                    <a:pt x="31" y="1"/>
                    <a:pt x="0" y="62"/>
                    <a:pt x="0" y="92"/>
                  </a:cubicBezTo>
                  <a:cubicBezTo>
                    <a:pt x="0" y="122"/>
                    <a:pt x="31" y="153"/>
                    <a:pt x="91" y="153"/>
                  </a:cubicBezTo>
                  <a:cubicBezTo>
                    <a:pt x="122" y="153"/>
                    <a:pt x="152" y="122"/>
                    <a:pt x="152" y="92"/>
                  </a:cubicBezTo>
                  <a:cubicBezTo>
                    <a:pt x="152" y="62"/>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8"/>
            <p:cNvSpPr/>
            <p:nvPr/>
          </p:nvSpPr>
          <p:spPr>
            <a:xfrm>
              <a:off x="-3039300" y="4662200"/>
              <a:ext cx="1550" cy="1550"/>
            </a:xfrm>
            <a:custGeom>
              <a:rect b="b" l="l" r="r" t="t"/>
              <a:pathLst>
                <a:path extrusionOk="0" h="62" w="62">
                  <a:moveTo>
                    <a:pt x="31" y="1"/>
                  </a:moveTo>
                  <a:cubicBezTo>
                    <a:pt x="31" y="1"/>
                    <a:pt x="0" y="1"/>
                    <a:pt x="0" y="31"/>
                  </a:cubicBezTo>
                  <a:cubicBezTo>
                    <a:pt x="0" y="61"/>
                    <a:pt x="31" y="61"/>
                    <a:pt x="31" y="61"/>
                  </a:cubicBezTo>
                  <a:cubicBezTo>
                    <a:pt x="61" y="61"/>
                    <a:pt x="61" y="61"/>
                    <a:pt x="61" y="3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8"/>
            <p:cNvSpPr/>
            <p:nvPr/>
          </p:nvSpPr>
          <p:spPr>
            <a:xfrm>
              <a:off x="-3116825" y="4662975"/>
              <a:ext cx="1550" cy="775"/>
            </a:xfrm>
            <a:custGeom>
              <a:rect b="b" l="l" r="r" t="t"/>
              <a:pathLst>
                <a:path extrusionOk="0" h="31" w="62">
                  <a:moveTo>
                    <a:pt x="31" y="0"/>
                  </a:moveTo>
                  <a:cubicBezTo>
                    <a:pt x="31" y="0"/>
                    <a:pt x="1" y="0"/>
                    <a:pt x="31" y="30"/>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8"/>
            <p:cNvSpPr/>
            <p:nvPr/>
          </p:nvSpPr>
          <p:spPr>
            <a:xfrm>
              <a:off x="-2033975" y="47230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8"/>
            <p:cNvSpPr/>
            <p:nvPr/>
          </p:nvSpPr>
          <p:spPr>
            <a:xfrm>
              <a:off x="-2111475" y="47237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8"/>
            <p:cNvSpPr/>
            <p:nvPr/>
          </p:nvSpPr>
          <p:spPr>
            <a:xfrm>
              <a:off x="-2188975" y="4723000"/>
              <a:ext cx="16725" cy="16750"/>
            </a:xfrm>
            <a:custGeom>
              <a:rect b="b" l="l" r="r" t="t"/>
              <a:pathLst>
                <a:path extrusionOk="0" h="670" w="669">
                  <a:moveTo>
                    <a:pt x="334" y="0"/>
                  </a:moveTo>
                  <a:cubicBezTo>
                    <a:pt x="152" y="0"/>
                    <a:pt x="0" y="152"/>
                    <a:pt x="0" y="335"/>
                  </a:cubicBezTo>
                  <a:cubicBezTo>
                    <a:pt x="0" y="517"/>
                    <a:pt x="152" y="669"/>
                    <a:pt x="334" y="669"/>
                  </a:cubicBezTo>
                  <a:cubicBezTo>
                    <a:pt x="486" y="66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8"/>
            <p:cNvSpPr/>
            <p:nvPr/>
          </p:nvSpPr>
          <p:spPr>
            <a:xfrm>
              <a:off x="-2266500" y="47245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8"/>
            <p:cNvSpPr/>
            <p:nvPr/>
          </p:nvSpPr>
          <p:spPr>
            <a:xfrm>
              <a:off x="-2343250" y="4726025"/>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8"/>
            <p:cNvSpPr/>
            <p:nvPr/>
          </p:nvSpPr>
          <p:spPr>
            <a:xfrm>
              <a:off x="-2420750" y="472452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8"/>
            <p:cNvSpPr/>
            <p:nvPr/>
          </p:nvSpPr>
          <p:spPr>
            <a:xfrm>
              <a:off x="-2499025" y="47268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8"/>
            <p:cNvSpPr/>
            <p:nvPr/>
          </p:nvSpPr>
          <p:spPr>
            <a:xfrm>
              <a:off x="-2575775" y="4727550"/>
              <a:ext cx="10675" cy="9900"/>
            </a:xfrm>
            <a:custGeom>
              <a:rect b="b" l="l" r="r" t="t"/>
              <a:pathLst>
                <a:path extrusionOk="0" h="396" w="427">
                  <a:moveTo>
                    <a:pt x="183" y="1"/>
                  </a:moveTo>
                  <a:cubicBezTo>
                    <a:pt x="92" y="1"/>
                    <a:pt x="1" y="61"/>
                    <a:pt x="1" y="183"/>
                  </a:cubicBezTo>
                  <a:cubicBezTo>
                    <a:pt x="1" y="305"/>
                    <a:pt x="92" y="396"/>
                    <a:pt x="183" y="396"/>
                  </a:cubicBezTo>
                  <a:cubicBezTo>
                    <a:pt x="305" y="396"/>
                    <a:pt x="426" y="305"/>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8"/>
            <p:cNvSpPr/>
            <p:nvPr/>
          </p:nvSpPr>
          <p:spPr>
            <a:xfrm>
              <a:off x="-2653275" y="472680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8"/>
            <p:cNvSpPr/>
            <p:nvPr/>
          </p:nvSpPr>
          <p:spPr>
            <a:xfrm>
              <a:off x="-2730800" y="47283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8"/>
            <p:cNvSpPr/>
            <p:nvPr/>
          </p:nvSpPr>
          <p:spPr>
            <a:xfrm>
              <a:off x="-2807550" y="4729075"/>
              <a:ext cx="6875" cy="6100"/>
            </a:xfrm>
            <a:custGeom>
              <a:rect b="b" l="l" r="r" t="t"/>
              <a:pathLst>
                <a:path extrusionOk="0" h="244" w="275">
                  <a:moveTo>
                    <a:pt x="123" y="0"/>
                  </a:moveTo>
                  <a:cubicBezTo>
                    <a:pt x="31" y="0"/>
                    <a:pt x="1" y="61"/>
                    <a:pt x="1" y="122"/>
                  </a:cubicBezTo>
                  <a:cubicBezTo>
                    <a:pt x="1" y="213"/>
                    <a:pt x="31" y="244"/>
                    <a:pt x="123" y="244"/>
                  </a:cubicBezTo>
                  <a:cubicBezTo>
                    <a:pt x="183" y="244"/>
                    <a:pt x="274" y="18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8"/>
            <p:cNvSpPr/>
            <p:nvPr/>
          </p:nvSpPr>
          <p:spPr>
            <a:xfrm>
              <a:off x="-2885800" y="472832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8"/>
            <p:cNvSpPr/>
            <p:nvPr/>
          </p:nvSpPr>
          <p:spPr>
            <a:xfrm>
              <a:off x="-2962550" y="47306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8"/>
            <p:cNvSpPr/>
            <p:nvPr/>
          </p:nvSpPr>
          <p:spPr>
            <a:xfrm>
              <a:off x="-3039300" y="4731350"/>
              <a:ext cx="3050" cy="2300"/>
            </a:xfrm>
            <a:custGeom>
              <a:rect b="b" l="l" r="r" t="t"/>
              <a:pathLst>
                <a:path extrusionOk="0" h="92" w="122">
                  <a:moveTo>
                    <a:pt x="31" y="1"/>
                  </a:moveTo>
                  <a:cubicBezTo>
                    <a:pt x="31" y="1"/>
                    <a:pt x="0" y="1"/>
                    <a:pt x="0" y="31"/>
                  </a:cubicBezTo>
                  <a:cubicBezTo>
                    <a:pt x="0" y="31"/>
                    <a:pt x="0" y="92"/>
                    <a:pt x="31" y="92"/>
                  </a:cubicBezTo>
                  <a:cubicBezTo>
                    <a:pt x="91" y="9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8"/>
            <p:cNvSpPr/>
            <p:nvPr/>
          </p:nvSpPr>
          <p:spPr>
            <a:xfrm>
              <a:off x="-3116825" y="4731350"/>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8"/>
            <p:cNvSpPr/>
            <p:nvPr/>
          </p:nvSpPr>
          <p:spPr>
            <a:xfrm>
              <a:off x="-2033975" y="47913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8"/>
            <p:cNvSpPr/>
            <p:nvPr/>
          </p:nvSpPr>
          <p:spPr>
            <a:xfrm>
              <a:off x="-2111475" y="4792150"/>
              <a:ext cx="17500" cy="17500"/>
            </a:xfrm>
            <a:custGeom>
              <a:rect b="b" l="l" r="r" t="t"/>
              <a:pathLst>
                <a:path extrusionOk="0" h="700" w="700">
                  <a:moveTo>
                    <a:pt x="365" y="0"/>
                  </a:moveTo>
                  <a:cubicBezTo>
                    <a:pt x="152" y="0"/>
                    <a:pt x="0" y="152"/>
                    <a:pt x="0" y="335"/>
                  </a:cubicBezTo>
                  <a:cubicBezTo>
                    <a:pt x="0" y="517"/>
                    <a:pt x="152" y="699"/>
                    <a:pt x="365" y="699"/>
                  </a:cubicBezTo>
                  <a:cubicBezTo>
                    <a:pt x="548" y="699"/>
                    <a:pt x="699" y="51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8"/>
            <p:cNvSpPr/>
            <p:nvPr/>
          </p:nvSpPr>
          <p:spPr>
            <a:xfrm>
              <a:off x="-2188975" y="4792150"/>
              <a:ext cx="16725" cy="17500"/>
            </a:xfrm>
            <a:custGeom>
              <a:rect b="b" l="l" r="r" t="t"/>
              <a:pathLst>
                <a:path extrusionOk="0" h="700" w="669">
                  <a:moveTo>
                    <a:pt x="334" y="0"/>
                  </a:moveTo>
                  <a:cubicBezTo>
                    <a:pt x="152" y="0"/>
                    <a:pt x="0" y="152"/>
                    <a:pt x="0" y="335"/>
                  </a:cubicBezTo>
                  <a:cubicBezTo>
                    <a:pt x="0" y="517"/>
                    <a:pt x="152" y="699"/>
                    <a:pt x="334" y="699"/>
                  </a:cubicBezTo>
                  <a:cubicBezTo>
                    <a:pt x="486" y="69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8"/>
            <p:cNvSpPr/>
            <p:nvPr/>
          </p:nvSpPr>
          <p:spPr>
            <a:xfrm>
              <a:off x="-2266500" y="479290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8"/>
            <p:cNvSpPr/>
            <p:nvPr/>
          </p:nvSpPr>
          <p:spPr>
            <a:xfrm>
              <a:off x="-2343250" y="4794425"/>
              <a:ext cx="13700" cy="12950"/>
            </a:xfrm>
            <a:custGeom>
              <a:rect b="b" l="l" r="r" t="t"/>
              <a:pathLst>
                <a:path extrusionOk="0" h="518" w="548">
                  <a:moveTo>
                    <a:pt x="274" y="1"/>
                  </a:moveTo>
                  <a:cubicBezTo>
                    <a:pt x="122" y="1"/>
                    <a:pt x="1" y="92"/>
                    <a:pt x="1" y="244"/>
                  </a:cubicBezTo>
                  <a:cubicBezTo>
                    <a:pt x="1" y="396"/>
                    <a:pt x="122" y="517"/>
                    <a:pt x="274" y="517"/>
                  </a:cubicBezTo>
                  <a:cubicBezTo>
                    <a:pt x="426" y="517"/>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8"/>
            <p:cNvSpPr/>
            <p:nvPr/>
          </p:nvSpPr>
          <p:spPr>
            <a:xfrm>
              <a:off x="-2420750" y="4794425"/>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8"/>
            <p:cNvSpPr/>
            <p:nvPr/>
          </p:nvSpPr>
          <p:spPr>
            <a:xfrm>
              <a:off x="-2499025" y="47951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35"/>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8"/>
            <p:cNvSpPr/>
            <p:nvPr/>
          </p:nvSpPr>
          <p:spPr>
            <a:xfrm>
              <a:off x="-2575775" y="4795950"/>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8"/>
            <p:cNvSpPr/>
            <p:nvPr/>
          </p:nvSpPr>
          <p:spPr>
            <a:xfrm>
              <a:off x="-2653275" y="479595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8"/>
            <p:cNvSpPr/>
            <p:nvPr/>
          </p:nvSpPr>
          <p:spPr>
            <a:xfrm>
              <a:off x="-2730800" y="47967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8"/>
            <p:cNvSpPr/>
            <p:nvPr/>
          </p:nvSpPr>
          <p:spPr>
            <a:xfrm>
              <a:off x="-2807550" y="4797475"/>
              <a:ext cx="6875" cy="6100"/>
            </a:xfrm>
            <a:custGeom>
              <a:rect b="b" l="l" r="r" t="t"/>
              <a:pathLst>
                <a:path extrusionOk="0" h="244" w="275">
                  <a:moveTo>
                    <a:pt x="123" y="0"/>
                  </a:moveTo>
                  <a:cubicBezTo>
                    <a:pt x="31" y="0"/>
                    <a:pt x="1" y="61"/>
                    <a:pt x="1" y="122"/>
                  </a:cubicBezTo>
                  <a:cubicBezTo>
                    <a:pt x="1" y="213"/>
                    <a:pt x="31" y="243"/>
                    <a:pt x="123" y="243"/>
                  </a:cubicBezTo>
                  <a:cubicBezTo>
                    <a:pt x="183" y="243"/>
                    <a:pt x="274" y="21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8"/>
            <p:cNvSpPr/>
            <p:nvPr/>
          </p:nvSpPr>
          <p:spPr>
            <a:xfrm>
              <a:off x="-2885800" y="479747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8"/>
            <p:cNvSpPr/>
            <p:nvPr/>
          </p:nvSpPr>
          <p:spPr>
            <a:xfrm>
              <a:off x="-2962550" y="479897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8"/>
            <p:cNvSpPr/>
            <p:nvPr/>
          </p:nvSpPr>
          <p:spPr>
            <a:xfrm>
              <a:off x="-3039300" y="4799750"/>
              <a:ext cx="3050" cy="2300"/>
            </a:xfrm>
            <a:custGeom>
              <a:rect b="b" l="l" r="r" t="t"/>
              <a:pathLst>
                <a:path extrusionOk="0" h="92" w="122">
                  <a:moveTo>
                    <a:pt x="31" y="0"/>
                  </a:moveTo>
                  <a:cubicBezTo>
                    <a:pt x="31" y="0"/>
                    <a:pt x="0" y="0"/>
                    <a:pt x="0" y="31"/>
                  </a:cubicBezTo>
                  <a:cubicBezTo>
                    <a:pt x="0" y="31"/>
                    <a:pt x="0" y="91"/>
                    <a:pt x="31" y="91"/>
                  </a:cubicBezTo>
                  <a:cubicBezTo>
                    <a:pt x="91" y="91"/>
                    <a:pt x="122" y="9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8"/>
            <p:cNvSpPr/>
            <p:nvPr/>
          </p:nvSpPr>
          <p:spPr>
            <a:xfrm>
              <a:off x="-3116825" y="4800200"/>
              <a:ext cx="1500" cy="1850"/>
            </a:xfrm>
            <a:custGeom>
              <a:rect b="b" l="l" r="r" t="t"/>
              <a:pathLst>
                <a:path extrusionOk="0" h="74" w="60">
                  <a:moveTo>
                    <a:pt x="49" y="1"/>
                  </a:moveTo>
                  <a:cubicBezTo>
                    <a:pt x="45" y="1"/>
                    <a:pt x="39" y="5"/>
                    <a:pt x="31" y="13"/>
                  </a:cubicBezTo>
                  <a:cubicBezTo>
                    <a:pt x="31" y="13"/>
                    <a:pt x="1" y="13"/>
                    <a:pt x="31" y="73"/>
                  </a:cubicBezTo>
                  <a:cubicBezTo>
                    <a:pt x="54" y="29"/>
                    <a:pt x="59" y="1"/>
                    <a:pt x="49" y="1"/>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8"/>
            <p:cNvSpPr/>
            <p:nvPr/>
          </p:nvSpPr>
          <p:spPr>
            <a:xfrm>
              <a:off x="-2033975" y="4859775"/>
              <a:ext cx="19025" cy="19025"/>
            </a:xfrm>
            <a:custGeom>
              <a:rect b="b" l="l" r="r" t="t"/>
              <a:pathLst>
                <a:path extrusionOk="0" h="761" w="761">
                  <a:moveTo>
                    <a:pt x="365" y="1"/>
                  </a:moveTo>
                  <a:cubicBezTo>
                    <a:pt x="153" y="1"/>
                    <a:pt x="1" y="153"/>
                    <a:pt x="1" y="365"/>
                  </a:cubicBezTo>
                  <a:cubicBezTo>
                    <a:pt x="1" y="578"/>
                    <a:pt x="153" y="760"/>
                    <a:pt x="365" y="760"/>
                  </a:cubicBezTo>
                  <a:cubicBezTo>
                    <a:pt x="578" y="760"/>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8"/>
            <p:cNvSpPr/>
            <p:nvPr/>
          </p:nvSpPr>
          <p:spPr>
            <a:xfrm>
              <a:off x="-2111475" y="4861300"/>
              <a:ext cx="17500" cy="17500"/>
            </a:xfrm>
            <a:custGeom>
              <a:rect b="b" l="l" r="r" t="t"/>
              <a:pathLst>
                <a:path extrusionOk="0" h="700" w="700">
                  <a:moveTo>
                    <a:pt x="365" y="0"/>
                  </a:moveTo>
                  <a:cubicBezTo>
                    <a:pt x="152" y="0"/>
                    <a:pt x="0" y="152"/>
                    <a:pt x="0" y="365"/>
                  </a:cubicBezTo>
                  <a:cubicBezTo>
                    <a:pt x="0" y="547"/>
                    <a:pt x="152" y="699"/>
                    <a:pt x="365" y="699"/>
                  </a:cubicBezTo>
                  <a:cubicBezTo>
                    <a:pt x="548" y="699"/>
                    <a:pt x="699" y="547"/>
                    <a:pt x="699" y="36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8"/>
            <p:cNvSpPr/>
            <p:nvPr/>
          </p:nvSpPr>
          <p:spPr>
            <a:xfrm>
              <a:off x="-2188975" y="48605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8"/>
            <p:cNvSpPr/>
            <p:nvPr/>
          </p:nvSpPr>
          <p:spPr>
            <a:xfrm>
              <a:off x="-2266500" y="4861300"/>
              <a:ext cx="15975" cy="15225"/>
            </a:xfrm>
            <a:custGeom>
              <a:rect b="b" l="l" r="r" t="t"/>
              <a:pathLst>
                <a:path extrusionOk="0" h="609" w="639">
                  <a:moveTo>
                    <a:pt x="335" y="0"/>
                  </a:moveTo>
                  <a:cubicBezTo>
                    <a:pt x="183" y="0"/>
                    <a:pt x="1" y="152"/>
                    <a:pt x="1" y="304"/>
                  </a:cubicBezTo>
                  <a:cubicBezTo>
                    <a:pt x="1" y="456"/>
                    <a:pt x="183" y="608"/>
                    <a:pt x="335" y="608"/>
                  </a:cubicBezTo>
                  <a:cubicBezTo>
                    <a:pt x="487" y="608"/>
                    <a:pt x="639" y="517"/>
                    <a:pt x="639" y="304"/>
                  </a:cubicBezTo>
                  <a:cubicBezTo>
                    <a:pt x="639" y="152"/>
                    <a:pt x="48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8"/>
            <p:cNvSpPr/>
            <p:nvPr/>
          </p:nvSpPr>
          <p:spPr>
            <a:xfrm>
              <a:off x="-2343250" y="4863575"/>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8"/>
            <p:cNvSpPr/>
            <p:nvPr/>
          </p:nvSpPr>
          <p:spPr>
            <a:xfrm>
              <a:off x="-2420750" y="48628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8"/>
            <p:cNvSpPr/>
            <p:nvPr/>
          </p:nvSpPr>
          <p:spPr>
            <a:xfrm>
              <a:off x="-2499025" y="4863575"/>
              <a:ext cx="11425" cy="11425"/>
            </a:xfrm>
            <a:custGeom>
              <a:rect b="b" l="l" r="r" t="t"/>
              <a:pathLst>
                <a:path extrusionOk="0" h="457" w="457">
                  <a:moveTo>
                    <a:pt x="244" y="1"/>
                  </a:moveTo>
                  <a:cubicBezTo>
                    <a:pt x="122" y="1"/>
                    <a:pt x="1" y="92"/>
                    <a:pt x="1" y="213"/>
                  </a:cubicBezTo>
                  <a:cubicBezTo>
                    <a:pt x="1" y="335"/>
                    <a:pt x="122" y="456"/>
                    <a:pt x="244" y="456"/>
                  </a:cubicBezTo>
                  <a:cubicBezTo>
                    <a:pt x="365" y="456"/>
                    <a:pt x="457" y="33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8"/>
            <p:cNvSpPr/>
            <p:nvPr/>
          </p:nvSpPr>
          <p:spPr>
            <a:xfrm>
              <a:off x="-2575775" y="4865100"/>
              <a:ext cx="10675" cy="9900"/>
            </a:xfrm>
            <a:custGeom>
              <a:rect b="b" l="l" r="r" t="t"/>
              <a:pathLst>
                <a:path extrusionOk="0" h="396" w="427">
                  <a:moveTo>
                    <a:pt x="183" y="0"/>
                  </a:moveTo>
                  <a:cubicBezTo>
                    <a:pt x="92" y="0"/>
                    <a:pt x="1" y="91"/>
                    <a:pt x="1" y="213"/>
                  </a:cubicBezTo>
                  <a:cubicBezTo>
                    <a:pt x="1" y="304"/>
                    <a:pt x="92" y="395"/>
                    <a:pt x="183" y="395"/>
                  </a:cubicBezTo>
                  <a:cubicBezTo>
                    <a:pt x="305" y="395"/>
                    <a:pt x="426" y="274"/>
                    <a:pt x="396" y="21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8"/>
            <p:cNvSpPr/>
            <p:nvPr/>
          </p:nvSpPr>
          <p:spPr>
            <a:xfrm>
              <a:off x="-2653275" y="48643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8"/>
            <p:cNvSpPr/>
            <p:nvPr/>
          </p:nvSpPr>
          <p:spPr>
            <a:xfrm>
              <a:off x="-2730800" y="486510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8"/>
            <p:cNvSpPr/>
            <p:nvPr/>
          </p:nvSpPr>
          <p:spPr>
            <a:xfrm>
              <a:off x="-2807550" y="48673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8"/>
            <p:cNvSpPr/>
            <p:nvPr/>
          </p:nvSpPr>
          <p:spPr>
            <a:xfrm>
              <a:off x="-2885800" y="4865850"/>
              <a:ext cx="6100" cy="6100"/>
            </a:xfrm>
            <a:custGeom>
              <a:rect b="b" l="l" r="r" t="t"/>
              <a:pathLst>
                <a:path extrusionOk="0" h="244" w="244">
                  <a:moveTo>
                    <a:pt x="122" y="1"/>
                  </a:moveTo>
                  <a:cubicBezTo>
                    <a:pt x="61" y="1"/>
                    <a:pt x="0" y="92"/>
                    <a:pt x="0" y="122"/>
                  </a:cubicBezTo>
                  <a:cubicBezTo>
                    <a:pt x="0" y="213"/>
                    <a:pt x="91" y="244"/>
                    <a:pt x="122" y="244"/>
                  </a:cubicBezTo>
                  <a:cubicBezTo>
                    <a:pt x="213" y="244"/>
                    <a:pt x="243" y="21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8"/>
            <p:cNvSpPr/>
            <p:nvPr/>
          </p:nvSpPr>
          <p:spPr>
            <a:xfrm>
              <a:off x="-2962550" y="4867375"/>
              <a:ext cx="3825" cy="3825"/>
            </a:xfrm>
            <a:custGeom>
              <a:rect b="b" l="l" r="r" t="t"/>
              <a:pathLst>
                <a:path extrusionOk="0" h="153" w="153">
                  <a:moveTo>
                    <a:pt x="91" y="0"/>
                  </a:moveTo>
                  <a:cubicBezTo>
                    <a:pt x="61" y="0"/>
                    <a:pt x="0" y="31"/>
                    <a:pt x="0" y="61"/>
                  </a:cubicBezTo>
                  <a:cubicBezTo>
                    <a:pt x="0" y="122"/>
                    <a:pt x="61" y="152"/>
                    <a:pt x="91" y="152"/>
                  </a:cubicBezTo>
                  <a:cubicBezTo>
                    <a:pt x="122" y="152"/>
                    <a:pt x="152" y="15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8"/>
            <p:cNvSpPr/>
            <p:nvPr/>
          </p:nvSpPr>
          <p:spPr>
            <a:xfrm>
              <a:off x="-3039300" y="4868900"/>
              <a:ext cx="3050" cy="2300"/>
            </a:xfrm>
            <a:custGeom>
              <a:rect b="b" l="l" r="r" t="t"/>
              <a:pathLst>
                <a:path extrusionOk="0" h="92" w="122">
                  <a:moveTo>
                    <a:pt x="31" y="0"/>
                  </a:moveTo>
                  <a:cubicBezTo>
                    <a:pt x="31" y="0"/>
                    <a:pt x="0" y="0"/>
                    <a:pt x="0" y="61"/>
                  </a:cubicBezTo>
                  <a:cubicBezTo>
                    <a:pt x="0" y="61"/>
                    <a:pt x="0" y="91"/>
                    <a:pt x="31" y="91"/>
                  </a:cubicBezTo>
                  <a:cubicBezTo>
                    <a:pt x="91" y="91"/>
                    <a:pt x="122" y="61"/>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8"/>
            <p:cNvSpPr/>
            <p:nvPr/>
          </p:nvSpPr>
          <p:spPr>
            <a:xfrm>
              <a:off x="-3116825" y="4868900"/>
              <a:ext cx="1550" cy="1550"/>
            </a:xfrm>
            <a:custGeom>
              <a:rect b="b" l="l" r="r" t="t"/>
              <a:pathLst>
                <a:path extrusionOk="0" h="62" w="62">
                  <a:moveTo>
                    <a:pt x="31" y="0"/>
                  </a:moveTo>
                  <a:cubicBezTo>
                    <a:pt x="31" y="0"/>
                    <a:pt x="1" y="0"/>
                    <a:pt x="31" y="6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8"/>
            <p:cNvSpPr/>
            <p:nvPr/>
          </p:nvSpPr>
          <p:spPr>
            <a:xfrm>
              <a:off x="-2033975" y="4928925"/>
              <a:ext cx="19025" cy="19025"/>
            </a:xfrm>
            <a:custGeom>
              <a:rect b="b" l="l" r="r" t="t"/>
              <a:pathLst>
                <a:path extrusionOk="0" h="761" w="761">
                  <a:moveTo>
                    <a:pt x="365" y="1"/>
                  </a:moveTo>
                  <a:cubicBezTo>
                    <a:pt x="153" y="1"/>
                    <a:pt x="1" y="183"/>
                    <a:pt x="1" y="365"/>
                  </a:cubicBezTo>
                  <a:cubicBezTo>
                    <a:pt x="1" y="578"/>
                    <a:pt x="153" y="760"/>
                    <a:pt x="365" y="760"/>
                  </a:cubicBezTo>
                  <a:cubicBezTo>
                    <a:pt x="578" y="760"/>
                    <a:pt x="761" y="578"/>
                    <a:pt x="761" y="365"/>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8"/>
            <p:cNvSpPr/>
            <p:nvPr/>
          </p:nvSpPr>
          <p:spPr>
            <a:xfrm>
              <a:off x="-2111475" y="4929675"/>
              <a:ext cx="17500" cy="17525"/>
            </a:xfrm>
            <a:custGeom>
              <a:rect b="b" l="l" r="r" t="t"/>
              <a:pathLst>
                <a:path extrusionOk="0" h="701"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8"/>
            <p:cNvSpPr/>
            <p:nvPr/>
          </p:nvSpPr>
          <p:spPr>
            <a:xfrm>
              <a:off x="-2188975" y="4928925"/>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7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8"/>
            <p:cNvSpPr/>
            <p:nvPr/>
          </p:nvSpPr>
          <p:spPr>
            <a:xfrm>
              <a:off x="-2266500" y="4930450"/>
              <a:ext cx="15225" cy="15225"/>
            </a:xfrm>
            <a:custGeom>
              <a:rect b="b" l="l" r="r" t="t"/>
              <a:pathLst>
                <a:path extrusionOk="0" h="609" w="609">
                  <a:moveTo>
                    <a:pt x="305" y="0"/>
                  </a:moveTo>
                  <a:cubicBezTo>
                    <a:pt x="153" y="0"/>
                    <a:pt x="1" y="152"/>
                    <a:pt x="1" y="304"/>
                  </a:cubicBezTo>
                  <a:cubicBezTo>
                    <a:pt x="1" y="487"/>
                    <a:pt x="153" y="608"/>
                    <a:pt x="305" y="608"/>
                  </a:cubicBezTo>
                  <a:cubicBezTo>
                    <a:pt x="487" y="608"/>
                    <a:pt x="609" y="487"/>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8"/>
            <p:cNvSpPr/>
            <p:nvPr/>
          </p:nvSpPr>
          <p:spPr>
            <a:xfrm>
              <a:off x="-2343250" y="4931975"/>
              <a:ext cx="13700" cy="12925"/>
            </a:xfrm>
            <a:custGeom>
              <a:rect b="b" l="l" r="r" t="t"/>
              <a:pathLst>
                <a:path extrusionOk="0" h="517" w="548">
                  <a:moveTo>
                    <a:pt x="274" y="0"/>
                  </a:moveTo>
                  <a:cubicBezTo>
                    <a:pt x="122" y="0"/>
                    <a:pt x="1" y="122"/>
                    <a:pt x="1" y="274"/>
                  </a:cubicBezTo>
                  <a:cubicBezTo>
                    <a:pt x="1" y="426"/>
                    <a:pt x="122" y="517"/>
                    <a:pt x="274" y="517"/>
                  </a:cubicBezTo>
                  <a:cubicBezTo>
                    <a:pt x="426" y="51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8"/>
            <p:cNvSpPr/>
            <p:nvPr/>
          </p:nvSpPr>
          <p:spPr>
            <a:xfrm>
              <a:off x="-2420750" y="4931200"/>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8"/>
            <p:cNvSpPr/>
            <p:nvPr/>
          </p:nvSpPr>
          <p:spPr>
            <a:xfrm>
              <a:off x="-2499025" y="4932725"/>
              <a:ext cx="11425" cy="11425"/>
            </a:xfrm>
            <a:custGeom>
              <a:rect b="b" l="l" r="r" t="t"/>
              <a:pathLst>
                <a:path extrusionOk="0" h="457" w="457">
                  <a:moveTo>
                    <a:pt x="244" y="1"/>
                  </a:moveTo>
                  <a:cubicBezTo>
                    <a:pt x="122" y="1"/>
                    <a:pt x="1" y="92"/>
                    <a:pt x="1" y="213"/>
                  </a:cubicBezTo>
                  <a:cubicBezTo>
                    <a:pt x="1" y="365"/>
                    <a:pt x="122" y="456"/>
                    <a:pt x="244" y="456"/>
                  </a:cubicBezTo>
                  <a:cubicBezTo>
                    <a:pt x="365" y="456"/>
                    <a:pt x="457" y="36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8"/>
            <p:cNvSpPr/>
            <p:nvPr/>
          </p:nvSpPr>
          <p:spPr>
            <a:xfrm>
              <a:off x="-2575775" y="4933475"/>
              <a:ext cx="10675" cy="9925"/>
            </a:xfrm>
            <a:custGeom>
              <a:rect b="b" l="l" r="r" t="t"/>
              <a:pathLst>
                <a:path extrusionOk="0" h="397"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8"/>
            <p:cNvSpPr/>
            <p:nvPr/>
          </p:nvSpPr>
          <p:spPr>
            <a:xfrm>
              <a:off x="-2653275" y="4932725"/>
              <a:ext cx="9125" cy="9900"/>
            </a:xfrm>
            <a:custGeom>
              <a:rect b="b" l="l" r="r" t="t"/>
              <a:pathLst>
                <a:path extrusionOk="0" h="396" w="365">
                  <a:moveTo>
                    <a:pt x="183" y="1"/>
                  </a:moveTo>
                  <a:cubicBezTo>
                    <a:pt x="61" y="1"/>
                    <a:pt x="0" y="61"/>
                    <a:pt x="0" y="183"/>
                  </a:cubicBezTo>
                  <a:cubicBezTo>
                    <a:pt x="0" y="304"/>
                    <a:pt x="61" y="396"/>
                    <a:pt x="183" y="396"/>
                  </a:cubicBezTo>
                  <a:cubicBezTo>
                    <a:pt x="304" y="396"/>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8"/>
            <p:cNvSpPr/>
            <p:nvPr/>
          </p:nvSpPr>
          <p:spPr>
            <a:xfrm>
              <a:off x="-2730800" y="4934250"/>
              <a:ext cx="7625" cy="7625"/>
            </a:xfrm>
            <a:custGeom>
              <a:rect b="b" l="l" r="r" t="t"/>
              <a:pathLst>
                <a:path extrusionOk="0" h="305" w="305">
                  <a:moveTo>
                    <a:pt x="153" y="0"/>
                  </a:moveTo>
                  <a:cubicBezTo>
                    <a:pt x="62" y="0"/>
                    <a:pt x="1" y="91"/>
                    <a:pt x="1" y="152"/>
                  </a:cubicBezTo>
                  <a:cubicBezTo>
                    <a:pt x="1" y="243"/>
                    <a:pt x="62" y="304"/>
                    <a:pt x="153" y="304"/>
                  </a:cubicBezTo>
                  <a:cubicBezTo>
                    <a:pt x="244" y="304"/>
                    <a:pt x="305" y="243"/>
                    <a:pt x="305" y="152"/>
                  </a:cubicBezTo>
                  <a:cubicBezTo>
                    <a:pt x="305" y="9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8"/>
            <p:cNvSpPr/>
            <p:nvPr/>
          </p:nvSpPr>
          <p:spPr>
            <a:xfrm>
              <a:off x="-2807550" y="4935775"/>
              <a:ext cx="6875" cy="5325"/>
            </a:xfrm>
            <a:custGeom>
              <a:rect b="b" l="l" r="r" t="t"/>
              <a:pathLst>
                <a:path extrusionOk="0" h="213" w="275">
                  <a:moveTo>
                    <a:pt x="123" y="0"/>
                  </a:moveTo>
                  <a:cubicBezTo>
                    <a:pt x="31" y="0"/>
                    <a:pt x="1" y="30"/>
                    <a:pt x="1" y="91"/>
                  </a:cubicBezTo>
                  <a:cubicBezTo>
                    <a:pt x="1" y="182"/>
                    <a:pt x="31" y="213"/>
                    <a:pt x="123" y="213"/>
                  </a:cubicBezTo>
                  <a:cubicBezTo>
                    <a:pt x="183" y="213"/>
                    <a:pt x="274" y="182"/>
                    <a:pt x="244" y="91"/>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8"/>
            <p:cNvSpPr/>
            <p:nvPr/>
          </p:nvSpPr>
          <p:spPr>
            <a:xfrm>
              <a:off x="-2885800" y="4934250"/>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8"/>
            <p:cNvSpPr/>
            <p:nvPr/>
          </p:nvSpPr>
          <p:spPr>
            <a:xfrm>
              <a:off x="-2962550" y="4936525"/>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8"/>
            <p:cNvSpPr/>
            <p:nvPr/>
          </p:nvSpPr>
          <p:spPr>
            <a:xfrm>
              <a:off x="-3039300" y="4937275"/>
              <a:ext cx="3050" cy="2325"/>
            </a:xfrm>
            <a:custGeom>
              <a:rect b="b" l="l" r="r" t="t"/>
              <a:pathLst>
                <a:path extrusionOk="0" h="93" w="122">
                  <a:moveTo>
                    <a:pt x="31" y="1"/>
                  </a:moveTo>
                  <a:cubicBezTo>
                    <a:pt x="31" y="1"/>
                    <a:pt x="0" y="1"/>
                    <a:pt x="0" y="62"/>
                  </a:cubicBezTo>
                  <a:cubicBezTo>
                    <a:pt x="0" y="62"/>
                    <a:pt x="0" y="92"/>
                    <a:pt x="31" y="92"/>
                  </a:cubicBezTo>
                  <a:cubicBezTo>
                    <a:pt x="91" y="92"/>
                    <a:pt x="122" y="92"/>
                    <a:pt x="61" y="62"/>
                  </a:cubicBezTo>
                  <a:cubicBezTo>
                    <a:pt x="61" y="62"/>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8"/>
            <p:cNvSpPr/>
            <p:nvPr/>
          </p:nvSpPr>
          <p:spPr>
            <a:xfrm>
              <a:off x="-3116825" y="49372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8"/>
            <p:cNvSpPr/>
            <p:nvPr/>
          </p:nvSpPr>
          <p:spPr>
            <a:xfrm>
              <a:off x="-2033975" y="4997325"/>
              <a:ext cx="19025" cy="19025"/>
            </a:xfrm>
            <a:custGeom>
              <a:rect b="b" l="l" r="r" t="t"/>
              <a:pathLst>
                <a:path extrusionOk="0" h="761" w="761">
                  <a:moveTo>
                    <a:pt x="365" y="0"/>
                  </a:moveTo>
                  <a:cubicBezTo>
                    <a:pt x="153" y="0"/>
                    <a:pt x="1" y="183"/>
                    <a:pt x="1" y="365"/>
                  </a:cubicBezTo>
                  <a:cubicBezTo>
                    <a:pt x="1" y="578"/>
                    <a:pt x="153" y="760"/>
                    <a:pt x="365" y="760"/>
                  </a:cubicBezTo>
                  <a:cubicBezTo>
                    <a:pt x="578" y="760"/>
                    <a:pt x="761" y="578"/>
                    <a:pt x="761" y="36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8"/>
            <p:cNvSpPr/>
            <p:nvPr/>
          </p:nvSpPr>
          <p:spPr>
            <a:xfrm>
              <a:off x="-2111475" y="4998075"/>
              <a:ext cx="17500" cy="17500"/>
            </a:xfrm>
            <a:custGeom>
              <a:rect b="b" l="l" r="r" t="t"/>
              <a:pathLst>
                <a:path extrusionOk="0" h="700" w="700">
                  <a:moveTo>
                    <a:pt x="365" y="1"/>
                  </a:moveTo>
                  <a:cubicBezTo>
                    <a:pt x="152" y="1"/>
                    <a:pt x="0" y="153"/>
                    <a:pt x="0" y="365"/>
                  </a:cubicBezTo>
                  <a:cubicBezTo>
                    <a:pt x="0" y="548"/>
                    <a:pt x="152" y="700"/>
                    <a:pt x="365" y="700"/>
                  </a:cubicBezTo>
                  <a:cubicBezTo>
                    <a:pt x="548" y="700"/>
                    <a:pt x="699" y="548"/>
                    <a:pt x="699" y="36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8"/>
            <p:cNvSpPr/>
            <p:nvPr/>
          </p:nvSpPr>
          <p:spPr>
            <a:xfrm>
              <a:off x="-2188975" y="49980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69"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8"/>
            <p:cNvSpPr/>
            <p:nvPr/>
          </p:nvSpPr>
          <p:spPr>
            <a:xfrm>
              <a:off x="-2266500" y="4998825"/>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8"/>
            <p:cNvSpPr/>
            <p:nvPr/>
          </p:nvSpPr>
          <p:spPr>
            <a:xfrm>
              <a:off x="-2343250" y="5000350"/>
              <a:ext cx="13700" cy="12950"/>
            </a:xfrm>
            <a:custGeom>
              <a:rect b="b" l="l" r="r" t="t"/>
              <a:pathLst>
                <a:path extrusionOk="0" h="518" w="548">
                  <a:moveTo>
                    <a:pt x="274" y="1"/>
                  </a:moveTo>
                  <a:cubicBezTo>
                    <a:pt x="122" y="1"/>
                    <a:pt x="1" y="122"/>
                    <a:pt x="1" y="244"/>
                  </a:cubicBezTo>
                  <a:cubicBezTo>
                    <a:pt x="1" y="396"/>
                    <a:pt x="122" y="517"/>
                    <a:pt x="274" y="517"/>
                  </a:cubicBezTo>
                  <a:cubicBezTo>
                    <a:pt x="426" y="517"/>
                    <a:pt x="548" y="396"/>
                    <a:pt x="548" y="24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8"/>
            <p:cNvSpPr/>
            <p:nvPr/>
          </p:nvSpPr>
          <p:spPr>
            <a:xfrm>
              <a:off x="-2420750" y="5000350"/>
              <a:ext cx="12950" cy="12950"/>
            </a:xfrm>
            <a:custGeom>
              <a:rect b="b" l="l" r="r" t="t"/>
              <a:pathLst>
                <a:path extrusionOk="0" h="518" w="518">
                  <a:moveTo>
                    <a:pt x="274" y="1"/>
                  </a:moveTo>
                  <a:cubicBezTo>
                    <a:pt x="122" y="1"/>
                    <a:pt x="0" y="122"/>
                    <a:pt x="0" y="274"/>
                  </a:cubicBezTo>
                  <a:cubicBezTo>
                    <a:pt x="0" y="396"/>
                    <a:pt x="122" y="517"/>
                    <a:pt x="274" y="517"/>
                  </a:cubicBezTo>
                  <a:cubicBezTo>
                    <a:pt x="365" y="517"/>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8"/>
            <p:cNvSpPr/>
            <p:nvPr/>
          </p:nvSpPr>
          <p:spPr>
            <a:xfrm>
              <a:off x="-2499025" y="5001125"/>
              <a:ext cx="11425" cy="11425"/>
            </a:xfrm>
            <a:custGeom>
              <a:rect b="b" l="l" r="r" t="t"/>
              <a:pathLst>
                <a:path extrusionOk="0" h="457" w="457">
                  <a:moveTo>
                    <a:pt x="244" y="0"/>
                  </a:moveTo>
                  <a:cubicBezTo>
                    <a:pt x="122" y="0"/>
                    <a:pt x="1" y="91"/>
                    <a:pt x="1" y="213"/>
                  </a:cubicBezTo>
                  <a:cubicBezTo>
                    <a:pt x="1" y="365"/>
                    <a:pt x="122" y="456"/>
                    <a:pt x="244" y="456"/>
                  </a:cubicBezTo>
                  <a:cubicBezTo>
                    <a:pt x="365" y="456"/>
                    <a:pt x="457" y="36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8"/>
            <p:cNvSpPr/>
            <p:nvPr/>
          </p:nvSpPr>
          <p:spPr>
            <a:xfrm>
              <a:off x="-2575775" y="5001875"/>
              <a:ext cx="10675" cy="9900"/>
            </a:xfrm>
            <a:custGeom>
              <a:rect b="b" l="l" r="r" t="t"/>
              <a:pathLst>
                <a:path extrusionOk="0" h="396" w="427">
                  <a:moveTo>
                    <a:pt x="183" y="1"/>
                  </a:moveTo>
                  <a:cubicBezTo>
                    <a:pt x="92" y="1"/>
                    <a:pt x="1" y="92"/>
                    <a:pt x="1" y="213"/>
                  </a:cubicBezTo>
                  <a:cubicBezTo>
                    <a:pt x="1" y="304"/>
                    <a:pt x="92" y="396"/>
                    <a:pt x="183" y="396"/>
                  </a:cubicBezTo>
                  <a:cubicBezTo>
                    <a:pt x="305" y="396"/>
                    <a:pt x="426" y="30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8"/>
            <p:cNvSpPr/>
            <p:nvPr/>
          </p:nvSpPr>
          <p:spPr>
            <a:xfrm>
              <a:off x="-2653275" y="5001875"/>
              <a:ext cx="9125" cy="9900"/>
            </a:xfrm>
            <a:custGeom>
              <a:rect b="b" l="l" r="r" t="t"/>
              <a:pathLst>
                <a:path extrusionOk="0" h="396" w="365">
                  <a:moveTo>
                    <a:pt x="183" y="1"/>
                  </a:moveTo>
                  <a:cubicBezTo>
                    <a:pt x="61" y="1"/>
                    <a:pt x="0" y="92"/>
                    <a:pt x="0" y="183"/>
                  </a:cubicBezTo>
                  <a:cubicBezTo>
                    <a:pt x="0" y="304"/>
                    <a:pt x="61" y="396"/>
                    <a:pt x="183" y="396"/>
                  </a:cubicBezTo>
                  <a:cubicBezTo>
                    <a:pt x="274" y="396"/>
                    <a:pt x="365" y="30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8"/>
            <p:cNvSpPr/>
            <p:nvPr/>
          </p:nvSpPr>
          <p:spPr>
            <a:xfrm>
              <a:off x="-2730800" y="5002625"/>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8"/>
            <p:cNvSpPr/>
            <p:nvPr/>
          </p:nvSpPr>
          <p:spPr>
            <a:xfrm>
              <a:off x="-2807550" y="5004150"/>
              <a:ext cx="6125" cy="5350"/>
            </a:xfrm>
            <a:custGeom>
              <a:rect b="b" l="l" r="r" t="t"/>
              <a:pathLst>
                <a:path extrusionOk="0" h="214" w="245">
                  <a:moveTo>
                    <a:pt x="123" y="1"/>
                  </a:moveTo>
                  <a:cubicBezTo>
                    <a:pt x="31" y="1"/>
                    <a:pt x="1" y="31"/>
                    <a:pt x="1" y="92"/>
                  </a:cubicBezTo>
                  <a:cubicBezTo>
                    <a:pt x="1" y="183"/>
                    <a:pt x="31" y="213"/>
                    <a:pt x="123" y="213"/>
                  </a:cubicBezTo>
                  <a:cubicBezTo>
                    <a:pt x="183" y="213"/>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8"/>
            <p:cNvSpPr/>
            <p:nvPr/>
          </p:nvSpPr>
          <p:spPr>
            <a:xfrm>
              <a:off x="-2885800" y="5004150"/>
              <a:ext cx="6100" cy="5350"/>
            </a:xfrm>
            <a:custGeom>
              <a:rect b="b" l="l" r="r" t="t"/>
              <a:pathLst>
                <a:path extrusionOk="0" h="214" w="244">
                  <a:moveTo>
                    <a:pt x="122" y="1"/>
                  </a:moveTo>
                  <a:cubicBezTo>
                    <a:pt x="61" y="1"/>
                    <a:pt x="0" y="61"/>
                    <a:pt x="0" y="92"/>
                  </a:cubicBezTo>
                  <a:cubicBezTo>
                    <a:pt x="0" y="183"/>
                    <a:pt x="91" y="213"/>
                    <a:pt x="122" y="213"/>
                  </a:cubicBezTo>
                  <a:cubicBezTo>
                    <a:pt x="213" y="213"/>
                    <a:pt x="243" y="18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8"/>
            <p:cNvSpPr/>
            <p:nvPr/>
          </p:nvSpPr>
          <p:spPr>
            <a:xfrm>
              <a:off x="-2962550" y="5004925"/>
              <a:ext cx="3825" cy="3825"/>
            </a:xfrm>
            <a:custGeom>
              <a:rect b="b" l="l" r="r" t="t"/>
              <a:pathLst>
                <a:path extrusionOk="0" h="153" w="153">
                  <a:moveTo>
                    <a:pt x="91" y="0"/>
                  </a:moveTo>
                  <a:cubicBezTo>
                    <a:pt x="31" y="0"/>
                    <a:pt x="0" y="30"/>
                    <a:pt x="0" y="61"/>
                  </a:cubicBezTo>
                  <a:cubicBezTo>
                    <a:pt x="0" y="122"/>
                    <a:pt x="31" y="152"/>
                    <a:pt x="91" y="152"/>
                  </a:cubicBezTo>
                  <a:cubicBezTo>
                    <a:pt x="122" y="152"/>
                    <a:pt x="152" y="122"/>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8"/>
            <p:cNvSpPr/>
            <p:nvPr/>
          </p:nvSpPr>
          <p:spPr>
            <a:xfrm>
              <a:off x="-3039300" y="5005675"/>
              <a:ext cx="1550" cy="2300"/>
            </a:xfrm>
            <a:custGeom>
              <a:rect b="b" l="l" r="r" t="t"/>
              <a:pathLst>
                <a:path extrusionOk="0" h="92" w="62">
                  <a:moveTo>
                    <a:pt x="31" y="0"/>
                  </a:moveTo>
                  <a:cubicBezTo>
                    <a:pt x="31" y="0"/>
                    <a:pt x="0" y="31"/>
                    <a:pt x="0" y="31"/>
                  </a:cubicBezTo>
                  <a:cubicBezTo>
                    <a:pt x="0" y="61"/>
                    <a:pt x="31" y="92"/>
                    <a:pt x="31" y="92"/>
                  </a:cubicBezTo>
                  <a:cubicBezTo>
                    <a:pt x="61" y="92"/>
                    <a:pt x="61"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8"/>
            <p:cNvSpPr/>
            <p:nvPr/>
          </p:nvSpPr>
          <p:spPr>
            <a:xfrm>
              <a:off x="-3116825" y="5006550"/>
              <a:ext cx="1475" cy="1425"/>
            </a:xfrm>
            <a:custGeom>
              <a:rect b="b" l="l" r="r" t="t"/>
              <a:pathLst>
                <a:path extrusionOk="0" h="57" w="59">
                  <a:moveTo>
                    <a:pt x="51" y="0"/>
                  </a:moveTo>
                  <a:cubicBezTo>
                    <a:pt x="47" y="0"/>
                    <a:pt x="41" y="7"/>
                    <a:pt x="31" y="26"/>
                  </a:cubicBezTo>
                  <a:cubicBezTo>
                    <a:pt x="31" y="26"/>
                    <a:pt x="1" y="26"/>
                    <a:pt x="31" y="57"/>
                  </a:cubicBezTo>
                  <a:cubicBezTo>
                    <a:pt x="52" y="36"/>
                    <a:pt x="59" y="0"/>
                    <a:pt x="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8"/>
            <p:cNvSpPr/>
            <p:nvPr/>
          </p:nvSpPr>
          <p:spPr>
            <a:xfrm>
              <a:off x="-2033975" y="50664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8"/>
            <p:cNvSpPr/>
            <p:nvPr/>
          </p:nvSpPr>
          <p:spPr>
            <a:xfrm>
              <a:off x="-2111475" y="50679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8"/>
            <p:cNvSpPr/>
            <p:nvPr/>
          </p:nvSpPr>
          <p:spPr>
            <a:xfrm>
              <a:off x="-2188975" y="5066475"/>
              <a:ext cx="16725" cy="17500"/>
            </a:xfrm>
            <a:custGeom>
              <a:rect b="b" l="l" r="r" t="t"/>
              <a:pathLst>
                <a:path extrusionOk="0" h="700" w="669">
                  <a:moveTo>
                    <a:pt x="334" y="0"/>
                  </a:moveTo>
                  <a:cubicBezTo>
                    <a:pt x="152" y="0"/>
                    <a:pt x="0" y="152"/>
                    <a:pt x="0" y="365"/>
                  </a:cubicBezTo>
                  <a:cubicBezTo>
                    <a:pt x="0" y="547"/>
                    <a:pt x="152" y="699"/>
                    <a:pt x="334" y="699"/>
                  </a:cubicBezTo>
                  <a:cubicBezTo>
                    <a:pt x="486" y="699"/>
                    <a:pt x="638" y="547"/>
                    <a:pt x="669" y="36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8"/>
            <p:cNvSpPr/>
            <p:nvPr/>
          </p:nvSpPr>
          <p:spPr>
            <a:xfrm>
              <a:off x="-2266500" y="50687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8"/>
            <p:cNvSpPr/>
            <p:nvPr/>
          </p:nvSpPr>
          <p:spPr>
            <a:xfrm>
              <a:off x="-2343250" y="50695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8"/>
            <p:cNvSpPr/>
            <p:nvPr/>
          </p:nvSpPr>
          <p:spPr>
            <a:xfrm>
              <a:off x="-2420750" y="5068750"/>
              <a:ext cx="12950" cy="12950"/>
            </a:xfrm>
            <a:custGeom>
              <a:rect b="b" l="l" r="r" t="t"/>
              <a:pathLst>
                <a:path extrusionOk="0" h="518" w="518">
                  <a:moveTo>
                    <a:pt x="274" y="0"/>
                  </a:moveTo>
                  <a:cubicBezTo>
                    <a:pt x="122" y="0"/>
                    <a:pt x="0" y="122"/>
                    <a:pt x="0" y="274"/>
                  </a:cubicBezTo>
                  <a:cubicBezTo>
                    <a:pt x="0" y="426"/>
                    <a:pt x="122" y="517"/>
                    <a:pt x="274" y="517"/>
                  </a:cubicBezTo>
                  <a:cubicBezTo>
                    <a:pt x="365" y="51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8"/>
            <p:cNvSpPr/>
            <p:nvPr/>
          </p:nvSpPr>
          <p:spPr>
            <a:xfrm>
              <a:off x="-2499025" y="50702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8"/>
            <p:cNvSpPr/>
            <p:nvPr/>
          </p:nvSpPr>
          <p:spPr>
            <a:xfrm>
              <a:off x="-2575775" y="50717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244"/>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8"/>
            <p:cNvSpPr/>
            <p:nvPr/>
          </p:nvSpPr>
          <p:spPr>
            <a:xfrm>
              <a:off x="-2653275" y="50702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8"/>
            <p:cNvSpPr/>
            <p:nvPr/>
          </p:nvSpPr>
          <p:spPr>
            <a:xfrm>
              <a:off x="-2730800" y="50725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8"/>
            <p:cNvSpPr/>
            <p:nvPr/>
          </p:nvSpPr>
          <p:spPr>
            <a:xfrm>
              <a:off x="-2807550" y="5073300"/>
              <a:ext cx="6125" cy="6100"/>
            </a:xfrm>
            <a:custGeom>
              <a:rect b="b" l="l" r="r" t="t"/>
              <a:pathLst>
                <a:path extrusionOk="0" h="244" w="245">
                  <a:moveTo>
                    <a:pt x="123" y="1"/>
                  </a:moveTo>
                  <a:cubicBezTo>
                    <a:pt x="31" y="1"/>
                    <a:pt x="1" y="31"/>
                    <a:pt x="1" y="122"/>
                  </a:cubicBezTo>
                  <a:cubicBezTo>
                    <a:pt x="1" y="183"/>
                    <a:pt x="31" y="244"/>
                    <a:pt x="123" y="244"/>
                  </a:cubicBezTo>
                  <a:cubicBezTo>
                    <a:pt x="183" y="244"/>
                    <a:pt x="24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8"/>
            <p:cNvSpPr/>
            <p:nvPr/>
          </p:nvSpPr>
          <p:spPr>
            <a:xfrm>
              <a:off x="-2885800" y="50725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8"/>
            <p:cNvSpPr/>
            <p:nvPr/>
          </p:nvSpPr>
          <p:spPr>
            <a:xfrm>
              <a:off x="-2962550" y="50740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8"/>
            <p:cNvSpPr/>
            <p:nvPr/>
          </p:nvSpPr>
          <p:spPr>
            <a:xfrm>
              <a:off x="-3039300" y="5075575"/>
              <a:ext cx="3050" cy="1550"/>
            </a:xfrm>
            <a:custGeom>
              <a:rect b="b" l="l" r="r" t="t"/>
              <a:pathLst>
                <a:path extrusionOk="0" h="62" w="122">
                  <a:moveTo>
                    <a:pt x="31" y="1"/>
                  </a:moveTo>
                  <a:cubicBezTo>
                    <a:pt x="31" y="1"/>
                    <a:pt x="0" y="1"/>
                    <a:pt x="0" y="31"/>
                  </a:cubicBezTo>
                  <a:cubicBezTo>
                    <a:pt x="0" y="31"/>
                    <a:pt x="0" y="62"/>
                    <a:pt x="31" y="62"/>
                  </a:cubicBezTo>
                  <a:cubicBezTo>
                    <a:pt x="91" y="6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8"/>
            <p:cNvSpPr/>
            <p:nvPr/>
          </p:nvSpPr>
          <p:spPr>
            <a:xfrm>
              <a:off x="-3116825" y="50755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8"/>
            <p:cNvSpPr/>
            <p:nvPr/>
          </p:nvSpPr>
          <p:spPr>
            <a:xfrm>
              <a:off x="-2033975" y="51348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8"/>
            <p:cNvSpPr/>
            <p:nvPr/>
          </p:nvSpPr>
          <p:spPr>
            <a:xfrm>
              <a:off x="-2111475" y="513637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8"/>
            <p:cNvSpPr/>
            <p:nvPr/>
          </p:nvSpPr>
          <p:spPr>
            <a:xfrm>
              <a:off x="-2188975" y="5136375"/>
              <a:ext cx="16725" cy="16750"/>
            </a:xfrm>
            <a:custGeom>
              <a:rect b="b" l="l" r="r" t="t"/>
              <a:pathLst>
                <a:path extrusionOk="0" h="670" w="669">
                  <a:moveTo>
                    <a:pt x="334" y="1"/>
                  </a:moveTo>
                  <a:cubicBezTo>
                    <a:pt x="152" y="1"/>
                    <a:pt x="0" y="152"/>
                    <a:pt x="0" y="335"/>
                  </a:cubicBezTo>
                  <a:cubicBezTo>
                    <a:pt x="0" y="517"/>
                    <a:pt x="152" y="669"/>
                    <a:pt x="334" y="669"/>
                  </a:cubicBezTo>
                  <a:cubicBezTo>
                    <a:pt x="486" y="669"/>
                    <a:pt x="638" y="517"/>
                    <a:pt x="669" y="335"/>
                  </a:cubicBezTo>
                  <a:cubicBezTo>
                    <a:pt x="669" y="152"/>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8"/>
            <p:cNvSpPr/>
            <p:nvPr/>
          </p:nvSpPr>
          <p:spPr>
            <a:xfrm>
              <a:off x="-2266500" y="5137125"/>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8"/>
            <p:cNvSpPr/>
            <p:nvPr/>
          </p:nvSpPr>
          <p:spPr>
            <a:xfrm>
              <a:off x="-2343250" y="51379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8"/>
            <p:cNvSpPr/>
            <p:nvPr/>
          </p:nvSpPr>
          <p:spPr>
            <a:xfrm>
              <a:off x="-2420750" y="5137900"/>
              <a:ext cx="12950" cy="13700"/>
            </a:xfrm>
            <a:custGeom>
              <a:rect b="b" l="l" r="r" t="t"/>
              <a:pathLst>
                <a:path extrusionOk="0" h="548" w="518">
                  <a:moveTo>
                    <a:pt x="274" y="0"/>
                  </a:moveTo>
                  <a:cubicBezTo>
                    <a:pt x="122" y="0"/>
                    <a:pt x="0" y="122"/>
                    <a:pt x="0" y="274"/>
                  </a:cubicBezTo>
                  <a:cubicBezTo>
                    <a:pt x="0" y="426"/>
                    <a:pt x="122" y="547"/>
                    <a:pt x="274" y="547"/>
                  </a:cubicBezTo>
                  <a:cubicBezTo>
                    <a:pt x="365" y="54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8"/>
            <p:cNvSpPr/>
            <p:nvPr/>
          </p:nvSpPr>
          <p:spPr>
            <a:xfrm>
              <a:off x="-2499025" y="5138650"/>
              <a:ext cx="11425" cy="11425"/>
            </a:xfrm>
            <a:custGeom>
              <a:rect b="b" l="l" r="r" t="t"/>
              <a:pathLst>
                <a:path extrusionOk="0" h="457" w="457">
                  <a:moveTo>
                    <a:pt x="244" y="1"/>
                  </a:moveTo>
                  <a:cubicBezTo>
                    <a:pt x="122" y="1"/>
                    <a:pt x="1" y="122"/>
                    <a:pt x="1" y="244"/>
                  </a:cubicBezTo>
                  <a:cubicBezTo>
                    <a:pt x="1" y="365"/>
                    <a:pt x="122" y="457"/>
                    <a:pt x="244" y="457"/>
                  </a:cubicBezTo>
                  <a:cubicBezTo>
                    <a:pt x="365"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8"/>
            <p:cNvSpPr/>
            <p:nvPr/>
          </p:nvSpPr>
          <p:spPr>
            <a:xfrm>
              <a:off x="-2575775" y="5140175"/>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8"/>
            <p:cNvSpPr/>
            <p:nvPr/>
          </p:nvSpPr>
          <p:spPr>
            <a:xfrm>
              <a:off x="-2653275" y="5140175"/>
              <a:ext cx="9125" cy="9150"/>
            </a:xfrm>
            <a:custGeom>
              <a:rect b="b" l="l" r="r" t="t"/>
              <a:pathLst>
                <a:path extrusionOk="0" h="366" w="365">
                  <a:moveTo>
                    <a:pt x="183" y="0"/>
                  </a:moveTo>
                  <a:cubicBezTo>
                    <a:pt x="61" y="0"/>
                    <a:pt x="0" y="61"/>
                    <a:pt x="0" y="183"/>
                  </a:cubicBezTo>
                  <a:cubicBezTo>
                    <a:pt x="0" y="304"/>
                    <a:pt x="61" y="365"/>
                    <a:pt x="183" y="365"/>
                  </a:cubicBezTo>
                  <a:cubicBezTo>
                    <a:pt x="304" y="365"/>
                    <a:pt x="365" y="24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8"/>
            <p:cNvSpPr/>
            <p:nvPr/>
          </p:nvSpPr>
          <p:spPr>
            <a:xfrm>
              <a:off x="-2730800" y="514092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8"/>
            <p:cNvSpPr/>
            <p:nvPr/>
          </p:nvSpPr>
          <p:spPr>
            <a:xfrm>
              <a:off x="-2807550" y="5141700"/>
              <a:ext cx="6125" cy="6100"/>
            </a:xfrm>
            <a:custGeom>
              <a:rect b="b" l="l" r="r" t="t"/>
              <a:pathLst>
                <a:path extrusionOk="0" h="244" w="245">
                  <a:moveTo>
                    <a:pt x="123" y="0"/>
                  </a:moveTo>
                  <a:cubicBezTo>
                    <a:pt x="31" y="0"/>
                    <a:pt x="1" y="31"/>
                    <a:pt x="1" y="122"/>
                  </a:cubicBezTo>
                  <a:cubicBezTo>
                    <a:pt x="1" y="183"/>
                    <a:pt x="31" y="243"/>
                    <a:pt x="123" y="243"/>
                  </a:cubicBezTo>
                  <a:cubicBezTo>
                    <a:pt x="183" y="243"/>
                    <a:pt x="24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8"/>
            <p:cNvSpPr/>
            <p:nvPr/>
          </p:nvSpPr>
          <p:spPr>
            <a:xfrm>
              <a:off x="-2885800" y="51417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52"/>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8"/>
            <p:cNvSpPr/>
            <p:nvPr/>
          </p:nvSpPr>
          <p:spPr>
            <a:xfrm>
              <a:off x="-2962550" y="5142450"/>
              <a:ext cx="3825" cy="3825"/>
            </a:xfrm>
            <a:custGeom>
              <a:rect b="b" l="l" r="r" t="t"/>
              <a:pathLst>
                <a:path extrusionOk="0" h="153" w="153">
                  <a:moveTo>
                    <a:pt x="91" y="1"/>
                  </a:moveTo>
                  <a:cubicBezTo>
                    <a:pt x="31" y="1"/>
                    <a:pt x="0" y="31"/>
                    <a:pt x="0" y="92"/>
                  </a:cubicBezTo>
                  <a:cubicBezTo>
                    <a:pt x="0" y="122"/>
                    <a:pt x="31" y="153"/>
                    <a:pt x="91" y="153"/>
                  </a:cubicBezTo>
                  <a:cubicBezTo>
                    <a:pt x="122" y="153"/>
                    <a:pt x="152" y="122"/>
                    <a:pt x="152" y="9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8"/>
            <p:cNvSpPr/>
            <p:nvPr/>
          </p:nvSpPr>
          <p:spPr>
            <a:xfrm>
              <a:off x="-3039300" y="51439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8"/>
            <p:cNvSpPr/>
            <p:nvPr/>
          </p:nvSpPr>
          <p:spPr>
            <a:xfrm>
              <a:off x="-3116825" y="51444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moveTo>
                    <a:pt x="52" y="30"/>
                  </a:moveTo>
                  <a:cubicBezTo>
                    <a:pt x="48" y="30"/>
                    <a:pt x="41" y="33"/>
                    <a:pt x="31" y="43"/>
                  </a:cubicBezTo>
                  <a:cubicBezTo>
                    <a:pt x="52" y="43"/>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8"/>
            <p:cNvSpPr/>
            <p:nvPr/>
          </p:nvSpPr>
          <p:spPr>
            <a:xfrm>
              <a:off x="-2033975" y="5203250"/>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8"/>
            <p:cNvSpPr/>
            <p:nvPr/>
          </p:nvSpPr>
          <p:spPr>
            <a:xfrm>
              <a:off x="-2111475" y="52055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48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8"/>
            <p:cNvSpPr/>
            <p:nvPr/>
          </p:nvSpPr>
          <p:spPr>
            <a:xfrm>
              <a:off x="-2188975" y="520477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8"/>
            <p:cNvSpPr/>
            <p:nvPr/>
          </p:nvSpPr>
          <p:spPr>
            <a:xfrm>
              <a:off x="-2266500" y="5205525"/>
              <a:ext cx="15975" cy="15225"/>
            </a:xfrm>
            <a:custGeom>
              <a:rect b="b" l="l" r="r" t="t"/>
              <a:pathLst>
                <a:path extrusionOk="0" h="609" w="639">
                  <a:moveTo>
                    <a:pt x="335" y="1"/>
                  </a:moveTo>
                  <a:cubicBezTo>
                    <a:pt x="183" y="1"/>
                    <a:pt x="1" y="152"/>
                    <a:pt x="1" y="304"/>
                  </a:cubicBezTo>
                  <a:cubicBezTo>
                    <a:pt x="1" y="456"/>
                    <a:pt x="183" y="608"/>
                    <a:pt x="335" y="608"/>
                  </a:cubicBezTo>
                  <a:cubicBezTo>
                    <a:pt x="487" y="608"/>
                    <a:pt x="639" y="487"/>
                    <a:pt x="639" y="304"/>
                  </a:cubicBezTo>
                  <a:cubicBezTo>
                    <a:pt x="639" y="152"/>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8"/>
            <p:cNvSpPr/>
            <p:nvPr/>
          </p:nvSpPr>
          <p:spPr>
            <a:xfrm>
              <a:off x="-2343250" y="52070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395"/>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8"/>
            <p:cNvSpPr/>
            <p:nvPr/>
          </p:nvSpPr>
          <p:spPr>
            <a:xfrm>
              <a:off x="-2420750" y="52062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8"/>
            <p:cNvSpPr/>
            <p:nvPr/>
          </p:nvSpPr>
          <p:spPr>
            <a:xfrm>
              <a:off x="-2499025" y="5207050"/>
              <a:ext cx="11425" cy="11425"/>
            </a:xfrm>
            <a:custGeom>
              <a:rect b="b" l="l" r="r" t="t"/>
              <a:pathLst>
                <a:path extrusionOk="0" h="457" w="457">
                  <a:moveTo>
                    <a:pt x="244" y="0"/>
                  </a:moveTo>
                  <a:cubicBezTo>
                    <a:pt x="122" y="0"/>
                    <a:pt x="1" y="122"/>
                    <a:pt x="1" y="243"/>
                  </a:cubicBezTo>
                  <a:cubicBezTo>
                    <a:pt x="1" y="335"/>
                    <a:pt x="122" y="456"/>
                    <a:pt x="244" y="456"/>
                  </a:cubicBezTo>
                  <a:cubicBezTo>
                    <a:pt x="396" y="456"/>
                    <a:pt x="457" y="39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8"/>
            <p:cNvSpPr/>
            <p:nvPr/>
          </p:nvSpPr>
          <p:spPr>
            <a:xfrm>
              <a:off x="-2575775" y="52093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8"/>
            <p:cNvSpPr/>
            <p:nvPr/>
          </p:nvSpPr>
          <p:spPr>
            <a:xfrm>
              <a:off x="-2653275" y="52085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8"/>
            <p:cNvSpPr/>
            <p:nvPr/>
          </p:nvSpPr>
          <p:spPr>
            <a:xfrm>
              <a:off x="-2730800" y="5209325"/>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8"/>
            <p:cNvSpPr/>
            <p:nvPr/>
          </p:nvSpPr>
          <p:spPr>
            <a:xfrm>
              <a:off x="-2807550" y="52108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8"/>
            <p:cNvSpPr/>
            <p:nvPr/>
          </p:nvSpPr>
          <p:spPr>
            <a:xfrm>
              <a:off x="-2885800" y="52100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8"/>
            <p:cNvSpPr/>
            <p:nvPr/>
          </p:nvSpPr>
          <p:spPr>
            <a:xfrm>
              <a:off x="-2962550" y="5210850"/>
              <a:ext cx="3825" cy="3825"/>
            </a:xfrm>
            <a:custGeom>
              <a:rect b="b" l="l" r="r" t="t"/>
              <a:pathLst>
                <a:path extrusionOk="0" h="153" w="153">
                  <a:moveTo>
                    <a:pt x="91" y="0"/>
                  </a:moveTo>
                  <a:cubicBezTo>
                    <a:pt x="61" y="0"/>
                    <a:pt x="0" y="61"/>
                    <a:pt x="0" y="91"/>
                  </a:cubicBezTo>
                  <a:cubicBezTo>
                    <a:pt x="0" y="122"/>
                    <a:pt x="61" y="152"/>
                    <a:pt x="91" y="152"/>
                  </a:cubicBezTo>
                  <a:cubicBezTo>
                    <a:pt x="122" y="152"/>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8"/>
            <p:cNvSpPr/>
            <p:nvPr/>
          </p:nvSpPr>
          <p:spPr>
            <a:xfrm>
              <a:off x="-3039300" y="52131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8"/>
            <p:cNvSpPr/>
            <p:nvPr/>
          </p:nvSpPr>
          <p:spPr>
            <a:xfrm>
              <a:off x="-3116825" y="52131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6" name="Google Shape;1366;p8"/>
          <p:cNvSpPr/>
          <p:nvPr/>
        </p:nvSpPr>
        <p:spPr>
          <a:xfrm flipH="1" rot="10800000">
            <a:off x="-1342651" y="3812775"/>
            <a:ext cx="5784052" cy="1790874"/>
          </a:xfrm>
          <a:custGeom>
            <a:rect b="b" l="l" r="r" t="t"/>
            <a:pathLst>
              <a:path extrusionOk="0" h="32842" w="106071">
                <a:moveTo>
                  <a:pt x="0" y="0"/>
                </a:moveTo>
                <a:cubicBezTo>
                  <a:pt x="268" y="12588"/>
                  <a:pt x="3048" y="30882"/>
                  <a:pt x="17958" y="32682"/>
                </a:cubicBezTo>
                <a:cubicBezTo>
                  <a:pt x="18773" y="32791"/>
                  <a:pt x="19551" y="32842"/>
                  <a:pt x="20296" y="32842"/>
                </a:cubicBezTo>
                <a:cubicBezTo>
                  <a:pt x="28772" y="32842"/>
                  <a:pt x="33080" y="26197"/>
                  <a:pt x="40843" y="23689"/>
                </a:cubicBezTo>
                <a:cubicBezTo>
                  <a:pt x="42422" y="23190"/>
                  <a:pt x="43927" y="22969"/>
                  <a:pt x="45385" y="22969"/>
                </a:cubicBezTo>
                <a:cubicBezTo>
                  <a:pt x="49458" y="22969"/>
                  <a:pt x="53175" y="24682"/>
                  <a:pt x="57190" y="26686"/>
                </a:cubicBezTo>
                <a:cubicBezTo>
                  <a:pt x="63231" y="29543"/>
                  <a:pt x="69625" y="31249"/>
                  <a:pt x="75784" y="31249"/>
                </a:cubicBezTo>
                <a:cubicBezTo>
                  <a:pt x="84905" y="31249"/>
                  <a:pt x="93511" y="27512"/>
                  <a:pt x="99691" y="18244"/>
                </a:cubicBezTo>
                <a:cubicBezTo>
                  <a:pt x="103145" y="12944"/>
                  <a:pt x="105819" y="6482"/>
                  <a:pt x="1060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8"/>
          <p:cNvSpPr/>
          <p:nvPr/>
        </p:nvSpPr>
        <p:spPr>
          <a:xfrm rot="10800000">
            <a:off x="6338683" y="-13"/>
            <a:ext cx="2805317" cy="1512913"/>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8"/>
          <p:cNvSpPr/>
          <p:nvPr/>
        </p:nvSpPr>
        <p:spPr>
          <a:xfrm>
            <a:off x="-742487" y="2008350"/>
            <a:ext cx="1574733" cy="1574733"/>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9" name="Google Shape;1369;p8"/>
          <p:cNvGrpSpPr/>
          <p:nvPr/>
        </p:nvGrpSpPr>
        <p:grpSpPr>
          <a:xfrm>
            <a:off x="5818350" y="332900"/>
            <a:ext cx="669475" cy="486350"/>
            <a:chOff x="5710525" y="4183150"/>
            <a:chExt cx="669475" cy="486350"/>
          </a:xfrm>
        </p:grpSpPr>
        <p:sp>
          <p:nvSpPr>
            <p:cNvPr id="1370" name="Google Shape;1370;p8"/>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8"/>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8"/>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8"/>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8"/>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8"/>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8"/>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8"/>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8"/>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8"/>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8"/>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8"/>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8"/>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8"/>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8"/>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8"/>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 name="Google Shape;1386;p8"/>
          <p:cNvGrpSpPr/>
          <p:nvPr/>
        </p:nvGrpSpPr>
        <p:grpSpPr>
          <a:xfrm flipH="1">
            <a:off x="441163" y="1611175"/>
            <a:ext cx="544125" cy="750025"/>
            <a:chOff x="2551975" y="1324025"/>
            <a:chExt cx="544125" cy="750025"/>
          </a:xfrm>
        </p:grpSpPr>
        <p:sp>
          <p:nvSpPr>
            <p:cNvPr id="1387" name="Google Shape;1387;p8"/>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8"/>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8"/>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8"/>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8"/>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8"/>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8"/>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8"/>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8"/>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8"/>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8"/>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8"/>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8"/>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8"/>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8"/>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8"/>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3" name="Google Shape;1403;p8"/>
          <p:cNvSpPr/>
          <p:nvPr/>
        </p:nvSpPr>
        <p:spPr>
          <a:xfrm>
            <a:off x="2857672" y="769425"/>
            <a:ext cx="375001" cy="375001"/>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4" name="Google Shape;1404;p8"/>
          <p:cNvGrpSpPr/>
          <p:nvPr/>
        </p:nvGrpSpPr>
        <p:grpSpPr>
          <a:xfrm>
            <a:off x="7179188" y="4567400"/>
            <a:ext cx="997000" cy="25"/>
            <a:chOff x="854588" y="4567400"/>
            <a:chExt cx="997000" cy="25"/>
          </a:xfrm>
        </p:grpSpPr>
        <p:sp>
          <p:nvSpPr>
            <p:cNvPr id="1405" name="Google Shape;1405;p8"/>
            <p:cNvSpPr/>
            <p:nvPr/>
          </p:nvSpPr>
          <p:spPr>
            <a:xfrm rot="-5400000">
              <a:off x="854588"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8"/>
            <p:cNvSpPr/>
            <p:nvPr/>
          </p:nvSpPr>
          <p:spPr>
            <a:xfrm rot="-5400000">
              <a:off x="1394488" y="4193925"/>
              <a:ext cx="25" cy="746975"/>
            </a:xfrm>
            <a:custGeom>
              <a:rect b="b" l="l" r="r" t="t"/>
              <a:pathLst>
                <a:path extrusionOk="0" fill="none" h="29879" w="1">
                  <a:moveTo>
                    <a:pt x="1" y="0"/>
                  </a:moveTo>
                  <a:lnTo>
                    <a:pt x="1" y="29879"/>
                  </a:lnTo>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8"/>
            <p:cNvSpPr/>
            <p:nvPr/>
          </p:nvSpPr>
          <p:spPr>
            <a:xfrm rot="-5400000">
              <a:off x="1851563"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8" name="Google Shape;1408;p8"/>
          <p:cNvSpPr/>
          <p:nvPr/>
        </p:nvSpPr>
        <p:spPr>
          <a:xfrm>
            <a:off x="3657577" y="4232662"/>
            <a:ext cx="669499" cy="669499"/>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8"/>
          <p:cNvSpPr txBox="1"/>
          <p:nvPr>
            <p:ph type="title"/>
          </p:nvPr>
        </p:nvSpPr>
        <p:spPr>
          <a:xfrm>
            <a:off x="1388100" y="1110750"/>
            <a:ext cx="6367800" cy="292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10" name="Shape 1410"/>
        <p:cNvGrpSpPr/>
        <p:nvPr/>
      </p:nvGrpSpPr>
      <p:grpSpPr>
        <a:xfrm>
          <a:off x="0" y="0"/>
          <a:ext cx="0" cy="0"/>
          <a:chOff x="0" y="0"/>
          <a:chExt cx="0" cy="0"/>
        </a:xfrm>
      </p:grpSpPr>
      <p:grpSp>
        <p:nvGrpSpPr>
          <p:cNvPr id="1411" name="Google Shape;1411;p9"/>
          <p:cNvGrpSpPr/>
          <p:nvPr/>
        </p:nvGrpSpPr>
        <p:grpSpPr>
          <a:xfrm>
            <a:off x="-128" y="199"/>
            <a:ext cx="1936545" cy="2086109"/>
            <a:chOff x="-3116825" y="4035300"/>
            <a:chExt cx="1101875" cy="1186975"/>
          </a:xfrm>
        </p:grpSpPr>
        <p:sp>
          <p:nvSpPr>
            <p:cNvPr id="1412" name="Google Shape;1412;p9"/>
            <p:cNvSpPr/>
            <p:nvPr/>
          </p:nvSpPr>
          <p:spPr>
            <a:xfrm>
              <a:off x="-2033975" y="40353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9"/>
            <p:cNvSpPr/>
            <p:nvPr/>
          </p:nvSpPr>
          <p:spPr>
            <a:xfrm>
              <a:off x="-2111475" y="40360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9"/>
            <p:cNvSpPr/>
            <p:nvPr/>
          </p:nvSpPr>
          <p:spPr>
            <a:xfrm>
              <a:off x="-2188975" y="4036050"/>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9"/>
            <p:cNvSpPr/>
            <p:nvPr/>
          </p:nvSpPr>
          <p:spPr>
            <a:xfrm>
              <a:off x="-2266500" y="40368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9"/>
            <p:cNvSpPr/>
            <p:nvPr/>
          </p:nvSpPr>
          <p:spPr>
            <a:xfrm>
              <a:off x="-2343250" y="403757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9"/>
            <p:cNvSpPr/>
            <p:nvPr/>
          </p:nvSpPr>
          <p:spPr>
            <a:xfrm>
              <a:off x="-2420750" y="403757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9"/>
            <p:cNvSpPr/>
            <p:nvPr/>
          </p:nvSpPr>
          <p:spPr>
            <a:xfrm>
              <a:off x="-2499025" y="40391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9"/>
            <p:cNvSpPr/>
            <p:nvPr/>
          </p:nvSpPr>
          <p:spPr>
            <a:xfrm>
              <a:off x="-2575775" y="4039850"/>
              <a:ext cx="10675" cy="9900"/>
            </a:xfrm>
            <a:custGeom>
              <a:rect b="b" l="l" r="r" t="t"/>
              <a:pathLst>
                <a:path extrusionOk="0" h="396"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9"/>
            <p:cNvSpPr/>
            <p:nvPr/>
          </p:nvSpPr>
          <p:spPr>
            <a:xfrm>
              <a:off x="-2653275" y="4039850"/>
              <a:ext cx="9125" cy="9900"/>
            </a:xfrm>
            <a:custGeom>
              <a:rect b="b" l="l" r="r" t="t"/>
              <a:pathLst>
                <a:path extrusionOk="0" h="396" w="365">
                  <a:moveTo>
                    <a:pt x="183" y="1"/>
                  </a:moveTo>
                  <a:cubicBezTo>
                    <a:pt x="61" y="1"/>
                    <a:pt x="0" y="92"/>
                    <a:pt x="0" y="183"/>
                  </a:cubicBezTo>
                  <a:cubicBezTo>
                    <a:pt x="0" y="305"/>
                    <a:pt x="61" y="396"/>
                    <a:pt x="183" y="396"/>
                  </a:cubicBezTo>
                  <a:cubicBezTo>
                    <a:pt x="304" y="396"/>
                    <a:pt x="365" y="274"/>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9"/>
            <p:cNvSpPr/>
            <p:nvPr/>
          </p:nvSpPr>
          <p:spPr>
            <a:xfrm>
              <a:off x="-2730800" y="40406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9"/>
            <p:cNvSpPr/>
            <p:nvPr/>
          </p:nvSpPr>
          <p:spPr>
            <a:xfrm>
              <a:off x="-2807550" y="4042125"/>
              <a:ext cx="6125" cy="5350"/>
            </a:xfrm>
            <a:custGeom>
              <a:rect b="b" l="l" r="r" t="t"/>
              <a:pathLst>
                <a:path extrusionOk="0" h="214" w="245">
                  <a:moveTo>
                    <a:pt x="123" y="1"/>
                  </a:moveTo>
                  <a:cubicBezTo>
                    <a:pt x="31" y="1"/>
                    <a:pt x="1" y="31"/>
                    <a:pt x="1" y="92"/>
                  </a:cubicBezTo>
                  <a:cubicBezTo>
                    <a:pt x="1" y="183"/>
                    <a:pt x="31" y="214"/>
                    <a:pt x="123" y="214"/>
                  </a:cubicBezTo>
                  <a:cubicBezTo>
                    <a:pt x="183" y="214"/>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9"/>
            <p:cNvSpPr/>
            <p:nvPr/>
          </p:nvSpPr>
          <p:spPr>
            <a:xfrm>
              <a:off x="-2885800" y="4042125"/>
              <a:ext cx="6100" cy="5350"/>
            </a:xfrm>
            <a:custGeom>
              <a:rect b="b" l="l" r="r" t="t"/>
              <a:pathLst>
                <a:path extrusionOk="0" h="214" w="244">
                  <a:moveTo>
                    <a:pt x="122" y="1"/>
                  </a:moveTo>
                  <a:cubicBezTo>
                    <a:pt x="61" y="1"/>
                    <a:pt x="0" y="62"/>
                    <a:pt x="0" y="92"/>
                  </a:cubicBezTo>
                  <a:cubicBezTo>
                    <a:pt x="0" y="183"/>
                    <a:pt x="91" y="214"/>
                    <a:pt x="122" y="214"/>
                  </a:cubicBezTo>
                  <a:cubicBezTo>
                    <a:pt x="213" y="214"/>
                    <a:pt x="243" y="15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9"/>
            <p:cNvSpPr/>
            <p:nvPr/>
          </p:nvSpPr>
          <p:spPr>
            <a:xfrm>
              <a:off x="-2962550" y="40429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9"/>
            <p:cNvSpPr/>
            <p:nvPr/>
          </p:nvSpPr>
          <p:spPr>
            <a:xfrm>
              <a:off x="-3039300" y="4043650"/>
              <a:ext cx="3050" cy="2300"/>
            </a:xfrm>
            <a:custGeom>
              <a:rect b="b" l="l" r="r" t="t"/>
              <a:pathLst>
                <a:path extrusionOk="0" h="92" w="122">
                  <a:moveTo>
                    <a:pt x="31" y="1"/>
                  </a:moveTo>
                  <a:cubicBezTo>
                    <a:pt x="31" y="1"/>
                    <a:pt x="0" y="1"/>
                    <a:pt x="0" y="31"/>
                  </a:cubicBezTo>
                  <a:cubicBezTo>
                    <a:pt x="0" y="31"/>
                    <a:pt x="0" y="92"/>
                    <a:pt x="31" y="92"/>
                  </a:cubicBezTo>
                  <a:cubicBezTo>
                    <a:pt x="91" y="92"/>
                    <a:pt x="122" y="9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9"/>
            <p:cNvSpPr/>
            <p:nvPr/>
          </p:nvSpPr>
          <p:spPr>
            <a:xfrm>
              <a:off x="-3116825" y="4044125"/>
              <a:ext cx="1500" cy="1825"/>
            </a:xfrm>
            <a:custGeom>
              <a:rect b="b" l="l" r="r" t="t"/>
              <a:pathLst>
                <a:path extrusionOk="0" h="73" w="60">
                  <a:moveTo>
                    <a:pt x="49" y="0"/>
                  </a:moveTo>
                  <a:cubicBezTo>
                    <a:pt x="45" y="0"/>
                    <a:pt x="39" y="4"/>
                    <a:pt x="31" y="12"/>
                  </a:cubicBezTo>
                  <a:cubicBezTo>
                    <a:pt x="31" y="12"/>
                    <a:pt x="1" y="12"/>
                    <a:pt x="31" y="73"/>
                  </a:cubicBezTo>
                  <a:cubicBezTo>
                    <a:pt x="54" y="28"/>
                    <a:pt x="59" y="0"/>
                    <a:pt x="49" y="0"/>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9"/>
            <p:cNvSpPr/>
            <p:nvPr/>
          </p:nvSpPr>
          <p:spPr>
            <a:xfrm>
              <a:off x="-2033975" y="41036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9"/>
            <p:cNvSpPr/>
            <p:nvPr/>
          </p:nvSpPr>
          <p:spPr>
            <a:xfrm>
              <a:off x="-2111475" y="410520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9"/>
            <p:cNvSpPr/>
            <p:nvPr/>
          </p:nvSpPr>
          <p:spPr>
            <a:xfrm>
              <a:off x="-2188975" y="4104450"/>
              <a:ext cx="16725" cy="17500"/>
            </a:xfrm>
            <a:custGeom>
              <a:rect b="b" l="l" r="r" t="t"/>
              <a:pathLst>
                <a:path extrusionOk="0" h="700" w="669">
                  <a:moveTo>
                    <a:pt x="334" y="0"/>
                  </a:moveTo>
                  <a:cubicBezTo>
                    <a:pt x="152" y="0"/>
                    <a:pt x="0" y="152"/>
                    <a:pt x="0" y="335"/>
                  </a:cubicBezTo>
                  <a:cubicBezTo>
                    <a:pt x="0" y="547"/>
                    <a:pt x="152" y="699"/>
                    <a:pt x="334" y="699"/>
                  </a:cubicBezTo>
                  <a:cubicBezTo>
                    <a:pt x="486" y="699"/>
                    <a:pt x="638" y="54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9"/>
            <p:cNvSpPr/>
            <p:nvPr/>
          </p:nvSpPr>
          <p:spPr>
            <a:xfrm>
              <a:off x="-2266500" y="4105200"/>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51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9"/>
            <p:cNvSpPr/>
            <p:nvPr/>
          </p:nvSpPr>
          <p:spPr>
            <a:xfrm>
              <a:off x="-2343250" y="4107475"/>
              <a:ext cx="13700" cy="12950"/>
            </a:xfrm>
            <a:custGeom>
              <a:rect b="b" l="l" r="r" t="t"/>
              <a:pathLst>
                <a:path extrusionOk="0" h="518" w="548">
                  <a:moveTo>
                    <a:pt x="274" y="1"/>
                  </a:moveTo>
                  <a:cubicBezTo>
                    <a:pt x="122" y="1"/>
                    <a:pt x="1" y="92"/>
                    <a:pt x="1" y="244"/>
                  </a:cubicBezTo>
                  <a:cubicBezTo>
                    <a:pt x="1" y="426"/>
                    <a:pt x="122" y="518"/>
                    <a:pt x="274" y="518"/>
                  </a:cubicBezTo>
                  <a:cubicBezTo>
                    <a:pt x="426" y="518"/>
                    <a:pt x="548" y="36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9"/>
            <p:cNvSpPr/>
            <p:nvPr/>
          </p:nvSpPr>
          <p:spPr>
            <a:xfrm>
              <a:off x="-2420750" y="410597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9"/>
            <p:cNvSpPr/>
            <p:nvPr/>
          </p:nvSpPr>
          <p:spPr>
            <a:xfrm>
              <a:off x="-2499025" y="41074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66"/>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9"/>
            <p:cNvSpPr/>
            <p:nvPr/>
          </p:nvSpPr>
          <p:spPr>
            <a:xfrm>
              <a:off x="-2575775" y="4109000"/>
              <a:ext cx="10675" cy="9900"/>
            </a:xfrm>
            <a:custGeom>
              <a:rect b="b" l="l" r="r" t="t"/>
              <a:pathLst>
                <a:path extrusionOk="0" h="396" w="427">
                  <a:moveTo>
                    <a:pt x="183" y="1"/>
                  </a:moveTo>
                  <a:cubicBezTo>
                    <a:pt x="92" y="1"/>
                    <a:pt x="1" y="92"/>
                    <a:pt x="1" y="213"/>
                  </a:cubicBezTo>
                  <a:cubicBezTo>
                    <a:pt x="1" y="305"/>
                    <a:pt x="92" y="396"/>
                    <a:pt x="183" y="396"/>
                  </a:cubicBezTo>
                  <a:cubicBezTo>
                    <a:pt x="305" y="396"/>
                    <a:pt x="426" y="27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9"/>
            <p:cNvSpPr/>
            <p:nvPr/>
          </p:nvSpPr>
          <p:spPr>
            <a:xfrm>
              <a:off x="-2653275" y="4108250"/>
              <a:ext cx="9125" cy="9900"/>
            </a:xfrm>
            <a:custGeom>
              <a:rect b="b" l="l" r="r" t="t"/>
              <a:pathLst>
                <a:path extrusionOk="0" h="396" w="365">
                  <a:moveTo>
                    <a:pt x="183" y="0"/>
                  </a:moveTo>
                  <a:cubicBezTo>
                    <a:pt x="61" y="0"/>
                    <a:pt x="0" y="91"/>
                    <a:pt x="0" y="183"/>
                  </a:cubicBezTo>
                  <a:cubicBezTo>
                    <a:pt x="0" y="304"/>
                    <a:pt x="61" y="395"/>
                    <a:pt x="183" y="395"/>
                  </a:cubicBezTo>
                  <a:cubicBezTo>
                    <a:pt x="304" y="395"/>
                    <a:pt x="365" y="304"/>
                    <a:pt x="365" y="18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9"/>
            <p:cNvSpPr/>
            <p:nvPr/>
          </p:nvSpPr>
          <p:spPr>
            <a:xfrm>
              <a:off x="-2730800" y="41090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9"/>
            <p:cNvSpPr/>
            <p:nvPr/>
          </p:nvSpPr>
          <p:spPr>
            <a:xfrm>
              <a:off x="-2807550" y="4111275"/>
              <a:ext cx="6875" cy="5350"/>
            </a:xfrm>
            <a:custGeom>
              <a:rect b="b" l="l" r="r" t="t"/>
              <a:pathLst>
                <a:path extrusionOk="0" h="214" w="275">
                  <a:moveTo>
                    <a:pt x="123" y="1"/>
                  </a:moveTo>
                  <a:cubicBezTo>
                    <a:pt x="31" y="1"/>
                    <a:pt x="1" y="31"/>
                    <a:pt x="1" y="122"/>
                  </a:cubicBezTo>
                  <a:cubicBezTo>
                    <a:pt x="1" y="183"/>
                    <a:pt x="31" y="214"/>
                    <a:pt x="123" y="214"/>
                  </a:cubicBezTo>
                  <a:cubicBezTo>
                    <a:pt x="183" y="214"/>
                    <a:pt x="274" y="15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9"/>
            <p:cNvSpPr/>
            <p:nvPr/>
          </p:nvSpPr>
          <p:spPr>
            <a:xfrm>
              <a:off x="-2885800" y="4110525"/>
              <a:ext cx="6100" cy="5350"/>
            </a:xfrm>
            <a:custGeom>
              <a:rect b="b" l="l" r="r" t="t"/>
              <a:pathLst>
                <a:path extrusionOk="0" h="214" w="244">
                  <a:moveTo>
                    <a:pt x="122" y="0"/>
                  </a:moveTo>
                  <a:cubicBezTo>
                    <a:pt x="61" y="0"/>
                    <a:pt x="0" y="61"/>
                    <a:pt x="0" y="92"/>
                  </a:cubicBezTo>
                  <a:cubicBezTo>
                    <a:pt x="0" y="183"/>
                    <a:pt x="91" y="213"/>
                    <a:pt x="122" y="213"/>
                  </a:cubicBezTo>
                  <a:cubicBezTo>
                    <a:pt x="213" y="213"/>
                    <a:pt x="243" y="183"/>
                    <a:pt x="243" y="9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9"/>
            <p:cNvSpPr/>
            <p:nvPr/>
          </p:nvSpPr>
          <p:spPr>
            <a:xfrm>
              <a:off x="-2962550" y="4111275"/>
              <a:ext cx="3825" cy="3825"/>
            </a:xfrm>
            <a:custGeom>
              <a:rect b="b" l="l" r="r" t="t"/>
              <a:pathLst>
                <a:path extrusionOk="0" h="153" w="153">
                  <a:moveTo>
                    <a:pt x="91" y="1"/>
                  </a:moveTo>
                  <a:cubicBezTo>
                    <a:pt x="61" y="1"/>
                    <a:pt x="0" y="31"/>
                    <a:pt x="0" y="62"/>
                  </a:cubicBezTo>
                  <a:cubicBezTo>
                    <a:pt x="0" y="122"/>
                    <a:pt x="6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9"/>
            <p:cNvSpPr/>
            <p:nvPr/>
          </p:nvSpPr>
          <p:spPr>
            <a:xfrm>
              <a:off x="-3039300" y="4112800"/>
              <a:ext cx="3050" cy="2300"/>
            </a:xfrm>
            <a:custGeom>
              <a:rect b="b" l="l" r="r" t="t"/>
              <a:pathLst>
                <a:path extrusionOk="0" h="92" w="122">
                  <a:moveTo>
                    <a:pt x="31" y="1"/>
                  </a:moveTo>
                  <a:cubicBezTo>
                    <a:pt x="31" y="1"/>
                    <a:pt x="0" y="1"/>
                    <a:pt x="0" y="61"/>
                  </a:cubicBezTo>
                  <a:cubicBezTo>
                    <a:pt x="0" y="61"/>
                    <a:pt x="0" y="92"/>
                    <a:pt x="31" y="92"/>
                  </a:cubicBezTo>
                  <a:cubicBezTo>
                    <a:pt x="91" y="92"/>
                    <a:pt x="122" y="61"/>
                    <a:pt x="61" y="61"/>
                  </a:cubicBezTo>
                  <a:cubicBezTo>
                    <a:pt x="61" y="6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9"/>
            <p:cNvSpPr/>
            <p:nvPr/>
          </p:nvSpPr>
          <p:spPr>
            <a:xfrm>
              <a:off x="-3116825" y="4112800"/>
              <a:ext cx="1550" cy="1550"/>
            </a:xfrm>
            <a:custGeom>
              <a:rect b="b" l="l" r="r" t="t"/>
              <a:pathLst>
                <a:path extrusionOk="0" h="62" w="62">
                  <a:moveTo>
                    <a:pt x="31" y="1"/>
                  </a:moveTo>
                  <a:cubicBezTo>
                    <a:pt x="31" y="1"/>
                    <a:pt x="1" y="1"/>
                    <a:pt x="31" y="6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9"/>
            <p:cNvSpPr/>
            <p:nvPr/>
          </p:nvSpPr>
          <p:spPr>
            <a:xfrm>
              <a:off x="-2033975" y="4172825"/>
              <a:ext cx="19025" cy="19025"/>
            </a:xfrm>
            <a:custGeom>
              <a:rect b="b" l="l" r="r" t="t"/>
              <a:pathLst>
                <a:path extrusionOk="0" h="761" w="761">
                  <a:moveTo>
                    <a:pt x="365" y="1"/>
                  </a:moveTo>
                  <a:cubicBezTo>
                    <a:pt x="153" y="1"/>
                    <a:pt x="1" y="183"/>
                    <a:pt x="1" y="366"/>
                  </a:cubicBezTo>
                  <a:cubicBezTo>
                    <a:pt x="1" y="578"/>
                    <a:pt x="153" y="761"/>
                    <a:pt x="365" y="761"/>
                  </a:cubicBezTo>
                  <a:cubicBezTo>
                    <a:pt x="578" y="761"/>
                    <a:pt x="761" y="578"/>
                    <a:pt x="761" y="36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9"/>
            <p:cNvSpPr/>
            <p:nvPr/>
          </p:nvSpPr>
          <p:spPr>
            <a:xfrm>
              <a:off x="-2111475" y="4173600"/>
              <a:ext cx="17500" cy="17500"/>
            </a:xfrm>
            <a:custGeom>
              <a:rect b="b" l="l" r="r" t="t"/>
              <a:pathLst>
                <a:path extrusionOk="0" h="700" w="700">
                  <a:moveTo>
                    <a:pt x="365" y="0"/>
                  </a:moveTo>
                  <a:cubicBezTo>
                    <a:pt x="152" y="0"/>
                    <a:pt x="0" y="152"/>
                    <a:pt x="0" y="335"/>
                  </a:cubicBezTo>
                  <a:cubicBezTo>
                    <a:pt x="0" y="547"/>
                    <a:pt x="152" y="699"/>
                    <a:pt x="365" y="699"/>
                  </a:cubicBezTo>
                  <a:cubicBezTo>
                    <a:pt x="548" y="699"/>
                    <a:pt x="699" y="54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9"/>
            <p:cNvSpPr/>
            <p:nvPr/>
          </p:nvSpPr>
          <p:spPr>
            <a:xfrm>
              <a:off x="-2188975" y="41728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9"/>
            <p:cNvSpPr/>
            <p:nvPr/>
          </p:nvSpPr>
          <p:spPr>
            <a:xfrm>
              <a:off x="-2266500" y="417435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9"/>
            <p:cNvSpPr/>
            <p:nvPr/>
          </p:nvSpPr>
          <p:spPr>
            <a:xfrm>
              <a:off x="-2343250" y="4175875"/>
              <a:ext cx="13700" cy="12950"/>
            </a:xfrm>
            <a:custGeom>
              <a:rect b="b" l="l" r="r" t="t"/>
              <a:pathLst>
                <a:path extrusionOk="0" h="518" w="548">
                  <a:moveTo>
                    <a:pt x="274" y="1"/>
                  </a:moveTo>
                  <a:cubicBezTo>
                    <a:pt x="122" y="1"/>
                    <a:pt x="1" y="92"/>
                    <a:pt x="1" y="244"/>
                  </a:cubicBezTo>
                  <a:cubicBezTo>
                    <a:pt x="1" y="426"/>
                    <a:pt x="122" y="517"/>
                    <a:pt x="274" y="517"/>
                  </a:cubicBezTo>
                  <a:cubicBezTo>
                    <a:pt x="426" y="517"/>
                    <a:pt x="548" y="42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9"/>
            <p:cNvSpPr/>
            <p:nvPr/>
          </p:nvSpPr>
          <p:spPr>
            <a:xfrm>
              <a:off x="-2420750" y="41751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9"/>
            <p:cNvSpPr/>
            <p:nvPr/>
          </p:nvSpPr>
          <p:spPr>
            <a:xfrm>
              <a:off x="-2499025" y="4176625"/>
              <a:ext cx="11425" cy="11425"/>
            </a:xfrm>
            <a:custGeom>
              <a:rect b="b" l="l" r="r" t="t"/>
              <a:pathLst>
                <a:path extrusionOk="0" h="457" w="457">
                  <a:moveTo>
                    <a:pt x="244" y="1"/>
                  </a:moveTo>
                  <a:cubicBezTo>
                    <a:pt x="122" y="1"/>
                    <a:pt x="1" y="92"/>
                    <a:pt x="1" y="214"/>
                  </a:cubicBezTo>
                  <a:cubicBezTo>
                    <a:pt x="1" y="366"/>
                    <a:pt x="122" y="457"/>
                    <a:pt x="244" y="457"/>
                  </a:cubicBezTo>
                  <a:cubicBezTo>
                    <a:pt x="365" y="457"/>
                    <a:pt x="457" y="366"/>
                    <a:pt x="457" y="21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9"/>
            <p:cNvSpPr/>
            <p:nvPr/>
          </p:nvSpPr>
          <p:spPr>
            <a:xfrm>
              <a:off x="-2575775" y="4177400"/>
              <a:ext cx="10675" cy="9900"/>
            </a:xfrm>
            <a:custGeom>
              <a:rect b="b" l="l" r="r" t="t"/>
              <a:pathLst>
                <a:path extrusionOk="0" h="396" w="427">
                  <a:moveTo>
                    <a:pt x="183" y="0"/>
                  </a:moveTo>
                  <a:cubicBezTo>
                    <a:pt x="92" y="0"/>
                    <a:pt x="1" y="91"/>
                    <a:pt x="1" y="183"/>
                  </a:cubicBezTo>
                  <a:cubicBezTo>
                    <a:pt x="1" y="304"/>
                    <a:pt x="92" y="395"/>
                    <a:pt x="183" y="395"/>
                  </a:cubicBezTo>
                  <a:cubicBezTo>
                    <a:pt x="305" y="395"/>
                    <a:pt x="426" y="304"/>
                    <a:pt x="396" y="18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9"/>
            <p:cNvSpPr/>
            <p:nvPr/>
          </p:nvSpPr>
          <p:spPr>
            <a:xfrm>
              <a:off x="-2653275" y="41766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9"/>
            <p:cNvSpPr/>
            <p:nvPr/>
          </p:nvSpPr>
          <p:spPr>
            <a:xfrm>
              <a:off x="-2730800" y="4178150"/>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9"/>
            <p:cNvSpPr/>
            <p:nvPr/>
          </p:nvSpPr>
          <p:spPr>
            <a:xfrm>
              <a:off x="-2807550" y="41796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9"/>
            <p:cNvSpPr/>
            <p:nvPr/>
          </p:nvSpPr>
          <p:spPr>
            <a:xfrm>
              <a:off x="-2885800" y="4178925"/>
              <a:ext cx="6100" cy="5325"/>
            </a:xfrm>
            <a:custGeom>
              <a:rect b="b" l="l" r="r" t="t"/>
              <a:pathLst>
                <a:path extrusionOk="0" h="213" w="244">
                  <a:moveTo>
                    <a:pt x="122" y="0"/>
                  </a:moveTo>
                  <a:cubicBezTo>
                    <a:pt x="61" y="0"/>
                    <a:pt x="0" y="30"/>
                    <a:pt x="0" y="91"/>
                  </a:cubicBezTo>
                  <a:cubicBezTo>
                    <a:pt x="0" y="182"/>
                    <a:pt x="91" y="213"/>
                    <a:pt x="122" y="213"/>
                  </a:cubicBezTo>
                  <a:cubicBezTo>
                    <a:pt x="213" y="213"/>
                    <a:pt x="243" y="182"/>
                    <a:pt x="243" y="91"/>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9"/>
            <p:cNvSpPr/>
            <p:nvPr/>
          </p:nvSpPr>
          <p:spPr>
            <a:xfrm>
              <a:off x="-2962550" y="418042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9"/>
            <p:cNvSpPr/>
            <p:nvPr/>
          </p:nvSpPr>
          <p:spPr>
            <a:xfrm>
              <a:off x="-3039300" y="4181200"/>
              <a:ext cx="2725" cy="2300"/>
            </a:xfrm>
            <a:custGeom>
              <a:rect b="b" l="l" r="r" t="t"/>
              <a:pathLst>
                <a:path extrusionOk="0" h="92" w="109">
                  <a:moveTo>
                    <a:pt x="31" y="0"/>
                  </a:moveTo>
                  <a:cubicBezTo>
                    <a:pt x="31" y="0"/>
                    <a:pt x="0" y="0"/>
                    <a:pt x="0" y="61"/>
                  </a:cubicBezTo>
                  <a:cubicBezTo>
                    <a:pt x="0" y="61"/>
                    <a:pt x="0" y="91"/>
                    <a:pt x="31" y="91"/>
                  </a:cubicBezTo>
                  <a:cubicBezTo>
                    <a:pt x="79" y="91"/>
                    <a:pt x="108" y="53"/>
                    <a:pt x="87" y="53"/>
                  </a:cubicBezTo>
                  <a:cubicBezTo>
                    <a:pt x="82" y="53"/>
                    <a:pt x="73" y="55"/>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9"/>
            <p:cNvSpPr/>
            <p:nvPr/>
          </p:nvSpPr>
          <p:spPr>
            <a:xfrm>
              <a:off x="-3116825" y="41812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9"/>
            <p:cNvSpPr/>
            <p:nvPr/>
          </p:nvSpPr>
          <p:spPr>
            <a:xfrm>
              <a:off x="-2033975" y="4241225"/>
              <a:ext cx="19025" cy="19025"/>
            </a:xfrm>
            <a:custGeom>
              <a:rect b="b" l="l" r="r" t="t"/>
              <a:pathLst>
                <a:path extrusionOk="0" h="761" w="761">
                  <a:moveTo>
                    <a:pt x="365" y="1"/>
                  </a:moveTo>
                  <a:cubicBezTo>
                    <a:pt x="153" y="1"/>
                    <a:pt x="1" y="183"/>
                    <a:pt x="1" y="396"/>
                  </a:cubicBezTo>
                  <a:cubicBezTo>
                    <a:pt x="1" y="578"/>
                    <a:pt x="153" y="760"/>
                    <a:pt x="365" y="760"/>
                  </a:cubicBezTo>
                  <a:cubicBezTo>
                    <a:pt x="578" y="760"/>
                    <a:pt x="761" y="578"/>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9"/>
            <p:cNvSpPr/>
            <p:nvPr/>
          </p:nvSpPr>
          <p:spPr>
            <a:xfrm>
              <a:off x="-2111475" y="4241975"/>
              <a:ext cx="17500" cy="17525"/>
            </a:xfrm>
            <a:custGeom>
              <a:rect b="b" l="l" r="r" t="t"/>
              <a:pathLst>
                <a:path extrusionOk="0" h="701" w="700">
                  <a:moveTo>
                    <a:pt x="365" y="1"/>
                  </a:moveTo>
                  <a:cubicBezTo>
                    <a:pt x="152" y="1"/>
                    <a:pt x="0" y="153"/>
                    <a:pt x="0" y="366"/>
                  </a:cubicBezTo>
                  <a:cubicBezTo>
                    <a:pt x="0" y="548"/>
                    <a:pt x="152" y="700"/>
                    <a:pt x="365" y="700"/>
                  </a:cubicBezTo>
                  <a:cubicBezTo>
                    <a:pt x="548" y="700"/>
                    <a:pt x="699" y="548"/>
                    <a:pt x="699" y="366"/>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9"/>
            <p:cNvSpPr/>
            <p:nvPr/>
          </p:nvSpPr>
          <p:spPr>
            <a:xfrm>
              <a:off x="-2188975" y="4241975"/>
              <a:ext cx="16725" cy="17525"/>
            </a:xfrm>
            <a:custGeom>
              <a:rect b="b" l="l" r="r" t="t"/>
              <a:pathLst>
                <a:path extrusionOk="0" h="701" w="669">
                  <a:moveTo>
                    <a:pt x="334" y="1"/>
                  </a:moveTo>
                  <a:cubicBezTo>
                    <a:pt x="152" y="1"/>
                    <a:pt x="0" y="153"/>
                    <a:pt x="0" y="366"/>
                  </a:cubicBezTo>
                  <a:cubicBezTo>
                    <a:pt x="0" y="548"/>
                    <a:pt x="152" y="700"/>
                    <a:pt x="334" y="700"/>
                  </a:cubicBezTo>
                  <a:cubicBezTo>
                    <a:pt x="486" y="700"/>
                    <a:pt x="638" y="548"/>
                    <a:pt x="669" y="366"/>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9"/>
            <p:cNvSpPr/>
            <p:nvPr/>
          </p:nvSpPr>
          <p:spPr>
            <a:xfrm>
              <a:off x="-2266500" y="4243500"/>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9"/>
            <p:cNvSpPr/>
            <p:nvPr/>
          </p:nvSpPr>
          <p:spPr>
            <a:xfrm>
              <a:off x="-2343250" y="4244275"/>
              <a:ext cx="13700" cy="12925"/>
            </a:xfrm>
            <a:custGeom>
              <a:rect b="b" l="l" r="r" t="t"/>
              <a:pathLst>
                <a:path extrusionOk="0" h="517" w="548">
                  <a:moveTo>
                    <a:pt x="274" y="0"/>
                  </a:moveTo>
                  <a:cubicBezTo>
                    <a:pt x="122" y="0"/>
                    <a:pt x="1" y="91"/>
                    <a:pt x="1" y="274"/>
                  </a:cubicBezTo>
                  <a:cubicBezTo>
                    <a:pt x="1" y="426"/>
                    <a:pt x="122" y="517"/>
                    <a:pt x="274" y="517"/>
                  </a:cubicBezTo>
                  <a:cubicBezTo>
                    <a:pt x="426" y="517"/>
                    <a:pt x="548" y="426"/>
                    <a:pt x="548" y="274"/>
                  </a:cubicBezTo>
                  <a:cubicBezTo>
                    <a:pt x="548"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9"/>
            <p:cNvSpPr/>
            <p:nvPr/>
          </p:nvSpPr>
          <p:spPr>
            <a:xfrm>
              <a:off x="-2420750" y="4244275"/>
              <a:ext cx="12950" cy="12925"/>
            </a:xfrm>
            <a:custGeom>
              <a:rect b="b" l="l" r="r" t="t"/>
              <a:pathLst>
                <a:path extrusionOk="0" h="517" w="518">
                  <a:moveTo>
                    <a:pt x="274" y="0"/>
                  </a:moveTo>
                  <a:cubicBezTo>
                    <a:pt x="122" y="0"/>
                    <a:pt x="0" y="91"/>
                    <a:pt x="0" y="274"/>
                  </a:cubicBezTo>
                  <a:cubicBezTo>
                    <a:pt x="0" y="426"/>
                    <a:pt x="122" y="517"/>
                    <a:pt x="274" y="517"/>
                  </a:cubicBezTo>
                  <a:cubicBezTo>
                    <a:pt x="365" y="517"/>
                    <a:pt x="487" y="426"/>
                    <a:pt x="517" y="274"/>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9"/>
            <p:cNvSpPr/>
            <p:nvPr/>
          </p:nvSpPr>
          <p:spPr>
            <a:xfrm>
              <a:off x="-2499025" y="4245025"/>
              <a:ext cx="11425" cy="11425"/>
            </a:xfrm>
            <a:custGeom>
              <a:rect b="b" l="l" r="r" t="t"/>
              <a:pathLst>
                <a:path extrusionOk="0" h="457" w="457">
                  <a:moveTo>
                    <a:pt x="244" y="1"/>
                  </a:moveTo>
                  <a:cubicBezTo>
                    <a:pt x="122" y="1"/>
                    <a:pt x="1" y="92"/>
                    <a:pt x="1" y="244"/>
                  </a:cubicBezTo>
                  <a:cubicBezTo>
                    <a:pt x="1" y="365"/>
                    <a:pt x="122" y="456"/>
                    <a:pt x="244" y="456"/>
                  </a:cubicBezTo>
                  <a:cubicBezTo>
                    <a:pt x="365" y="456"/>
                    <a:pt x="457" y="365"/>
                    <a:pt x="457" y="244"/>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9"/>
            <p:cNvSpPr/>
            <p:nvPr/>
          </p:nvSpPr>
          <p:spPr>
            <a:xfrm>
              <a:off x="-2575775" y="4245775"/>
              <a:ext cx="10675" cy="9925"/>
            </a:xfrm>
            <a:custGeom>
              <a:rect b="b" l="l" r="r" t="t"/>
              <a:pathLst>
                <a:path extrusionOk="0" h="397" w="427">
                  <a:moveTo>
                    <a:pt x="183" y="1"/>
                  </a:moveTo>
                  <a:cubicBezTo>
                    <a:pt x="92" y="1"/>
                    <a:pt x="1" y="92"/>
                    <a:pt x="1" y="214"/>
                  </a:cubicBezTo>
                  <a:cubicBezTo>
                    <a:pt x="1" y="305"/>
                    <a:pt x="92" y="396"/>
                    <a:pt x="183" y="396"/>
                  </a:cubicBezTo>
                  <a:cubicBezTo>
                    <a:pt x="305" y="396"/>
                    <a:pt x="426" y="305"/>
                    <a:pt x="396" y="214"/>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9"/>
            <p:cNvSpPr/>
            <p:nvPr/>
          </p:nvSpPr>
          <p:spPr>
            <a:xfrm>
              <a:off x="-2653275" y="4245775"/>
              <a:ext cx="9125" cy="9925"/>
            </a:xfrm>
            <a:custGeom>
              <a:rect b="b" l="l" r="r" t="t"/>
              <a:pathLst>
                <a:path extrusionOk="0" h="397" w="365">
                  <a:moveTo>
                    <a:pt x="183" y="1"/>
                  </a:moveTo>
                  <a:cubicBezTo>
                    <a:pt x="61" y="1"/>
                    <a:pt x="0" y="92"/>
                    <a:pt x="0" y="214"/>
                  </a:cubicBezTo>
                  <a:cubicBezTo>
                    <a:pt x="0" y="305"/>
                    <a:pt x="61" y="396"/>
                    <a:pt x="183" y="396"/>
                  </a:cubicBezTo>
                  <a:cubicBezTo>
                    <a:pt x="274" y="396"/>
                    <a:pt x="365" y="305"/>
                    <a:pt x="365" y="214"/>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9"/>
            <p:cNvSpPr/>
            <p:nvPr/>
          </p:nvSpPr>
          <p:spPr>
            <a:xfrm>
              <a:off x="-2730800" y="4247300"/>
              <a:ext cx="7625" cy="7625"/>
            </a:xfrm>
            <a:custGeom>
              <a:rect b="b" l="l" r="r" t="t"/>
              <a:pathLst>
                <a:path extrusionOk="0" h="305" w="305">
                  <a:moveTo>
                    <a:pt x="153" y="1"/>
                  </a:moveTo>
                  <a:cubicBezTo>
                    <a:pt x="62" y="1"/>
                    <a:pt x="1" y="61"/>
                    <a:pt x="1" y="153"/>
                  </a:cubicBezTo>
                  <a:cubicBezTo>
                    <a:pt x="1" y="213"/>
                    <a:pt x="62" y="305"/>
                    <a:pt x="153" y="305"/>
                  </a:cubicBezTo>
                  <a:cubicBezTo>
                    <a:pt x="244" y="305"/>
                    <a:pt x="305" y="213"/>
                    <a:pt x="305" y="153"/>
                  </a:cubicBezTo>
                  <a:cubicBezTo>
                    <a:pt x="305" y="61"/>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9"/>
            <p:cNvSpPr/>
            <p:nvPr/>
          </p:nvSpPr>
          <p:spPr>
            <a:xfrm>
              <a:off x="-2807550" y="4248075"/>
              <a:ext cx="6875" cy="5325"/>
            </a:xfrm>
            <a:custGeom>
              <a:rect b="b" l="l" r="r" t="t"/>
              <a:pathLst>
                <a:path extrusionOk="0" h="213" w="275">
                  <a:moveTo>
                    <a:pt x="123" y="0"/>
                  </a:moveTo>
                  <a:cubicBezTo>
                    <a:pt x="31" y="0"/>
                    <a:pt x="1" y="30"/>
                    <a:pt x="1" y="122"/>
                  </a:cubicBezTo>
                  <a:cubicBezTo>
                    <a:pt x="1" y="182"/>
                    <a:pt x="31" y="213"/>
                    <a:pt x="123" y="213"/>
                  </a:cubicBezTo>
                  <a:cubicBezTo>
                    <a:pt x="183" y="213"/>
                    <a:pt x="274" y="18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9"/>
            <p:cNvSpPr/>
            <p:nvPr/>
          </p:nvSpPr>
          <p:spPr>
            <a:xfrm>
              <a:off x="-2885800" y="4248075"/>
              <a:ext cx="6100" cy="5325"/>
            </a:xfrm>
            <a:custGeom>
              <a:rect b="b" l="l" r="r" t="t"/>
              <a:pathLst>
                <a:path extrusionOk="0" h="213" w="244">
                  <a:moveTo>
                    <a:pt x="122" y="0"/>
                  </a:moveTo>
                  <a:cubicBezTo>
                    <a:pt x="61" y="0"/>
                    <a:pt x="0" y="30"/>
                    <a:pt x="0" y="122"/>
                  </a:cubicBezTo>
                  <a:cubicBezTo>
                    <a:pt x="0" y="182"/>
                    <a:pt x="91" y="213"/>
                    <a:pt x="122" y="213"/>
                  </a:cubicBezTo>
                  <a:cubicBezTo>
                    <a:pt x="213" y="213"/>
                    <a:pt x="243" y="182"/>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9"/>
            <p:cNvSpPr/>
            <p:nvPr/>
          </p:nvSpPr>
          <p:spPr>
            <a:xfrm>
              <a:off x="-2962550" y="4248825"/>
              <a:ext cx="3825" cy="3825"/>
            </a:xfrm>
            <a:custGeom>
              <a:rect b="b" l="l" r="r" t="t"/>
              <a:pathLst>
                <a:path extrusionOk="0" h="153" w="153">
                  <a:moveTo>
                    <a:pt x="91" y="0"/>
                  </a:moveTo>
                  <a:cubicBezTo>
                    <a:pt x="31" y="0"/>
                    <a:pt x="0" y="31"/>
                    <a:pt x="0" y="92"/>
                  </a:cubicBezTo>
                  <a:cubicBezTo>
                    <a:pt x="0" y="122"/>
                    <a:pt x="31" y="152"/>
                    <a:pt x="91" y="152"/>
                  </a:cubicBezTo>
                  <a:cubicBezTo>
                    <a:pt x="122" y="152"/>
                    <a:pt x="152" y="122"/>
                    <a:pt x="152" y="92"/>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9"/>
            <p:cNvSpPr/>
            <p:nvPr/>
          </p:nvSpPr>
          <p:spPr>
            <a:xfrm>
              <a:off x="-3039300" y="4249575"/>
              <a:ext cx="1550" cy="2325"/>
            </a:xfrm>
            <a:custGeom>
              <a:rect b="b" l="l" r="r" t="t"/>
              <a:pathLst>
                <a:path extrusionOk="0" h="93" w="62">
                  <a:moveTo>
                    <a:pt x="31" y="1"/>
                  </a:moveTo>
                  <a:cubicBezTo>
                    <a:pt x="31" y="1"/>
                    <a:pt x="0" y="31"/>
                    <a:pt x="0" y="62"/>
                  </a:cubicBezTo>
                  <a:cubicBezTo>
                    <a:pt x="0" y="62"/>
                    <a:pt x="31" y="92"/>
                    <a:pt x="31" y="92"/>
                  </a:cubicBezTo>
                  <a:cubicBezTo>
                    <a:pt x="61" y="92"/>
                    <a:pt x="61" y="62"/>
                    <a:pt x="61" y="62"/>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9"/>
            <p:cNvSpPr/>
            <p:nvPr/>
          </p:nvSpPr>
          <p:spPr>
            <a:xfrm>
              <a:off x="-3116825" y="4250450"/>
              <a:ext cx="1475" cy="1450"/>
            </a:xfrm>
            <a:custGeom>
              <a:rect b="b" l="l" r="r" t="t"/>
              <a:pathLst>
                <a:path extrusionOk="0" h="58" w="59">
                  <a:moveTo>
                    <a:pt x="51" y="1"/>
                  </a:moveTo>
                  <a:cubicBezTo>
                    <a:pt x="47" y="1"/>
                    <a:pt x="41" y="8"/>
                    <a:pt x="31" y="27"/>
                  </a:cubicBezTo>
                  <a:cubicBezTo>
                    <a:pt x="31" y="27"/>
                    <a:pt x="1" y="27"/>
                    <a:pt x="31" y="57"/>
                  </a:cubicBezTo>
                  <a:cubicBezTo>
                    <a:pt x="52" y="36"/>
                    <a:pt x="59" y="1"/>
                    <a:pt x="51" y="1"/>
                  </a:cubicBezTo>
                  <a:close/>
                  <a:moveTo>
                    <a:pt x="52" y="44"/>
                  </a:moveTo>
                  <a:cubicBezTo>
                    <a:pt x="48" y="44"/>
                    <a:pt x="41" y="47"/>
                    <a:pt x="31" y="57"/>
                  </a:cubicBezTo>
                  <a:cubicBezTo>
                    <a:pt x="52" y="57"/>
                    <a:pt x="58" y="44"/>
                    <a:pt x="52" y="4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9"/>
            <p:cNvSpPr/>
            <p:nvPr/>
          </p:nvSpPr>
          <p:spPr>
            <a:xfrm>
              <a:off x="-2033975" y="4309625"/>
              <a:ext cx="19025" cy="19025"/>
            </a:xfrm>
            <a:custGeom>
              <a:rect b="b" l="l" r="r" t="t"/>
              <a:pathLst>
                <a:path extrusionOk="0" h="761" w="761">
                  <a:moveTo>
                    <a:pt x="365" y="0"/>
                  </a:moveTo>
                  <a:cubicBezTo>
                    <a:pt x="153" y="0"/>
                    <a:pt x="1" y="183"/>
                    <a:pt x="1" y="395"/>
                  </a:cubicBezTo>
                  <a:cubicBezTo>
                    <a:pt x="1" y="578"/>
                    <a:pt x="153" y="760"/>
                    <a:pt x="365" y="760"/>
                  </a:cubicBezTo>
                  <a:cubicBezTo>
                    <a:pt x="578" y="760"/>
                    <a:pt x="761" y="57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9"/>
            <p:cNvSpPr/>
            <p:nvPr/>
          </p:nvSpPr>
          <p:spPr>
            <a:xfrm>
              <a:off x="-2111475" y="4311125"/>
              <a:ext cx="17500" cy="17525"/>
            </a:xfrm>
            <a:custGeom>
              <a:rect b="b" l="l" r="r" t="t"/>
              <a:pathLst>
                <a:path extrusionOk="0" h="701" w="700">
                  <a:moveTo>
                    <a:pt x="365" y="1"/>
                  </a:moveTo>
                  <a:cubicBezTo>
                    <a:pt x="152" y="1"/>
                    <a:pt x="0" y="183"/>
                    <a:pt x="0" y="366"/>
                  </a:cubicBezTo>
                  <a:cubicBezTo>
                    <a:pt x="0" y="548"/>
                    <a:pt x="152" y="700"/>
                    <a:pt x="365" y="700"/>
                  </a:cubicBezTo>
                  <a:cubicBezTo>
                    <a:pt x="548" y="700"/>
                    <a:pt x="699" y="548"/>
                    <a:pt x="699" y="366"/>
                  </a:cubicBezTo>
                  <a:cubicBezTo>
                    <a:pt x="699" y="18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9"/>
            <p:cNvSpPr/>
            <p:nvPr/>
          </p:nvSpPr>
          <p:spPr>
            <a:xfrm>
              <a:off x="-2188975" y="43103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9"/>
            <p:cNvSpPr/>
            <p:nvPr/>
          </p:nvSpPr>
          <p:spPr>
            <a:xfrm>
              <a:off x="-2266500" y="4311125"/>
              <a:ext cx="15225" cy="16000"/>
            </a:xfrm>
            <a:custGeom>
              <a:rect b="b" l="l" r="r" t="t"/>
              <a:pathLst>
                <a:path extrusionOk="0" h="640" w="609">
                  <a:moveTo>
                    <a:pt x="305" y="1"/>
                  </a:moveTo>
                  <a:cubicBezTo>
                    <a:pt x="153" y="1"/>
                    <a:pt x="1" y="153"/>
                    <a:pt x="1" y="335"/>
                  </a:cubicBezTo>
                  <a:cubicBezTo>
                    <a:pt x="1" y="487"/>
                    <a:pt x="153" y="639"/>
                    <a:pt x="305" y="639"/>
                  </a:cubicBezTo>
                  <a:cubicBezTo>
                    <a:pt x="487" y="639"/>
                    <a:pt x="609" y="487"/>
                    <a:pt x="609" y="33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9"/>
            <p:cNvSpPr/>
            <p:nvPr/>
          </p:nvSpPr>
          <p:spPr>
            <a:xfrm>
              <a:off x="-2343250" y="4312650"/>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9"/>
            <p:cNvSpPr/>
            <p:nvPr/>
          </p:nvSpPr>
          <p:spPr>
            <a:xfrm>
              <a:off x="-2420750" y="4312650"/>
              <a:ext cx="12950" cy="12950"/>
            </a:xfrm>
            <a:custGeom>
              <a:rect b="b" l="l" r="r" t="t"/>
              <a:pathLst>
                <a:path extrusionOk="0" h="518" w="518">
                  <a:moveTo>
                    <a:pt x="274" y="1"/>
                  </a:moveTo>
                  <a:cubicBezTo>
                    <a:pt x="122" y="1"/>
                    <a:pt x="0" y="122"/>
                    <a:pt x="0" y="274"/>
                  </a:cubicBezTo>
                  <a:cubicBezTo>
                    <a:pt x="0" y="426"/>
                    <a:pt x="122" y="517"/>
                    <a:pt x="274" y="517"/>
                  </a:cubicBezTo>
                  <a:cubicBezTo>
                    <a:pt x="365" y="517"/>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9"/>
            <p:cNvSpPr/>
            <p:nvPr/>
          </p:nvSpPr>
          <p:spPr>
            <a:xfrm>
              <a:off x="-2499025" y="4313425"/>
              <a:ext cx="11425" cy="11425"/>
            </a:xfrm>
            <a:custGeom>
              <a:rect b="b" l="l" r="r" t="t"/>
              <a:pathLst>
                <a:path extrusionOk="0" h="457" w="457">
                  <a:moveTo>
                    <a:pt x="244" y="0"/>
                  </a:moveTo>
                  <a:cubicBezTo>
                    <a:pt x="122" y="0"/>
                    <a:pt x="1" y="91"/>
                    <a:pt x="1" y="243"/>
                  </a:cubicBezTo>
                  <a:cubicBezTo>
                    <a:pt x="1" y="365"/>
                    <a:pt x="122" y="456"/>
                    <a:pt x="244" y="456"/>
                  </a:cubicBezTo>
                  <a:cubicBezTo>
                    <a:pt x="365" y="456"/>
                    <a:pt x="457" y="365"/>
                    <a:pt x="457" y="24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9"/>
            <p:cNvSpPr/>
            <p:nvPr/>
          </p:nvSpPr>
          <p:spPr>
            <a:xfrm>
              <a:off x="-2575775" y="4315700"/>
              <a:ext cx="9900" cy="9150"/>
            </a:xfrm>
            <a:custGeom>
              <a:rect b="b" l="l" r="r" t="t"/>
              <a:pathLst>
                <a:path extrusionOk="0" h="366" w="396">
                  <a:moveTo>
                    <a:pt x="183" y="0"/>
                  </a:moveTo>
                  <a:cubicBezTo>
                    <a:pt x="92" y="0"/>
                    <a:pt x="1" y="61"/>
                    <a:pt x="1" y="183"/>
                  </a:cubicBezTo>
                  <a:cubicBezTo>
                    <a:pt x="1" y="304"/>
                    <a:pt x="92" y="365"/>
                    <a:pt x="183" y="365"/>
                  </a:cubicBezTo>
                  <a:cubicBezTo>
                    <a:pt x="305" y="365"/>
                    <a:pt x="39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9"/>
            <p:cNvSpPr/>
            <p:nvPr/>
          </p:nvSpPr>
          <p:spPr>
            <a:xfrm>
              <a:off x="-2653275" y="4314175"/>
              <a:ext cx="9125" cy="9900"/>
            </a:xfrm>
            <a:custGeom>
              <a:rect b="b" l="l" r="r" t="t"/>
              <a:pathLst>
                <a:path extrusionOk="0" h="396" w="365">
                  <a:moveTo>
                    <a:pt x="183" y="1"/>
                  </a:moveTo>
                  <a:cubicBezTo>
                    <a:pt x="61" y="1"/>
                    <a:pt x="0" y="92"/>
                    <a:pt x="0" y="213"/>
                  </a:cubicBezTo>
                  <a:cubicBezTo>
                    <a:pt x="0" y="304"/>
                    <a:pt x="61" y="396"/>
                    <a:pt x="183" y="396"/>
                  </a:cubicBezTo>
                  <a:cubicBezTo>
                    <a:pt x="304" y="396"/>
                    <a:pt x="365" y="304"/>
                    <a:pt x="365" y="21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9"/>
            <p:cNvSpPr/>
            <p:nvPr/>
          </p:nvSpPr>
          <p:spPr>
            <a:xfrm>
              <a:off x="-2730800" y="4314925"/>
              <a:ext cx="7625" cy="8400"/>
            </a:xfrm>
            <a:custGeom>
              <a:rect b="b" l="l" r="r" t="t"/>
              <a:pathLst>
                <a:path extrusionOk="0" h="336" w="305">
                  <a:moveTo>
                    <a:pt x="153" y="1"/>
                  </a:moveTo>
                  <a:cubicBezTo>
                    <a:pt x="62" y="1"/>
                    <a:pt x="1" y="92"/>
                    <a:pt x="1" y="183"/>
                  </a:cubicBezTo>
                  <a:cubicBezTo>
                    <a:pt x="1" y="244"/>
                    <a:pt x="62" y="335"/>
                    <a:pt x="153" y="335"/>
                  </a:cubicBezTo>
                  <a:cubicBezTo>
                    <a:pt x="244" y="335"/>
                    <a:pt x="305" y="244"/>
                    <a:pt x="305" y="18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9"/>
            <p:cNvSpPr/>
            <p:nvPr/>
          </p:nvSpPr>
          <p:spPr>
            <a:xfrm>
              <a:off x="-2807550" y="4317225"/>
              <a:ext cx="6875" cy="6100"/>
            </a:xfrm>
            <a:custGeom>
              <a:rect b="b" l="l" r="r" t="t"/>
              <a:pathLst>
                <a:path extrusionOk="0" h="244" w="275">
                  <a:moveTo>
                    <a:pt x="123" y="0"/>
                  </a:moveTo>
                  <a:cubicBezTo>
                    <a:pt x="31" y="0"/>
                    <a:pt x="1" y="30"/>
                    <a:pt x="1" y="122"/>
                  </a:cubicBezTo>
                  <a:cubicBezTo>
                    <a:pt x="1" y="182"/>
                    <a:pt x="31" y="243"/>
                    <a:pt x="123" y="243"/>
                  </a:cubicBezTo>
                  <a:cubicBezTo>
                    <a:pt x="183" y="243"/>
                    <a:pt x="274" y="152"/>
                    <a:pt x="244" y="122"/>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9"/>
            <p:cNvSpPr/>
            <p:nvPr/>
          </p:nvSpPr>
          <p:spPr>
            <a:xfrm>
              <a:off x="-2885800" y="4316450"/>
              <a:ext cx="6100" cy="5350"/>
            </a:xfrm>
            <a:custGeom>
              <a:rect b="b" l="l" r="r" t="t"/>
              <a:pathLst>
                <a:path extrusionOk="0" h="214" w="244">
                  <a:moveTo>
                    <a:pt x="122" y="1"/>
                  </a:moveTo>
                  <a:cubicBezTo>
                    <a:pt x="61" y="1"/>
                    <a:pt x="0" y="31"/>
                    <a:pt x="0" y="122"/>
                  </a:cubicBezTo>
                  <a:cubicBezTo>
                    <a:pt x="0" y="183"/>
                    <a:pt x="91" y="213"/>
                    <a:pt x="122" y="213"/>
                  </a:cubicBezTo>
                  <a:cubicBezTo>
                    <a:pt x="213" y="213"/>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9"/>
            <p:cNvSpPr/>
            <p:nvPr/>
          </p:nvSpPr>
          <p:spPr>
            <a:xfrm>
              <a:off x="-2962550" y="431722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9"/>
            <p:cNvSpPr/>
            <p:nvPr/>
          </p:nvSpPr>
          <p:spPr>
            <a:xfrm>
              <a:off x="-3039300" y="4317975"/>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9"/>
            <p:cNvSpPr/>
            <p:nvPr/>
          </p:nvSpPr>
          <p:spPr>
            <a:xfrm>
              <a:off x="-3116825" y="4319500"/>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9"/>
            <p:cNvSpPr/>
            <p:nvPr/>
          </p:nvSpPr>
          <p:spPr>
            <a:xfrm>
              <a:off x="-2033975" y="43787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9"/>
            <p:cNvSpPr/>
            <p:nvPr/>
          </p:nvSpPr>
          <p:spPr>
            <a:xfrm>
              <a:off x="-2111475" y="43802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9"/>
            <p:cNvSpPr/>
            <p:nvPr/>
          </p:nvSpPr>
          <p:spPr>
            <a:xfrm>
              <a:off x="-2188975" y="4378775"/>
              <a:ext cx="16725" cy="17500"/>
            </a:xfrm>
            <a:custGeom>
              <a:rect b="b" l="l" r="r" t="t"/>
              <a:pathLst>
                <a:path extrusionOk="0" h="700" w="669">
                  <a:moveTo>
                    <a:pt x="334" y="0"/>
                  </a:moveTo>
                  <a:cubicBezTo>
                    <a:pt x="152" y="0"/>
                    <a:pt x="0" y="152"/>
                    <a:pt x="0" y="334"/>
                  </a:cubicBezTo>
                  <a:cubicBezTo>
                    <a:pt x="0" y="547"/>
                    <a:pt x="152" y="699"/>
                    <a:pt x="334" y="699"/>
                  </a:cubicBezTo>
                  <a:cubicBezTo>
                    <a:pt x="486" y="699"/>
                    <a:pt x="638" y="578"/>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9"/>
            <p:cNvSpPr/>
            <p:nvPr/>
          </p:nvSpPr>
          <p:spPr>
            <a:xfrm>
              <a:off x="-2266500" y="43810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9"/>
            <p:cNvSpPr/>
            <p:nvPr/>
          </p:nvSpPr>
          <p:spPr>
            <a:xfrm>
              <a:off x="-2343250" y="43818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9"/>
            <p:cNvSpPr/>
            <p:nvPr/>
          </p:nvSpPr>
          <p:spPr>
            <a:xfrm>
              <a:off x="-2420750" y="4381050"/>
              <a:ext cx="12950" cy="12950"/>
            </a:xfrm>
            <a:custGeom>
              <a:rect b="b" l="l" r="r" t="t"/>
              <a:pathLst>
                <a:path extrusionOk="0" h="518" w="518">
                  <a:moveTo>
                    <a:pt x="274" y="0"/>
                  </a:moveTo>
                  <a:cubicBezTo>
                    <a:pt x="122" y="0"/>
                    <a:pt x="0" y="122"/>
                    <a:pt x="0" y="274"/>
                  </a:cubicBezTo>
                  <a:cubicBezTo>
                    <a:pt x="0" y="426"/>
                    <a:pt x="122" y="517"/>
                    <a:pt x="274" y="517"/>
                  </a:cubicBezTo>
                  <a:cubicBezTo>
                    <a:pt x="365" y="51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9"/>
            <p:cNvSpPr/>
            <p:nvPr/>
          </p:nvSpPr>
          <p:spPr>
            <a:xfrm>
              <a:off x="-2499025" y="43825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9"/>
            <p:cNvSpPr/>
            <p:nvPr/>
          </p:nvSpPr>
          <p:spPr>
            <a:xfrm>
              <a:off x="-2575775" y="43840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305"/>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9"/>
            <p:cNvSpPr/>
            <p:nvPr/>
          </p:nvSpPr>
          <p:spPr>
            <a:xfrm>
              <a:off x="-2653275" y="43825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9"/>
            <p:cNvSpPr/>
            <p:nvPr/>
          </p:nvSpPr>
          <p:spPr>
            <a:xfrm>
              <a:off x="-2730800" y="43848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9"/>
            <p:cNvSpPr/>
            <p:nvPr/>
          </p:nvSpPr>
          <p:spPr>
            <a:xfrm>
              <a:off x="-2807550" y="4385600"/>
              <a:ext cx="6875" cy="6100"/>
            </a:xfrm>
            <a:custGeom>
              <a:rect b="b" l="l" r="r" t="t"/>
              <a:pathLst>
                <a:path extrusionOk="0" h="244" w="275">
                  <a:moveTo>
                    <a:pt x="123" y="1"/>
                  </a:moveTo>
                  <a:cubicBezTo>
                    <a:pt x="31" y="1"/>
                    <a:pt x="1" y="31"/>
                    <a:pt x="1" y="122"/>
                  </a:cubicBezTo>
                  <a:cubicBezTo>
                    <a:pt x="1" y="183"/>
                    <a:pt x="31" y="244"/>
                    <a:pt x="123" y="244"/>
                  </a:cubicBezTo>
                  <a:cubicBezTo>
                    <a:pt x="183" y="244"/>
                    <a:pt x="27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9"/>
            <p:cNvSpPr/>
            <p:nvPr/>
          </p:nvSpPr>
          <p:spPr>
            <a:xfrm>
              <a:off x="-2885800" y="43848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9"/>
            <p:cNvSpPr/>
            <p:nvPr/>
          </p:nvSpPr>
          <p:spPr>
            <a:xfrm>
              <a:off x="-2962550" y="43863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9"/>
            <p:cNvSpPr/>
            <p:nvPr/>
          </p:nvSpPr>
          <p:spPr>
            <a:xfrm>
              <a:off x="-3039300" y="4387875"/>
              <a:ext cx="3050" cy="1550"/>
            </a:xfrm>
            <a:custGeom>
              <a:rect b="b" l="l" r="r" t="t"/>
              <a:pathLst>
                <a:path extrusionOk="0" h="62" w="122">
                  <a:moveTo>
                    <a:pt x="31" y="1"/>
                  </a:moveTo>
                  <a:cubicBezTo>
                    <a:pt x="31" y="1"/>
                    <a:pt x="0" y="1"/>
                    <a:pt x="0" y="31"/>
                  </a:cubicBezTo>
                  <a:cubicBezTo>
                    <a:pt x="0" y="31"/>
                    <a:pt x="0" y="62"/>
                    <a:pt x="31" y="62"/>
                  </a:cubicBezTo>
                  <a:cubicBezTo>
                    <a:pt x="91" y="62"/>
                    <a:pt x="122" y="62"/>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9"/>
            <p:cNvSpPr/>
            <p:nvPr/>
          </p:nvSpPr>
          <p:spPr>
            <a:xfrm>
              <a:off x="-3116825" y="43878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9"/>
            <p:cNvSpPr/>
            <p:nvPr/>
          </p:nvSpPr>
          <p:spPr>
            <a:xfrm>
              <a:off x="-2033975" y="44471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9"/>
            <p:cNvSpPr/>
            <p:nvPr/>
          </p:nvSpPr>
          <p:spPr>
            <a:xfrm>
              <a:off x="-2111475" y="4448675"/>
              <a:ext cx="17500" cy="16750"/>
            </a:xfrm>
            <a:custGeom>
              <a:rect b="b" l="l" r="r" t="t"/>
              <a:pathLst>
                <a:path extrusionOk="0" h="670" w="700">
                  <a:moveTo>
                    <a:pt x="365" y="1"/>
                  </a:moveTo>
                  <a:cubicBezTo>
                    <a:pt x="152" y="1"/>
                    <a:pt x="0" y="153"/>
                    <a:pt x="0" y="335"/>
                  </a:cubicBezTo>
                  <a:cubicBezTo>
                    <a:pt x="0" y="517"/>
                    <a:pt x="152" y="669"/>
                    <a:pt x="365" y="669"/>
                  </a:cubicBezTo>
                  <a:cubicBezTo>
                    <a:pt x="548" y="669"/>
                    <a:pt x="699" y="517"/>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9"/>
            <p:cNvSpPr/>
            <p:nvPr/>
          </p:nvSpPr>
          <p:spPr>
            <a:xfrm>
              <a:off x="-2188975" y="4448675"/>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9"/>
            <p:cNvSpPr/>
            <p:nvPr/>
          </p:nvSpPr>
          <p:spPr>
            <a:xfrm>
              <a:off x="-2266500" y="4449425"/>
              <a:ext cx="15975" cy="15225"/>
            </a:xfrm>
            <a:custGeom>
              <a:rect b="b" l="l" r="r" t="t"/>
              <a:pathLst>
                <a:path extrusionOk="0" h="609" w="639">
                  <a:moveTo>
                    <a:pt x="335" y="1"/>
                  </a:moveTo>
                  <a:cubicBezTo>
                    <a:pt x="183" y="1"/>
                    <a:pt x="1" y="153"/>
                    <a:pt x="1" y="305"/>
                  </a:cubicBezTo>
                  <a:cubicBezTo>
                    <a:pt x="1" y="457"/>
                    <a:pt x="183" y="609"/>
                    <a:pt x="335" y="609"/>
                  </a:cubicBezTo>
                  <a:cubicBezTo>
                    <a:pt x="487" y="609"/>
                    <a:pt x="639" y="487"/>
                    <a:pt x="639" y="305"/>
                  </a:cubicBezTo>
                  <a:cubicBezTo>
                    <a:pt x="639" y="153"/>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9"/>
            <p:cNvSpPr/>
            <p:nvPr/>
          </p:nvSpPr>
          <p:spPr>
            <a:xfrm>
              <a:off x="-2343250" y="44502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9"/>
            <p:cNvSpPr/>
            <p:nvPr/>
          </p:nvSpPr>
          <p:spPr>
            <a:xfrm>
              <a:off x="-2420750" y="4450200"/>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9"/>
            <p:cNvSpPr/>
            <p:nvPr/>
          </p:nvSpPr>
          <p:spPr>
            <a:xfrm>
              <a:off x="-2499025" y="4450950"/>
              <a:ext cx="11425" cy="11425"/>
            </a:xfrm>
            <a:custGeom>
              <a:rect b="b" l="l" r="r" t="t"/>
              <a:pathLst>
                <a:path extrusionOk="0" h="457" w="457">
                  <a:moveTo>
                    <a:pt x="244" y="1"/>
                  </a:moveTo>
                  <a:cubicBezTo>
                    <a:pt x="122" y="1"/>
                    <a:pt x="1" y="122"/>
                    <a:pt x="1" y="244"/>
                  </a:cubicBezTo>
                  <a:cubicBezTo>
                    <a:pt x="1" y="365"/>
                    <a:pt x="122" y="457"/>
                    <a:pt x="244" y="457"/>
                  </a:cubicBezTo>
                  <a:cubicBezTo>
                    <a:pt x="396"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9"/>
            <p:cNvSpPr/>
            <p:nvPr/>
          </p:nvSpPr>
          <p:spPr>
            <a:xfrm>
              <a:off x="-2575775" y="4452475"/>
              <a:ext cx="10675" cy="9150"/>
            </a:xfrm>
            <a:custGeom>
              <a:rect b="b" l="l" r="r" t="t"/>
              <a:pathLst>
                <a:path extrusionOk="0" h="366" w="427">
                  <a:moveTo>
                    <a:pt x="183" y="1"/>
                  </a:moveTo>
                  <a:cubicBezTo>
                    <a:pt x="92" y="1"/>
                    <a:pt x="1" y="61"/>
                    <a:pt x="1" y="183"/>
                  </a:cubicBezTo>
                  <a:cubicBezTo>
                    <a:pt x="1" y="304"/>
                    <a:pt x="92" y="365"/>
                    <a:pt x="183" y="365"/>
                  </a:cubicBezTo>
                  <a:cubicBezTo>
                    <a:pt x="305" y="365"/>
                    <a:pt x="426" y="304"/>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9"/>
            <p:cNvSpPr/>
            <p:nvPr/>
          </p:nvSpPr>
          <p:spPr>
            <a:xfrm>
              <a:off x="-2653275" y="4452475"/>
              <a:ext cx="9125" cy="9150"/>
            </a:xfrm>
            <a:custGeom>
              <a:rect b="b" l="l" r="r" t="t"/>
              <a:pathLst>
                <a:path extrusionOk="0" h="366" w="365">
                  <a:moveTo>
                    <a:pt x="183" y="1"/>
                  </a:moveTo>
                  <a:cubicBezTo>
                    <a:pt x="61" y="1"/>
                    <a:pt x="0" y="61"/>
                    <a:pt x="0" y="183"/>
                  </a:cubicBezTo>
                  <a:cubicBezTo>
                    <a:pt x="0" y="304"/>
                    <a:pt x="61" y="365"/>
                    <a:pt x="183" y="365"/>
                  </a:cubicBezTo>
                  <a:cubicBezTo>
                    <a:pt x="304" y="365"/>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9"/>
            <p:cNvSpPr/>
            <p:nvPr/>
          </p:nvSpPr>
          <p:spPr>
            <a:xfrm>
              <a:off x="-2730800" y="4453225"/>
              <a:ext cx="7625" cy="7625"/>
            </a:xfrm>
            <a:custGeom>
              <a:rect b="b" l="l" r="r" t="t"/>
              <a:pathLst>
                <a:path extrusionOk="0" h="305" w="305">
                  <a:moveTo>
                    <a:pt x="153" y="1"/>
                  </a:moveTo>
                  <a:cubicBezTo>
                    <a:pt x="92" y="1"/>
                    <a:pt x="1" y="62"/>
                    <a:pt x="1" y="153"/>
                  </a:cubicBezTo>
                  <a:cubicBezTo>
                    <a:pt x="1" y="214"/>
                    <a:pt x="92" y="305"/>
                    <a:pt x="153" y="305"/>
                  </a:cubicBezTo>
                  <a:cubicBezTo>
                    <a:pt x="274" y="305"/>
                    <a:pt x="305" y="21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9"/>
            <p:cNvSpPr/>
            <p:nvPr/>
          </p:nvSpPr>
          <p:spPr>
            <a:xfrm>
              <a:off x="-2807550" y="4454000"/>
              <a:ext cx="6875" cy="6100"/>
            </a:xfrm>
            <a:custGeom>
              <a:rect b="b" l="l" r="r" t="t"/>
              <a:pathLst>
                <a:path extrusionOk="0" h="244" w="275">
                  <a:moveTo>
                    <a:pt x="123" y="0"/>
                  </a:moveTo>
                  <a:cubicBezTo>
                    <a:pt x="31" y="0"/>
                    <a:pt x="1" y="31"/>
                    <a:pt x="1" y="122"/>
                  </a:cubicBezTo>
                  <a:cubicBezTo>
                    <a:pt x="1" y="183"/>
                    <a:pt x="31" y="243"/>
                    <a:pt x="123" y="243"/>
                  </a:cubicBezTo>
                  <a:cubicBezTo>
                    <a:pt x="183" y="243"/>
                    <a:pt x="27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9"/>
            <p:cNvSpPr/>
            <p:nvPr/>
          </p:nvSpPr>
          <p:spPr>
            <a:xfrm>
              <a:off x="-2885800" y="44540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9"/>
            <p:cNvSpPr/>
            <p:nvPr/>
          </p:nvSpPr>
          <p:spPr>
            <a:xfrm>
              <a:off x="-2962550" y="4454750"/>
              <a:ext cx="3825" cy="3825"/>
            </a:xfrm>
            <a:custGeom>
              <a:rect b="b" l="l" r="r" t="t"/>
              <a:pathLst>
                <a:path extrusionOk="0" h="153" w="153">
                  <a:moveTo>
                    <a:pt x="91" y="1"/>
                  </a:moveTo>
                  <a:cubicBezTo>
                    <a:pt x="61" y="1"/>
                    <a:pt x="0" y="61"/>
                    <a:pt x="0" y="92"/>
                  </a:cubicBezTo>
                  <a:cubicBezTo>
                    <a:pt x="0" y="122"/>
                    <a:pt x="61" y="153"/>
                    <a:pt x="91" y="153"/>
                  </a:cubicBezTo>
                  <a:cubicBezTo>
                    <a:pt x="122" y="153"/>
                    <a:pt x="152" y="122"/>
                    <a:pt x="152" y="92"/>
                  </a:cubicBezTo>
                  <a:cubicBezTo>
                    <a:pt x="152" y="6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9"/>
            <p:cNvSpPr/>
            <p:nvPr/>
          </p:nvSpPr>
          <p:spPr>
            <a:xfrm>
              <a:off x="-3039300" y="44562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9"/>
            <p:cNvSpPr/>
            <p:nvPr/>
          </p:nvSpPr>
          <p:spPr>
            <a:xfrm>
              <a:off x="-3116825" y="44567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9"/>
            <p:cNvSpPr/>
            <p:nvPr/>
          </p:nvSpPr>
          <p:spPr>
            <a:xfrm>
              <a:off x="-2033975" y="4517075"/>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9"/>
            <p:cNvSpPr/>
            <p:nvPr/>
          </p:nvSpPr>
          <p:spPr>
            <a:xfrm>
              <a:off x="-2111475" y="45178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9"/>
            <p:cNvSpPr/>
            <p:nvPr/>
          </p:nvSpPr>
          <p:spPr>
            <a:xfrm>
              <a:off x="-2188975" y="4516300"/>
              <a:ext cx="16725" cy="17500"/>
            </a:xfrm>
            <a:custGeom>
              <a:rect b="b" l="l" r="r" t="t"/>
              <a:pathLst>
                <a:path extrusionOk="0" h="700" w="669">
                  <a:moveTo>
                    <a:pt x="334" y="1"/>
                  </a:moveTo>
                  <a:cubicBezTo>
                    <a:pt x="152" y="1"/>
                    <a:pt x="0" y="153"/>
                    <a:pt x="0" y="365"/>
                  </a:cubicBezTo>
                  <a:cubicBezTo>
                    <a:pt x="0" y="548"/>
                    <a:pt x="152" y="700"/>
                    <a:pt x="334" y="700"/>
                  </a:cubicBezTo>
                  <a:cubicBezTo>
                    <a:pt x="486" y="700"/>
                    <a:pt x="638"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9"/>
            <p:cNvSpPr/>
            <p:nvPr/>
          </p:nvSpPr>
          <p:spPr>
            <a:xfrm>
              <a:off x="-2266500" y="4518575"/>
              <a:ext cx="15225" cy="15225"/>
            </a:xfrm>
            <a:custGeom>
              <a:rect b="b" l="l" r="r" t="t"/>
              <a:pathLst>
                <a:path extrusionOk="0" h="609" w="609">
                  <a:moveTo>
                    <a:pt x="305" y="1"/>
                  </a:moveTo>
                  <a:cubicBezTo>
                    <a:pt x="153" y="1"/>
                    <a:pt x="1" y="122"/>
                    <a:pt x="1" y="305"/>
                  </a:cubicBezTo>
                  <a:cubicBezTo>
                    <a:pt x="1" y="487"/>
                    <a:pt x="153" y="609"/>
                    <a:pt x="305" y="609"/>
                  </a:cubicBezTo>
                  <a:cubicBezTo>
                    <a:pt x="487" y="609"/>
                    <a:pt x="609" y="48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9"/>
            <p:cNvSpPr/>
            <p:nvPr/>
          </p:nvSpPr>
          <p:spPr>
            <a:xfrm>
              <a:off x="-2343250" y="45193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9"/>
            <p:cNvSpPr/>
            <p:nvPr/>
          </p:nvSpPr>
          <p:spPr>
            <a:xfrm>
              <a:off x="-2420750" y="45185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9"/>
            <p:cNvSpPr/>
            <p:nvPr/>
          </p:nvSpPr>
          <p:spPr>
            <a:xfrm>
              <a:off x="-2499025" y="4520875"/>
              <a:ext cx="11425" cy="11425"/>
            </a:xfrm>
            <a:custGeom>
              <a:rect b="b" l="l" r="r" t="t"/>
              <a:pathLst>
                <a:path extrusionOk="0" h="457" w="457">
                  <a:moveTo>
                    <a:pt x="244" y="0"/>
                  </a:moveTo>
                  <a:cubicBezTo>
                    <a:pt x="122" y="0"/>
                    <a:pt x="1" y="91"/>
                    <a:pt x="1" y="213"/>
                  </a:cubicBezTo>
                  <a:cubicBezTo>
                    <a:pt x="1" y="334"/>
                    <a:pt x="122" y="456"/>
                    <a:pt x="244" y="456"/>
                  </a:cubicBezTo>
                  <a:cubicBezTo>
                    <a:pt x="365" y="456"/>
                    <a:pt x="457" y="334"/>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9"/>
            <p:cNvSpPr/>
            <p:nvPr/>
          </p:nvSpPr>
          <p:spPr>
            <a:xfrm>
              <a:off x="-2575775" y="45216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9"/>
            <p:cNvSpPr/>
            <p:nvPr/>
          </p:nvSpPr>
          <p:spPr>
            <a:xfrm>
              <a:off x="-2653275" y="45208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9"/>
            <p:cNvSpPr/>
            <p:nvPr/>
          </p:nvSpPr>
          <p:spPr>
            <a:xfrm>
              <a:off x="-2730800" y="452237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9"/>
            <p:cNvSpPr/>
            <p:nvPr/>
          </p:nvSpPr>
          <p:spPr>
            <a:xfrm>
              <a:off x="-2807550" y="45231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9"/>
            <p:cNvSpPr/>
            <p:nvPr/>
          </p:nvSpPr>
          <p:spPr>
            <a:xfrm>
              <a:off x="-2885800" y="45223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9"/>
            <p:cNvSpPr/>
            <p:nvPr/>
          </p:nvSpPr>
          <p:spPr>
            <a:xfrm>
              <a:off x="-2962550" y="4524675"/>
              <a:ext cx="3825" cy="3825"/>
            </a:xfrm>
            <a:custGeom>
              <a:rect b="b" l="l" r="r" t="t"/>
              <a:pathLst>
                <a:path extrusionOk="0" h="153" w="153">
                  <a:moveTo>
                    <a:pt x="91" y="0"/>
                  </a:moveTo>
                  <a:cubicBezTo>
                    <a:pt x="31" y="0"/>
                    <a:pt x="0" y="30"/>
                    <a:pt x="0" y="61"/>
                  </a:cubicBezTo>
                  <a:cubicBezTo>
                    <a:pt x="0" y="91"/>
                    <a:pt x="31" y="152"/>
                    <a:pt x="91" y="152"/>
                  </a:cubicBezTo>
                  <a:cubicBezTo>
                    <a:pt x="122" y="152"/>
                    <a:pt x="152" y="91"/>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9"/>
            <p:cNvSpPr/>
            <p:nvPr/>
          </p:nvSpPr>
          <p:spPr>
            <a:xfrm>
              <a:off x="-3039300" y="45254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9"/>
            <p:cNvSpPr/>
            <p:nvPr/>
          </p:nvSpPr>
          <p:spPr>
            <a:xfrm>
              <a:off x="-3116825" y="45254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9"/>
            <p:cNvSpPr/>
            <p:nvPr/>
          </p:nvSpPr>
          <p:spPr>
            <a:xfrm>
              <a:off x="-2033975" y="4585450"/>
              <a:ext cx="19025" cy="19025"/>
            </a:xfrm>
            <a:custGeom>
              <a:rect b="b" l="l" r="r" t="t"/>
              <a:pathLst>
                <a:path extrusionOk="0" h="761" w="761">
                  <a:moveTo>
                    <a:pt x="365" y="1"/>
                  </a:moveTo>
                  <a:cubicBezTo>
                    <a:pt x="153" y="1"/>
                    <a:pt x="1" y="153"/>
                    <a:pt x="1" y="365"/>
                  </a:cubicBezTo>
                  <a:cubicBezTo>
                    <a:pt x="1" y="578"/>
                    <a:pt x="153" y="761"/>
                    <a:pt x="365" y="761"/>
                  </a:cubicBezTo>
                  <a:cubicBezTo>
                    <a:pt x="578" y="761"/>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9"/>
            <p:cNvSpPr/>
            <p:nvPr/>
          </p:nvSpPr>
          <p:spPr>
            <a:xfrm>
              <a:off x="-2111475" y="4586225"/>
              <a:ext cx="17500" cy="16725"/>
            </a:xfrm>
            <a:custGeom>
              <a:rect b="b" l="l" r="r" t="t"/>
              <a:pathLst>
                <a:path extrusionOk="0" h="669" w="700">
                  <a:moveTo>
                    <a:pt x="365" y="0"/>
                  </a:moveTo>
                  <a:cubicBezTo>
                    <a:pt x="152" y="0"/>
                    <a:pt x="0" y="152"/>
                    <a:pt x="0" y="334"/>
                  </a:cubicBezTo>
                  <a:cubicBezTo>
                    <a:pt x="0" y="517"/>
                    <a:pt x="152" y="669"/>
                    <a:pt x="365" y="669"/>
                  </a:cubicBezTo>
                  <a:cubicBezTo>
                    <a:pt x="548" y="669"/>
                    <a:pt x="699" y="517"/>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9"/>
            <p:cNvSpPr/>
            <p:nvPr/>
          </p:nvSpPr>
          <p:spPr>
            <a:xfrm>
              <a:off x="-2188975" y="458622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9"/>
            <p:cNvSpPr/>
            <p:nvPr/>
          </p:nvSpPr>
          <p:spPr>
            <a:xfrm>
              <a:off x="-2266500" y="4586975"/>
              <a:ext cx="15225" cy="15225"/>
            </a:xfrm>
            <a:custGeom>
              <a:rect b="b" l="l" r="r" t="t"/>
              <a:pathLst>
                <a:path extrusionOk="0" h="609" w="609">
                  <a:moveTo>
                    <a:pt x="305" y="1"/>
                  </a:moveTo>
                  <a:cubicBezTo>
                    <a:pt x="153" y="1"/>
                    <a:pt x="1" y="122"/>
                    <a:pt x="1" y="304"/>
                  </a:cubicBezTo>
                  <a:cubicBezTo>
                    <a:pt x="1" y="487"/>
                    <a:pt x="153" y="608"/>
                    <a:pt x="305" y="608"/>
                  </a:cubicBezTo>
                  <a:cubicBezTo>
                    <a:pt x="487" y="608"/>
                    <a:pt x="609" y="487"/>
                    <a:pt x="609" y="304"/>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9"/>
            <p:cNvSpPr/>
            <p:nvPr/>
          </p:nvSpPr>
          <p:spPr>
            <a:xfrm>
              <a:off x="-2343250" y="4587725"/>
              <a:ext cx="13700" cy="13725"/>
            </a:xfrm>
            <a:custGeom>
              <a:rect b="b" l="l" r="r" t="t"/>
              <a:pathLst>
                <a:path extrusionOk="0" h="549"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9"/>
            <p:cNvSpPr/>
            <p:nvPr/>
          </p:nvSpPr>
          <p:spPr>
            <a:xfrm>
              <a:off x="-2420750" y="4587725"/>
              <a:ext cx="12950" cy="13725"/>
            </a:xfrm>
            <a:custGeom>
              <a:rect b="b" l="l" r="r" t="t"/>
              <a:pathLst>
                <a:path extrusionOk="0" h="549" w="518">
                  <a:moveTo>
                    <a:pt x="274" y="1"/>
                  </a:moveTo>
                  <a:cubicBezTo>
                    <a:pt x="122" y="1"/>
                    <a:pt x="0" y="122"/>
                    <a:pt x="0" y="274"/>
                  </a:cubicBezTo>
                  <a:cubicBezTo>
                    <a:pt x="0" y="426"/>
                    <a:pt x="122" y="548"/>
                    <a:pt x="274" y="548"/>
                  </a:cubicBezTo>
                  <a:cubicBezTo>
                    <a:pt x="365" y="548"/>
                    <a:pt x="51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9"/>
            <p:cNvSpPr/>
            <p:nvPr/>
          </p:nvSpPr>
          <p:spPr>
            <a:xfrm>
              <a:off x="-2499025" y="4588500"/>
              <a:ext cx="11425" cy="12175"/>
            </a:xfrm>
            <a:custGeom>
              <a:rect b="b" l="l" r="r" t="t"/>
              <a:pathLst>
                <a:path extrusionOk="0" h="487" w="457">
                  <a:moveTo>
                    <a:pt x="244" y="0"/>
                  </a:moveTo>
                  <a:cubicBezTo>
                    <a:pt x="122" y="0"/>
                    <a:pt x="1" y="122"/>
                    <a:pt x="1" y="243"/>
                  </a:cubicBezTo>
                  <a:cubicBezTo>
                    <a:pt x="1" y="365"/>
                    <a:pt x="122" y="487"/>
                    <a:pt x="244" y="487"/>
                  </a:cubicBezTo>
                  <a:cubicBezTo>
                    <a:pt x="365" y="487"/>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9"/>
            <p:cNvSpPr/>
            <p:nvPr/>
          </p:nvSpPr>
          <p:spPr>
            <a:xfrm>
              <a:off x="-2575775" y="4590025"/>
              <a:ext cx="10675" cy="9125"/>
            </a:xfrm>
            <a:custGeom>
              <a:rect b="b" l="l" r="r" t="t"/>
              <a:pathLst>
                <a:path extrusionOk="0" h="365" w="427">
                  <a:moveTo>
                    <a:pt x="183" y="0"/>
                  </a:moveTo>
                  <a:cubicBezTo>
                    <a:pt x="92" y="0"/>
                    <a:pt x="1" y="61"/>
                    <a:pt x="1" y="182"/>
                  </a:cubicBezTo>
                  <a:cubicBezTo>
                    <a:pt x="1" y="304"/>
                    <a:pt x="92" y="365"/>
                    <a:pt x="183" y="365"/>
                  </a:cubicBezTo>
                  <a:cubicBezTo>
                    <a:pt x="305" y="365"/>
                    <a:pt x="426" y="304"/>
                    <a:pt x="396" y="182"/>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9"/>
            <p:cNvSpPr/>
            <p:nvPr/>
          </p:nvSpPr>
          <p:spPr>
            <a:xfrm>
              <a:off x="-2653275" y="4590025"/>
              <a:ext cx="9125" cy="9125"/>
            </a:xfrm>
            <a:custGeom>
              <a:rect b="b" l="l" r="r" t="t"/>
              <a:pathLst>
                <a:path extrusionOk="0" h="365" w="365">
                  <a:moveTo>
                    <a:pt x="183" y="0"/>
                  </a:moveTo>
                  <a:cubicBezTo>
                    <a:pt x="61" y="0"/>
                    <a:pt x="0" y="91"/>
                    <a:pt x="0" y="182"/>
                  </a:cubicBezTo>
                  <a:cubicBezTo>
                    <a:pt x="0" y="274"/>
                    <a:pt x="61" y="365"/>
                    <a:pt x="183" y="365"/>
                  </a:cubicBezTo>
                  <a:cubicBezTo>
                    <a:pt x="274" y="365"/>
                    <a:pt x="365" y="274"/>
                    <a:pt x="365" y="182"/>
                  </a:cubicBezTo>
                  <a:cubicBezTo>
                    <a:pt x="365" y="91"/>
                    <a:pt x="27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9"/>
            <p:cNvSpPr/>
            <p:nvPr/>
          </p:nvSpPr>
          <p:spPr>
            <a:xfrm>
              <a:off x="-2730800" y="4590775"/>
              <a:ext cx="7625" cy="7625"/>
            </a:xfrm>
            <a:custGeom>
              <a:rect b="b" l="l" r="r" t="t"/>
              <a:pathLst>
                <a:path extrusionOk="0" h="305" w="305">
                  <a:moveTo>
                    <a:pt x="153" y="0"/>
                  </a:moveTo>
                  <a:cubicBezTo>
                    <a:pt x="62" y="0"/>
                    <a:pt x="1" y="61"/>
                    <a:pt x="1" y="152"/>
                  </a:cubicBezTo>
                  <a:cubicBezTo>
                    <a:pt x="1" y="244"/>
                    <a:pt x="62" y="304"/>
                    <a:pt x="153" y="304"/>
                  </a:cubicBezTo>
                  <a:cubicBezTo>
                    <a:pt x="244" y="304"/>
                    <a:pt x="305" y="244"/>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9"/>
            <p:cNvSpPr/>
            <p:nvPr/>
          </p:nvSpPr>
          <p:spPr>
            <a:xfrm>
              <a:off x="-2807550" y="4591525"/>
              <a:ext cx="6125" cy="6125"/>
            </a:xfrm>
            <a:custGeom>
              <a:rect b="b" l="l" r="r" t="t"/>
              <a:pathLst>
                <a:path extrusionOk="0" h="245" w="245">
                  <a:moveTo>
                    <a:pt x="123" y="1"/>
                  </a:moveTo>
                  <a:cubicBezTo>
                    <a:pt x="31" y="1"/>
                    <a:pt x="1" y="62"/>
                    <a:pt x="1" y="122"/>
                  </a:cubicBezTo>
                  <a:cubicBezTo>
                    <a:pt x="1" y="214"/>
                    <a:pt x="31" y="244"/>
                    <a:pt x="123" y="244"/>
                  </a:cubicBezTo>
                  <a:cubicBezTo>
                    <a:pt x="183" y="244"/>
                    <a:pt x="244" y="214"/>
                    <a:pt x="244" y="122"/>
                  </a:cubicBezTo>
                  <a:cubicBezTo>
                    <a:pt x="244" y="62"/>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9"/>
            <p:cNvSpPr/>
            <p:nvPr/>
          </p:nvSpPr>
          <p:spPr>
            <a:xfrm>
              <a:off x="-2885800" y="4591525"/>
              <a:ext cx="6100" cy="6125"/>
            </a:xfrm>
            <a:custGeom>
              <a:rect b="b" l="l" r="r" t="t"/>
              <a:pathLst>
                <a:path extrusionOk="0" h="245" w="244">
                  <a:moveTo>
                    <a:pt x="122" y="1"/>
                  </a:moveTo>
                  <a:cubicBezTo>
                    <a:pt x="61" y="1"/>
                    <a:pt x="0" y="62"/>
                    <a:pt x="0" y="122"/>
                  </a:cubicBezTo>
                  <a:cubicBezTo>
                    <a:pt x="0" y="214"/>
                    <a:pt x="91" y="244"/>
                    <a:pt x="122" y="244"/>
                  </a:cubicBezTo>
                  <a:cubicBezTo>
                    <a:pt x="213" y="244"/>
                    <a:pt x="243" y="214"/>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9"/>
            <p:cNvSpPr/>
            <p:nvPr/>
          </p:nvSpPr>
          <p:spPr>
            <a:xfrm>
              <a:off x="-2962550" y="4592300"/>
              <a:ext cx="3825" cy="4575"/>
            </a:xfrm>
            <a:custGeom>
              <a:rect b="b" l="l" r="r" t="t"/>
              <a:pathLst>
                <a:path extrusionOk="0" h="183" w="153">
                  <a:moveTo>
                    <a:pt x="91" y="0"/>
                  </a:moveTo>
                  <a:cubicBezTo>
                    <a:pt x="31" y="0"/>
                    <a:pt x="0" y="61"/>
                    <a:pt x="0" y="91"/>
                  </a:cubicBezTo>
                  <a:cubicBezTo>
                    <a:pt x="0" y="122"/>
                    <a:pt x="31" y="183"/>
                    <a:pt x="91" y="183"/>
                  </a:cubicBezTo>
                  <a:cubicBezTo>
                    <a:pt x="122" y="183"/>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9"/>
            <p:cNvSpPr/>
            <p:nvPr/>
          </p:nvSpPr>
          <p:spPr>
            <a:xfrm>
              <a:off x="-3039300" y="4593825"/>
              <a:ext cx="3050" cy="1525"/>
            </a:xfrm>
            <a:custGeom>
              <a:rect b="b" l="l" r="r" t="t"/>
              <a:pathLst>
                <a:path extrusionOk="0" h="61" w="122">
                  <a:moveTo>
                    <a:pt x="31" y="0"/>
                  </a:moveTo>
                  <a:cubicBezTo>
                    <a:pt x="31" y="0"/>
                    <a:pt x="0" y="0"/>
                    <a:pt x="0" y="30"/>
                  </a:cubicBezTo>
                  <a:cubicBezTo>
                    <a:pt x="0" y="30"/>
                    <a:pt x="0" y="61"/>
                    <a:pt x="31" y="61"/>
                  </a:cubicBezTo>
                  <a:cubicBezTo>
                    <a:pt x="91" y="61"/>
                    <a:pt x="122" y="61"/>
                    <a:pt x="61" y="30"/>
                  </a:cubicBezTo>
                  <a:cubicBezTo>
                    <a:pt x="61" y="30"/>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9"/>
            <p:cNvSpPr/>
            <p:nvPr/>
          </p:nvSpPr>
          <p:spPr>
            <a:xfrm>
              <a:off x="-3116825" y="4594250"/>
              <a:ext cx="1500" cy="1100"/>
            </a:xfrm>
            <a:custGeom>
              <a:rect b="b" l="l" r="r" t="t"/>
              <a:pathLst>
                <a:path extrusionOk="0" h="44" w="60">
                  <a:moveTo>
                    <a:pt x="50" y="1"/>
                  </a:moveTo>
                  <a:cubicBezTo>
                    <a:pt x="46" y="1"/>
                    <a:pt x="40" y="5"/>
                    <a:pt x="31" y="13"/>
                  </a:cubicBezTo>
                  <a:cubicBezTo>
                    <a:pt x="31" y="13"/>
                    <a:pt x="1" y="13"/>
                    <a:pt x="31" y="44"/>
                  </a:cubicBezTo>
                  <a:cubicBezTo>
                    <a:pt x="53" y="22"/>
                    <a:pt x="59" y="1"/>
                    <a:pt x="50" y="1"/>
                  </a:cubicBezTo>
                  <a:close/>
                  <a:moveTo>
                    <a:pt x="52" y="30"/>
                  </a:moveTo>
                  <a:cubicBezTo>
                    <a:pt x="48" y="30"/>
                    <a:pt x="41" y="34"/>
                    <a:pt x="31" y="44"/>
                  </a:cubicBezTo>
                  <a:cubicBezTo>
                    <a:pt x="52" y="44"/>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9"/>
            <p:cNvSpPr/>
            <p:nvPr/>
          </p:nvSpPr>
          <p:spPr>
            <a:xfrm>
              <a:off x="-2033975" y="4653075"/>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9"/>
            <p:cNvSpPr/>
            <p:nvPr/>
          </p:nvSpPr>
          <p:spPr>
            <a:xfrm>
              <a:off x="-2111475" y="4655375"/>
              <a:ext cx="17500" cy="17500"/>
            </a:xfrm>
            <a:custGeom>
              <a:rect b="b" l="l" r="r" t="t"/>
              <a:pathLst>
                <a:path extrusionOk="0" h="700" w="700">
                  <a:moveTo>
                    <a:pt x="365" y="0"/>
                  </a:moveTo>
                  <a:cubicBezTo>
                    <a:pt x="152" y="0"/>
                    <a:pt x="0" y="152"/>
                    <a:pt x="0" y="334"/>
                  </a:cubicBezTo>
                  <a:cubicBezTo>
                    <a:pt x="0" y="547"/>
                    <a:pt x="152" y="699"/>
                    <a:pt x="365" y="699"/>
                  </a:cubicBezTo>
                  <a:cubicBezTo>
                    <a:pt x="548" y="699"/>
                    <a:pt x="699" y="486"/>
                    <a:pt x="699" y="334"/>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9"/>
            <p:cNvSpPr/>
            <p:nvPr/>
          </p:nvSpPr>
          <p:spPr>
            <a:xfrm>
              <a:off x="-2188975" y="4654600"/>
              <a:ext cx="16725" cy="16750"/>
            </a:xfrm>
            <a:custGeom>
              <a:rect b="b" l="l" r="r" t="t"/>
              <a:pathLst>
                <a:path extrusionOk="0" h="670" w="669">
                  <a:moveTo>
                    <a:pt x="334" y="1"/>
                  </a:moveTo>
                  <a:cubicBezTo>
                    <a:pt x="152" y="1"/>
                    <a:pt x="0" y="153"/>
                    <a:pt x="0" y="335"/>
                  </a:cubicBezTo>
                  <a:cubicBezTo>
                    <a:pt x="0" y="517"/>
                    <a:pt x="152" y="669"/>
                    <a:pt x="334" y="669"/>
                  </a:cubicBezTo>
                  <a:cubicBezTo>
                    <a:pt x="486" y="669"/>
                    <a:pt x="638" y="517"/>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9"/>
            <p:cNvSpPr/>
            <p:nvPr/>
          </p:nvSpPr>
          <p:spPr>
            <a:xfrm>
              <a:off x="-2266500" y="4655375"/>
              <a:ext cx="15225" cy="15225"/>
            </a:xfrm>
            <a:custGeom>
              <a:rect b="b" l="l" r="r" t="t"/>
              <a:pathLst>
                <a:path extrusionOk="0" h="609" w="609">
                  <a:moveTo>
                    <a:pt x="305" y="0"/>
                  </a:moveTo>
                  <a:cubicBezTo>
                    <a:pt x="153" y="0"/>
                    <a:pt x="1" y="122"/>
                    <a:pt x="1" y="304"/>
                  </a:cubicBezTo>
                  <a:cubicBezTo>
                    <a:pt x="1" y="486"/>
                    <a:pt x="153" y="608"/>
                    <a:pt x="305" y="608"/>
                  </a:cubicBezTo>
                  <a:cubicBezTo>
                    <a:pt x="487" y="608"/>
                    <a:pt x="609" y="48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9"/>
            <p:cNvSpPr/>
            <p:nvPr/>
          </p:nvSpPr>
          <p:spPr>
            <a:xfrm>
              <a:off x="-2343250" y="4656125"/>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9"/>
            <p:cNvSpPr/>
            <p:nvPr/>
          </p:nvSpPr>
          <p:spPr>
            <a:xfrm>
              <a:off x="-2420750" y="4656125"/>
              <a:ext cx="12950" cy="13700"/>
            </a:xfrm>
            <a:custGeom>
              <a:rect b="b" l="l" r="r" t="t"/>
              <a:pathLst>
                <a:path extrusionOk="0" h="548"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9"/>
            <p:cNvSpPr/>
            <p:nvPr/>
          </p:nvSpPr>
          <p:spPr>
            <a:xfrm>
              <a:off x="-2499025" y="4656875"/>
              <a:ext cx="11425" cy="11425"/>
            </a:xfrm>
            <a:custGeom>
              <a:rect b="b" l="l" r="r" t="t"/>
              <a:pathLst>
                <a:path extrusionOk="0" h="457" w="457">
                  <a:moveTo>
                    <a:pt x="244" y="1"/>
                  </a:moveTo>
                  <a:cubicBezTo>
                    <a:pt x="122" y="1"/>
                    <a:pt x="1" y="122"/>
                    <a:pt x="1" y="244"/>
                  </a:cubicBezTo>
                  <a:cubicBezTo>
                    <a:pt x="1" y="366"/>
                    <a:pt x="122" y="457"/>
                    <a:pt x="244" y="457"/>
                  </a:cubicBezTo>
                  <a:cubicBezTo>
                    <a:pt x="365" y="457"/>
                    <a:pt x="457" y="366"/>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9"/>
            <p:cNvSpPr/>
            <p:nvPr/>
          </p:nvSpPr>
          <p:spPr>
            <a:xfrm>
              <a:off x="-2575775" y="4659175"/>
              <a:ext cx="10675" cy="9900"/>
            </a:xfrm>
            <a:custGeom>
              <a:rect b="b" l="l" r="r" t="t"/>
              <a:pathLst>
                <a:path extrusionOk="0" h="396" w="427">
                  <a:moveTo>
                    <a:pt x="183" y="0"/>
                  </a:moveTo>
                  <a:cubicBezTo>
                    <a:pt x="92" y="0"/>
                    <a:pt x="1" y="91"/>
                    <a:pt x="1" y="182"/>
                  </a:cubicBezTo>
                  <a:cubicBezTo>
                    <a:pt x="1" y="304"/>
                    <a:pt x="92" y="395"/>
                    <a:pt x="183" y="395"/>
                  </a:cubicBezTo>
                  <a:cubicBezTo>
                    <a:pt x="305" y="395"/>
                    <a:pt x="426" y="274"/>
                    <a:pt x="396" y="182"/>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9"/>
            <p:cNvSpPr/>
            <p:nvPr/>
          </p:nvSpPr>
          <p:spPr>
            <a:xfrm>
              <a:off x="-2653275" y="4658400"/>
              <a:ext cx="9125" cy="9150"/>
            </a:xfrm>
            <a:custGeom>
              <a:rect b="b" l="l" r="r" t="t"/>
              <a:pathLst>
                <a:path extrusionOk="0" h="366" w="365">
                  <a:moveTo>
                    <a:pt x="183" y="1"/>
                  </a:moveTo>
                  <a:cubicBezTo>
                    <a:pt x="61" y="1"/>
                    <a:pt x="0" y="92"/>
                    <a:pt x="0" y="183"/>
                  </a:cubicBezTo>
                  <a:cubicBezTo>
                    <a:pt x="0" y="274"/>
                    <a:pt x="61" y="365"/>
                    <a:pt x="183" y="365"/>
                  </a:cubicBezTo>
                  <a:cubicBezTo>
                    <a:pt x="274" y="365"/>
                    <a:pt x="365" y="27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9"/>
            <p:cNvSpPr/>
            <p:nvPr/>
          </p:nvSpPr>
          <p:spPr>
            <a:xfrm>
              <a:off x="-2730800" y="465917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9"/>
            <p:cNvSpPr/>
            <p:nvPr/>
          </p:nvSpPr>
          <p:spPr>
            <a:xfrm>
              <a:off x="-2807550" y="4661450"/>
              <a:ext cx="6875" cy="5350"/>
            </a:xfrm>
            <a:custGeom>
              <a:rect b="b" l="l" r="r" t="t"/>
              <a:pathLst>
                <a:path extrusionOk="0" h="214" w="275">
                  <a:moveTo>
                    <a:pt x="123" y="0"/>
                  </a:moveTo>
                  <a:cubicBezTo>
                    <a:pt x="31" y="0"/>
                    <a:pt x="1" y="31"/>
                    <a:pt x="1" y="91"/>
                  </a:cubicBezTo>
                  <a:cubicBezTo>
                    <a:pt x="1" y="183"/>
                    <a:pt x="31" y="213"/>
                    <a:pt x="123" y="213"/>
                  </a:cubicBezTo>
                  <a:cubicBezTo>
                    <a:pt x="183" y="213"/>
                    <a:pt x="274" y="152"/>
                    <a:pt x="244" y="91"/>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9"/>
            <p:cNvSpPr/>
            <p:nvPr/>
          </p:nvSpPr>
          <p:spPr>
            <a:xfrm>
              <a:off x="-2885800" y="4659925"/>
              <a:ext cx="6100" cy="6100"/>
            </a:xfrm>
            <a:custGeom>
              <a:rect b="b" l="l" r="r" t="t"/>
              <a:pathLst>
                <a:path extrusionOk="0" h="244" w="244">
                  <a:moveTo>
                    <a:pt x="122" y="0"/>
                  </a:moveTo>
                  <a:cubicBezTo>
                    <a:pt x="61" y="0"/>
                    <a:pt x="0" y="61"/>
                    <a:pt x="0" y="122"/>
                  </a:cubicBezTo>
                  <a:cubicBezTo>
                    <a:pt x="0" y="213"/>
                    <a:pt x="91" y="244"/>
                    <a:pt x="122" y="244"/>
                  </a:cubicBezTo>
                  <a:cubicBezTo>
                    <a:pt x="213" y="244"/>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9"/>
            <p:cNvSpPr/>
            <p:nvPr/>
          </p:nvSpPr>
          <p:spPr>
            <a:xfrm>
              <a:off x="-2962550" y="4660675"/>
              <a:ext cx="3825" cy="3825"/>
            </a:xfrm>
            <a:custGeom>
              <a:rect b="b" l="l" r="r" t="t"/>
              <a:pathLst>
                <a:path extrusionOk="0" h="153" w="153">
                  <a:moveTo>
                    <a:pt x="91" y="1"/>
                  </a:moveTo>
                  <a:cubicBezTo>
                    <a:pt x="31" y="1"/>
                    <a:pt x="0" y="62"/>
                    <a:pt x="0" y="92"/>
                  </a:cubicBezTo>
                  <a:cubicBezTo>
                    <a:pt x="0" y="122"/>
                    <a:pt x="31" y="153"/>
                    <a:pt x="91" y="153"/>
                  </a:cubicBezTo>
                  <a:cubicBezTo>
                    <a:pt x="122" y="153"/>
                    <a:pt x="152" y="122"/>
                    <a:pt x="152" y="92"/>
                  </a:cubicBezTo>
                  <a:cubicBezTo>
                    <a:pt x="152" y="62"/>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9"/>
            <p:cNvSpPr/>
            <p:nvPr/>
          </p:nvSpPr>
          <p:spPr>
            <a:xfrm>
              <a:off x="-3039300" y="4662200"/>
              <a:ext cx="1550" cy="1550"/>
            </a:xfrm>
            <a:custGeom>
              <a:rect b="b" l="l" r="r" t="t"/>
              <a:pathLst>
                <a:path extrusionOk="0" h="62" w="62">
                  <a:moveTo>
                    <a:pt x="31" y="1"/>
                  </a:moveTo>
                  <a:cubicBezTo>
                    <a:pt x="31" y="1"/>
                    <a:pt x="0" y="1"/>
                    <a:pt x="0" y="31"/>
                  </a:cubicBezTo>
                  <a:cubicBezTo>
                    <a:pt x="0" y="61"/>
                    <a:pt x="31" y="61"/>
                    <a:pt x="31" y="61"/>
                  </a:cubicBezTo>
                  <a:cubicBezTo>
                    <a:pt x="61" y="61"/>
                    <a:pt x="61" y="61"/>
                    <a:pt x="61" y="3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9"/>
            <p:cNvSpPr/>
            <p:nvPr/>
          </p:nvSpPr>
          <p:spPr>
            <a:xfrm>
              <a:off x="-3116825" y="4662975"/>
              <a:ext cx="1550" cy="775"/>
            </a:xfrm>
            <a:custGeom>
              <a:rect b="b" l="l" r="r" t="t"/>
              <a:pathLst>
                <a:path extrusionOk="0" h="31" w="62">
                  <a:moveTo>
                    <a:pt x="31" y="0"/>
                  </a:moveTo>
                  <a:cubicBezTo>
                    <a:pt x="31" y="0"/>
                    <a:pt x="1" y="0"/>
                    <a:pt x="31" y="30"/>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9"/>
            <p:cNvSpPr/>
            <p:nvPr/>
          </p:nvSpPr>
          <p:spPr>
            <a:xfrm>
              <a:off x="-2033975" y="4723000"/>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9"/>
            <p:cNvSpPr/>
            <p:nvPr/>
          </p:nvSpPr>
          <p:spPr>
            <a:xfrm>
              <a:off x="-2111475" y="4723750"/>
              <a:ext cx="17500" cy="17500"/>
            </a:xfrm>
            <a:custGeom>
              <a:rect b="b" l="l" r="r" t="t"/>
              <a:pathLst>
                <a:path extrusionOk="0" h="700"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9"/>
            <p:cNvSpPr/>
            <p:nvPr/>
          </p:nvSpPr>
          <p:spPr>
            <a:xfrm>
              <a:off x="-2188975" y="4723000"/>
              <a:ext cx="16725" cy="16750"/>
            </a:xfrm>
            <a:custGeom>
              <a:rect b="b" l="l" r="r" t="t"/>
              <a:pathLst>
                <a:path extrusionOk="0" h="670" w="669">
                  <a:moveTo>
                    <a:pt x="334" y="0"/>
                  </a:moveTo>
                  <a:cubicBezTo>
                    <a:pt x="152" y="0"/>
                    <a:pt x="0" y="152"/>
                    <a:pt x="0" y="335"/>
                  </a:cubicBezTo>
                  <a:cubicBezTo>
                    <a:pt x="0" y="517"/>
                    <a:pt x="152" y="669"/>
                    <a:pt x="334" y="669"/>
                  </a:cubicBezTo>
                  <a:cubicBezTo>
                    <a:pt x="486" y="66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9"/>
            <p:cNvSpPr/>
            <p:nvPr/>
          </p:nvSpPr>
          <p:spPr>
            <a:xfrm>
              <a:off x="-2266500" y="4724525"/>
              <a:ext cx="15225" cy="15225"/>
            </a:xfrm>
            <a:custGeom>
              <a:rect b="b" l="l" r="r" t="t"/>
              <a:pathLst>
                <a:path extrusionOk="0" h="609" w="609">
                  <a:moveTo>
                    <a:pt x="305" y="0"/>
                  </a:moveTo>
                  <a:cubicBezTo>
                    <a:pt x="153" y="0"/>
                    <a:pt x="1" y="152"/>
                    <a:pt x="1" y="304"/>
                  </a:cubicBezTo>
                  <a:cubicBezTo>
                    <a:pt x="1" y="486"/>
                    <a:pt x="153" y="608"/>
                    <a:pt x="305" y="608"/>
                  </a:cubicBezTo>
                  <a:cubicBezTo>
                    <a:pt x="487" y="608"/>
                    <a:pt x="609" y="486"/>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9"/>
            <p:cNvSpPr/>
            <p:nvPr/>
          </p:nvSpPr>
          <p:spPr>
            <a:xfrm>
              <a:off x="-2343250" y="4726025"/>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9"/>
            <p:cNvSpPr/>
            <p:nvPr/>
          </p:nvSpPr>
          <p:spPr>
            <a:xfrm>
              <a:off x="-2420750" y="4724525"/>
              <a:ext cx="12950" cy="13700"/>
            </a:xfrm>
            <a:custGeom>
              <a:rect b="b" l="l" r="r" t="t"/>
              <a:pathLst>
                <a:path extrusionOk="0" h="548" w="518">
                  <a:moveTo>
                    <a:pt x="274" y="0"/>
                  </a:moveTo>
                  <a:cubicBezTo>
                    <a:pt x="122"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9"/>
            <p:cNvSpPr/>
            <p:nvPr/>
          </p:nvSpPr>
          <p:spPr>
            <a:xfrm>
              <a:off x="-2499025" y="4726800"/>
              <a:ext cx="11425" cy="11425"/>
            </a:xfrm>
            <a:custGeom>
              <a:rect b="b" l="l" r="r" t="t"/>
              <a:pathLst>
                <a:path extrusionOk="0" h="457" w="457">
                  <a:moveTo>
                    <a:pt x="244" y="0"/>
                  </a:moveTo>
                  <a:cubicBezTo>
                    <a:pt x="122" y="0"/>
                    <a:pt x="1" y="91"/>
                    <a:pt x="1" y="213"/>
                  </a:cubicBezTo>
                  <a:cubicBezTo>
                    <a:pt x="1" y="335"/>
                    <a:pt x="122" y="456"/>
                    <a:pt x="244" y="456"/>
                  </a:cubicBezTo>
                  <a:cubicBezTo>
                    <a:pt x="365" y="456"/>
                    <a:pt x="457" y="33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9"/>
            <p:cNvSpPr/>
            <p:nvPr/>
          </p:nvSpPr>
          <p:spPr>
            <a:xfrm>
              <a:off x="-2575775" y="4727550"/>
              <a:ext cx="10675" cy="9900"/>
            </a:xfrm>
            <a:custGeom>
              <a:rect b="b" l="l" r="r" t="t"/>
              <a:pathLst>
                <a:path extrusionOk="0" h="396" w="427">
                  <a:moveTo>
                    <a:pt x="183" y="1"/>
                  </a:moveTo>
                  <a:cubicBezTo>
                    <a:pt x="92" y="1"/>
                    <a:pt x="1" y="61"/>
                    <a:pt x="1" y="183"/>
                  </a:cubicBezTo>
                  <a:cubicBezTo>
                    <a:pt x="1" y="305"/>
                    <a:pt x="92" y="396"/>
                    <a:pt x="183" y="396"/>
                  </a:cubicBezTo>
                  <a:cubicBezTo>
                    <a:pt x="305" y="396"/>
                    <a:pt x="426" y="305"/>
                    <a:pt x="396" y="183"/>
                  </a:cubicBezTo>
                  <a:cubicBezTo>
                    <a:pt x="39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9"/>
            <p:cNvSpPr/>
            <p:nvPr/>
          </p:nvSpPr>
          <p:spPr>
            <a:xfrm>
              <a:off x="-2653275" y="472680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9"/>
            <p:cNvSpPr/>
            <p:nvPr/>
          </p:nvSpPr>
          <p:spPr>
            <a:xfrm>
              <a:off x="-2730800" y="4728325"/>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9"/>
            <p:cNvSpPr/>
            <p:nvPr/>
          </p:nvSpPr>
          <p:spPr>
            <a:xfrm>
              <a:off x="-2807550" y="4729075"/>
              <a:ext cx="6875" cy="6100"/>
            </a:xfrm>
            <a:custGeom>
              <a:rect b="b" l="l" r="r" t="t"/>
              <a:pathLst>
                <a:path extrusionOk="0" h="244" w="275">
                  <a:moveTo>
                    <a:pt x="123" y="0"/>
                  </a:moveTo>
                  <a:cubicBezTo>
                    <a:pt x="31" y="0"/>
                    <a:pt x="1" y="61"/>
                    <a:pt x="1" y="122"/>
                  </a:cubicBezTo>
                  <a:cubicBezTo>
                    <a:pt x="1" y="213"/>
                    <a:pt x="31" y="244"/>
                    <a:pt x="123" y="244"/>
                  </a:cubicBezTo>
                  <a:cubicBezTo>
                    <a:pt x="183" y="244"/>
                    <a:pt x="274" y="18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9"/>
            <p:cNvSpPr/>
            <p:nvPr/>
          </p:nvSpPr>
          <p:spPr>
            <a:xfrm>
              <a:off x="-2885800" y="472832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30"/>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9"/>
            <p:cNvSpPr/>
            <p:nvPr/>
          </p:nvSpPr>
          <p:spPr>
            <a:xfrm>
              <a:off x="-2962550" y="4730600"/>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9"/>
            <p:cNvSpPr/>
            <p:nvPr/>
          </p:nvSpPr>
          <p:spPr>
            <a:xfrm>
              <a:off x="-3039300" y="4731350"/>
              <a:ext cx="3050" cy="2300"/>
            </a:xfrm>
            <a:custGeom>
              <a:rect b="b" l="l" r="r" t="t"/>
              <a:pathLst>
                <a:path extrusionOk="0" h="92" w="122">
                  <a:moveTo>
                    <a:pt x="31" y="1"/>
                  </a:moveTo>
                  <a:cubicBezTo>
                    <a:pt x="31" y="1"/>
                    <a:pt x="0" y="1"/>
                    <a:pt x="0" y="31"/>
                  </a:cubicBezTo>
                  <a:cubicBezTo>
                    <a:pt x="0" y="31"/>
                    <a:pt x="0" y="92"/>
                    <a:pt x="31" y="92"/>
                  </a:cubicBezTo>
                  <a:cubicBezTo>
                    <a:pt x="91" y="9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9"/>
            <p:cNvSpPr/>
            <p:nvPr/>
          </p:nvSpPr>
          <p:spPr>
            <a:xfrm>
              <a:off x="-3116825" y="4731350"/>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9"/>
            <p:cNvSpPr/>
            <p:nvPr/>
          </p:nvSpPr>
          <p:spPr>
            <a:xfrm>
              <a:off x="-2033975" y="4791375"/>
              <a:ext cx="19025" cy="19025"/>
            </a:xfrm>
            <a:custGeom>
              <a:rect b="b" l="l" r="r" t="t"/>
              <a:pathLst>
                <a:path extrusionOk="0" h="761" w="761">
                  <a:moveTo>
                    <a:pt x="365" y="1"/>
                  </a:moveTo>
                  <a:cubicBezTo>
                    <a:pt x="153" y="1"/>
                    <a:pt x="1" y="153"/>
                    <a:pt x="1" y="366"/>
                  </a:cubicBezTo>
                  <a:cubicBezTo>
                    <a:pt x="1" y="578"/>
                    <a:pt x="153" y="761"/>
                    <a:pt x="365" y="761"/>
                  </a:cubicBezTo>
                  <a:cubicBezTo>
                    <a:pt x="578" y="761"/>
                    <a:pt x="761" y="578"/>
                    <a:pt x="761" y="366"/>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9"/>
            <p:cNvSpPr/>
            <p:nvPr/>
          </p:nvSpPr>
          <p:spPr>
            <a:xfrm>
              <a:off x="-2111475" y="4792150"/>
              <a:ext cx="17500" cy="17500"/>
            </a:xfrm>
            <a:custGeom>
              <a:rect b="b" l="l" r="r" t="t"/>
              <a:pathLst>
                <a:path extrusionOk="0" h="700" w="700">
                  <a:moveTo>
                    <a:pt x="365" y="0"/>
                  </a:moveTo>
                  <a:cubicBezTo>
                    <a:pt x="152" y="0"/>
                    <a:pt x="0" y="152"/>
                    <a:pt x="0" y="335"/>
                  </a:cubicBezTo>
                  <a:cubicBezTo>
                    <a:pt x="0" y="517"/>
                    <a:pt x="152" y="699"/>
                    <a:pt x="365" y="699"/>
                  </a:cubicBezTo>
                  <a:cubicBezTo>
                    <a:pt x="548" y="699"/>
                    <a:pt x="699" y="517"/>
                    <a:pt x="699" y="33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9"/>
            <p:cNvSpPr/>
            <p:nvPr/>
          </p:nvSpPr>
          <p:spPr>
            <a:xfrm>
              <a:off x="-2188975" y="4792150"/>
              <a:ext cx="16725" cy="17500"/>
            </a:xfrm>
            <a:custGeom>
              <a:rect b="b" l="l" r="r" t="t"/>
              <a:pathLst>
                <a:path extrusionOk="0" h="700" w="669">
                  <a:moveTo>
                    <a:pt x="334" y="0"/>
                  </a:moveTo>
                  <a:cubicBezTo>
                    <a:pt x="152" y="0"/>
                    <a:pt x="0" y="152"/>
                    <a:pt x="0" y="335"/>
                  </a:cubicBezTo>
                  <a:cubicBezTo>
                    <a:pt x="0" y="517"/>
                    <a:pt x="152" y="699"/>
                    <a:pt x="334" y="699"/>
                  </a:cubicBezTo>
                  <a:cubicBezTo>
                    <a:pt x="486" y="699"/>
                    <a:pt x="638" y="517"/>
                    <a:pt x="669" y="33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9"/>
            <p:cNvSpPr/>
            <p:nvPr/>
          </p:nvSpPr>
          <p:spPr>
            <a:xfrm>
              <a:off x="-2266500" y="4792900"/>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9"/>
            <p:cNvSpPr/>
            <p:nvPr/>
          </p:nvSpPr>
          <p:spPr>
            <a:xfrm>
              <a:off x="-2343250" y="4794425"/>
              <a:ext cx="13700" cy="12950"/>
            </a:xfrm>
            <a:custGeom>
              <a:rect b="b" l="l" r="r" t="t"/>
              <a:pathLst>
                <a:path extrusionOk="0" h="518" w="548">
                  <a:moveTo>
                    <a:pt x="274" y="1"/>
                  </a:moveTo>
                  <a:cubicBezTo>
                    <a:pt x="122" y="1"/>
                    <a:pt x="1" y="92"/>
                    <a:pt x="1" y="244"/>
                  </a:cubicBezTo>
                  <a:cubicBezTo>
                    <a:pt x="1" y="396"/>
                    <a:pt x="122" y="517"/>
                    <a:pt x="274" y="517"/>
                  </a:cubicBezTo>
                  <a:cubicBezTo>
                    <a:pt x="426" y="517"/>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9"/>
            <p:cNvSpPr/>
            <p:nvPr/>
          </p:nvSpPr>
          <p:spPr>
            <a:xfrm>
              <a:off x="-2420750" y="4794425"/>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9"/>
            <p:cNvSpPr/>
            <p:nvPr/>
          </p:nvSpPr>
          <p:spPr>
            <a:xfrm>
              <a:off x="-2499025" y="4795175"/>
              <a:ext cx="11425" cy="11425"/>
            </a:xfrm>
            <a:custGeom>
              <a:rect b="b" l="l" r="r" t="t"/>
              <a:pathLst>
                <a:path extrusionOk="0" h="457" w="457">
                  <a:moveTo>
                    <a:pt x="244" y="1"/>
                  </a:moveTo>
                  <a:cubicBezTo>
                    <a:pt x="122" y="1"/>
                    <a:pt x="1" y="122"/>
                    <a:pt x="1" y="214"/>
                  </a:cubicBezTo>
                  <a:cubicBezTo>
                    <a:pt x="1" y="335"/>
                    <a:pt x="122" y="457"/>
                    <a:pt x="244" y="457"/>
                  </a:cubicBezTo>
                  <a:cubicBezTo>
                    <a:pt x="396" y="457"/>
                    <a:pt x="457" y="335"/>
                    <a:pt x="457" y="21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9"/>
            <p:cNvSpPr/>
            <p:nvPr/>
          </p:nvSpPr>
          <p:spPr>
            <a:xfrm>
              <a:off x="-2575775" y="4795950"/>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9"/>
            <p:cNvSpPr/>
            <p:nvPr/>
          </p:nvSpPr>
          <p:spPr>
            <a:xfrm>
              <a:off x="-2653275" y="4795950"/>
              <a:ext cx="9125" cy="9150"/>
            </a:xfrm>
            <a:custGeom>
              <a:rect b="b" l="l" r="r" t="t"/>
              <a:pathLst>
                <a:path extrusionOk="0" h="366" w="365">
                  <a:moveTo>
                    <a:pt x="183" y="0"/>
                  </a:moveTo>
                  <a:cubicBezTo>
                    <a:pt x="61" y="0"/>
                    <a:pt x="0" y="61"/>
                    <a:pt x="0" y="183"/>
                  </a:cubicBezTo>
                  <a:cubicBezTo>
                    <a:pt x="0" y="304"/>
                    <a:pt x="61" y="365"/>
                    <a:pt x="183" y="365"/>
                  </a:cubicBezTo>
                  <a:cubicBezTo>
                    <a:pt x="304" y="365"/>
                    <a:pt x="365" y="30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9"/>
            <p:cNvSpPr/>
            <p:nvPr/>
          </p:nvSpPr>
          <p:spPr>
            <a:xfrm>
              <a:off x="-2730800" y="4796700"/>
              <a:ext cx="7625" cy="7625"/>
            </a:xfrm>
            <a:custGeom>
              <a:rect b="b" l="l" r="r" t="t"/>
              <a:pathLst>
                <a:path extrusionOk="0" h="305" w="305">
                  <a:moveTo>
                    <a:pt x="153" y="1"/>
                  </a:moveTo>
                  <a:cubicBezTo>
                    <a:pt x="92" y="1"/>
                    <a:pt x="1" y="92"/>
                    <a:pt x="1" y="153"/>
                  </a:cubicBezTo>
                  <a:cubicBezTo>
                    <a:pt x="1" y="244"/>
                    <a:pt x="92" y="305"/>
                    <a:pt x="153" y="305"/>
                  </a:cubicBezTo>
                  <a:cubicBezTo>
                    <a:pt x="27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9"/>
            <p:cNvSpPr/>
            <p:nvPr/>
          </p:nvSpPr>
          <p:spPr>
            <a:xfrm>
              <a:off x="-2807550" y="4797475"/>
              <a:ext cx="6875" cy="6100"/>
            </a:xfrm>
            <a:custGeom>
              <a:rect b="b" l="l" r="r" t="t"/>
              <a:pathLst>
                <a:path extrusionOk="0" h="244" w="275">
                  <a:moveTo>
                    <a:pt x="123" y="0"/>
                  </a:moveTo>
                  <a:cubicBezTo>
                    <a:pt x="31" y="0"/>
                    <a:pt x="1" y="61"/>
                    <a:pt x="1" y="122"/>
                  </a:cubicBezTo>
                  <a:cubicBezTo>
                    <a:pt x="1" y="213"/>
                    <a:pt x="31" y="243"/>
                    <a:pt x="123" y="243"/>
                  </a:cubicBezTo>
                  <a:cubicBezTo>
                    <a:pt x="183" y="243"/>
                    <a:pt x="274" y="213"/>
                    <a:pt x="244" y="122"/>
                  </a:cubicBezTo>
                  <a:cubicBezTo>
                    <a:pt x="244" y="6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9"/>
            <p:cNvSpPr/>
            <p:nvPr/>
          </p:nvSpPr>
          <p:spPr>
            <a:xfrm>
              <a:off x="-2885800" y="4797475"/>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9"/>
            <p:cNvSpPr/>
            <p:nvPr/>
          </p:nvSpPr>
          <p:spPr>
            <a:xfrm>
              <a:off x="-2962550" y="4798975"/>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9"/>
            <p:cNvSpPr/>
            <p:nvPr/>
          </p:nvSpPr>
          <p:spPr>
            <a:xfrm>
              <a:off x="-3039300" y="4799750"/>
              <a:ext cx="3050" cy="2300"/>
            </a:xfrm>
            <a:custGeom>
              <a:rect b="b" l="l" r="r" t="t"/>
              <a:pathLst>
                <a:path extrusionOk="0" h="92" w="122">
                  <a:moveTo>
                    <a:pt x="31" y="0"/>
                  </a:moveTo>
                  <a:cubicBezTo>
                    <a:pt x="31" y="0"/>
                    <a:pt x="0" y="0"/>
                    <a:pt x="0" y="31"/>
                  </a:cubicBezTo>
                  <a:cubicBezTo>
                    <a:pt x="0" y="31"/>
                    <a:pt x="0" y="91"/>
                    <a:pt x="31" y="91"/>
                  </a:cubicBezTo>
                  <a:cubicBezTo>
                    <a:pt x="91" y="91"/>
                    <a:pt x="122" y="9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9"/>
            <p:cNvSpPr/>
            <p:nvPr/>
          </p:nvSpPr>
          <p:spPr>
            <a:xfrm>
              <a:off x="-3116825" y="4800200"/>
              <a:ext cx="1500" cy="1850"/>
            </a:xfrm>
            <a:custGeom>
              <a:rect b="b" l="l" r="r" t="t"/>
              <a:pathLst>
                <a:path extrusionOk="0" h="74" w="60">
                  <a:moveTo>
                    <a:pt x="49" y="1"/>
                  </a:moveTo>
                  <a:cubicBezTo>
                    <a:pt x="45" y="1"/>
                    <a:pt x="39" y="5"/>
                    <a:pt x="31" y="13"/>
                  </a:cubicBezTo>
                  <a:cubicBezTo>
                    <a:pt x="31" y="13"/>
                    <a:pt x="1" y="13"/>
                    <a:pt x="31" y="73"/>
                  </a:cubicBezTo>
                  <a:cubicBezTo>
                    <a:pt x="54" y="29"/>
                    <a:pt x="59" y="1"/>
                    <a:pt x="49" y="1"/>
                  </a:cubicBezTo>
                  <a:close/>
                  <a:moveTo>
                    <a:pt x="52" y="46"/>
                  </a:moveTo>
                  <a:cubicBezTo>
                    <a:pt x="48" y="46"/>
                    <a:pt x="41" y="53"/>
                    <a:pt x="31" y="73"/>
                  </a:cubicBezTo>
                  <a:cubicBezTo>
                    <a:pt x="52" y="73"/>
                    <a:pt x="58" y="46"/>
                    <a:pt x="52"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9"/>
            <p:cNvSpPr/>
            <p:nvPr/>
          </p:nvSpPr>
          <p:spPr>
            <a:xfrm>
              <a:off x="-2033975" y="4859775"/>
              <a:ext cx="19025" cy="19025"/>
            </a:xfrm>
            <a:custGeom>
              <a:rect b="b" l="l" r="r" t="t"/>
              <a:pathLst>
                <a:path extrusionOk="0" h="761" w="761">
                  <a:moveTo>
                    <a:pt x="365" y="1"/>
                  </a:moveTo>
                  <a:cubicBezTo>
                    <a:pt x="153" y="1"/>
                    <a:pt x="1" y="153"/>
                    <a:pt x="1" y="365"/>
                  </a:cubicBezTo>
                  <a:cubicBezTo>
                    <a:pt x="1" y="578"/>
                    <a:pt x="153" y="760"/>
                    <a:pt x="365" y="760"/>
                  </a:cubicBezTo>
                  <a:cubicBezTo>
                    <a:pt x="578" y="760"/>
                    <a:pt x="761" y="578"/>
                    <a:pt x="761" y="365"/>
                  </a:cubicBezTo>
                  <a:cubicBezTo>
                    <a:pt x="761" y="15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9"/>
            <p:cNvSpPr/>
            <p:nvPr/>
          </p:nvSpPr>
          <p:spPr>
            <a:xfrm>
              <a:off x="-2111475" y="4861300"/>
              <a:ext cx="17500" cy="17500"/>
            </a:xfrm>
            <a:custGeom>
              <a:rect b="b" l="l" r="r" t="t"/>
              <a:pathLst>
                <a:path extrusionOk="0" h="700" w="700">
                  <a:moveTo>
                    <a:pt x="365" y="0"/>
                  </a:moveTo>
                  <a:cubicBezTo>
                    <a:pt x="152" y="0"/>
                    <a:pt x="0" y="152"/>
                    <a:pt x="0" y="365"/>
                  </a:cubicBezTo>
                  <a:cubicBezTo>
                    <a:pt x="0" y="547"/>
                    <a:pt x="152" y="699"/>
                    <a:pt x="365" y="699"/>
                  </a:cubicBezTo>
                  <a:cubicBezTo>
                    <a:pt x="548" y="699"/>
                    <a:pt x="699" y="547"/>
                    <a:pt x="699" y="365"/>
                  </a:cubicBezTo>
                  <a:cubicBezTo>
                    <a:pt x="699"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9"/>
            <p:cNvSpPr/>
            <p:nvPr/>
          </p:nvSpPr>
          <p:spPr>
            <a:xfrm>
              <a:off x="-2188975" y="4860525"/>
              <a:ext cx="16725" cy="17525"/>
            </a:xfrm>
            <a:custGeom>
              <a:rect b="b" l="l" r="r" t="t"/>
              <a:pathLst>
                <a:path extrusionOk="0" h="701" w="669">
                  <a:moveTo>
                    <a:pt x="334" y="1"/>
                  </a:moveTo>
                  <a:cubicBezTo>
                    <a:pt x="152" y="1"/>
                    <a:pt x="0" y="153"/>
                    <a:pt x="0" y="335"/>
                  </a:cubicBezTo>
                  <a:cubicBezTo>
                    <a:pt x="0" y="548"/>
                    <a:pt x="152" y="700"/>
                    <a:pt x="334" y="700"/>
                  </a:cubicBezTo>
                  <a:cubicBezTo>
                    <a:pt x="486" y="700"/>
                    <a:pt x="638" y="54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9"/>
            <p:cNvSpPr/>
            <p:nvPr/>
          </p:nvSpPr>
          <p:spPr>
            <a:xfrm>
              <a:off x="-2266500" y="4861300"/>
              <a:ext cx="15975" cy="15225"/>
            </a:xfrm>
            <a:custGeom>
              <a:rect b="b" l="l" r="r" t="t"/>
              <a:pathLst>
                <a:path extrusionOk="0" h="609" w="639">
                  <a:moveTo>
                    <a:pt x="335" y="0"/>
                  </a:moveTo>
                  <a:cubicBezTo>
                    <a:pt x="183" y="0"/>
                    <a:pt x="1" y="152"/>
                    <a:pt x="1" y="304"/>
                  </a:cubicBezTo>
                  <a:cubicBezTo>
                    <a:pt x="1" y="456"/>
                    <a:pt x="183" y="608"/>
                    <a:pt x="335" y="608"/>
                  </a:cubicBezTo>
                  <a:cubicBezTo>
                    <a:pt x="487" y="608"/>
                    <a:pt x="639" y="517"/>
                    <a:pt x="639" y="304"/>
                  </a:cubicBezTo>
                  <a:cubicBezTo>
                    <a:pt x="639" y="152"/>
                    <a:pt x="48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9"/>
            <p:cNvSpPr/>
            <p:nvPr/>
          </p:nvSpPr>
          <p:spPr>
            <a:xfrm>
              <a:off x="-2343250" y="4863575"/>
              <a:ext cx="13700" cy="12950"/>
            </a:xfrm>
            <a:custGeom>
              <a:rect b="b" l="l" r="r" t="t"/>
              <a:pathLst>
                <a:path extrusionOk="0" h="518" w="548">
                  <a:moveTo>
                    <a:pt x="274" y="1"/>
                  </a:moveTo>
                  <a:cubicBezTo>
                    <a:pt x="122" y="1"/>
                    <a:pt x="1" y="122"/>
                    <a:pt x="1" y="274"/>
                  </a:cubicBezTo>
                  <a:cubicBezTo>
                    <a:pt x="1" y="396"/>
                    <a:pt x="122" y="517"/>
                    <a:pt x="274" y="517"/>
                  </a:cubicBezTo>
                  <a:cubicBezTo>
                    <a:pt x="426" y="517"/>
                    <a:pt x="548" y="39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9"/>
            <p:cNvSpPr/>
            <p:nvPr/>
          </p:nvSpPr>
          <p:spPr>
            <a:xfrm>
              <a:off x="-2420750" y="4862825"/>
              <a:ext cx="12950" cy="12925"/>
            </a:xfrm>
            <a:custGeom>
              <a:rect b="b" l="l" r="r" t="t"/>
              <a:pathLst>
                <a:path extrusionOk="0" h="517" w="518">
                  <a:moveTo>
                    <a:pt x="274" y="0"/>
                  </a:moveTo>
                  <a:cubicBezTo>
                    <a:pt x="122" y="0"/>
                    <a:pt x="0" y="91"/>
                    <a:pt x="0" y="243"/>
                  </a:cubicBezTo>
                  <a:cubicBezTo>
                    <a:pt x="0" y="395"/>
                    <a:pt x="122" y="517"/>
                    <a:pt x="274" y="517"/>
                  </a:cubicBezTo>
                  <a:cubicBezTo>
                    <a:pt x="365" y="517"/>
                    <a:pt x="487" y="395"/>
                    <a:pt x="517" y="243"/>
                  </a:cubicBezTo>
                  <a:cubicBezTo>
                    <a:pt x="517" y="91"/>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9"/>
            <p:cNvSpPr/>
            <p:nvPr/>
          </p:nvSpPr>
          <p:spPr>
            <a:xfrm>
              <a:off x="-2499025" y="4863575"/>
              <a:ext cx="11425" cy="11425"/>
            </a:xfrm>
            <a:custGeom>
              <a:rect b="b" l="l" r="r" t="t"/>
              <a:pathLst>
                <a:path extrusionOk="0" h="457" w="457">
                  <a:moveTo>
                    <a:pt x="244" y="1"/>
                  </a:moveTo>
                  <a:cubicBezTo>
                    <a:pt x="122" y="1"/>
                    <a:pt x="1" y="92"/>
                    <a:pt x="1" y="213"/>
                  </a:cubicBezTo>
                  <a:cubicBezTo>
                    <a:pt x="1" y="335"/>
                    <a:pt x="122" y="456"/>
                    <a:pt x="244" y="456"/>
                  </a:cubicBezTo>
                  <a:cubicBezTo>
                    <a:pt x="365" y="456"/>
                    <a:pt x="457" y="33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9"/>
            <p:cNvSpPr/>
            <p:nvPr/>
          </p:nvSpPr>
          <p:spPr>
            <a:xfrm>
              <a:off x="-2575775" y="4865100"/>
              <a:ext cx="10675" cy="9900"/>
            </a:xfrm>
            <a:custGeom>
              <a:rect b="b" l="l" r="r" t="t"/>
              <a:pathLst>
                <a:path extrusionOk="0" h="396" w="427">
                  <a:moveTo>
                    <a:pt x="183" y="0"/>
                  </a:moveTo>
                  <a:cubicBezTo>
                    <a:pt x="92" y="0"/>
                    <a:pt x="1" y="91"/>
                    <a:pt x="1" y="213"/>
                  </a:cubicBezTo>
                  <a:cubicBezTo>
                    <a:pt x="1" y="304"/>
                    <a:pt x="92" y="395"/>
                    <a:pt x="183" y="395"/>
                  </a:cubicBezTo>
                  <a:cubicBezTo>
                    <a:pt x="305" y="395"/>
                    <a:pt x="426" y="274"/>
                    <a:pt x="396" y="213"/>
                  </a:cubicBezTo>
                  <a:cubicBezTo>
                    <a:pt x="396" y="9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9"/>
            <p:cNvSpPr/>
            <p:nvPr/>
          </p:nvSpPr>
          <p:spPr>
            <a:xfrm>
              <a:off x="-2653275" y="4864325"/>
              <a:ext cx="9125" cy="9925"/>
            </a:xfrm>
            <a:custGeom>
              <a:rect b="b" l="l" r="r" t="t"/>
              <a:pathLst>
                <a:path extrusionOk="0" h="397" w="365">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9"/>
            <p:cNvSpPr/>
            <p:nvPr/>
          </p:nvSpPr>
          <p:spPr>
            <a:xfrm>
              <a:off x="-2730800" y="486510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9"/>
            <p:cNvSpPr/>
            <p:nvPr/>
          </p:nvSpPr>
          <p:spPr>
            <a:xfrm>
              <a:off x="-2807550" y="4867375"/>
              <a:ext cx="6875" cy="5350"/>
            </a:xfrm>
            <a:custGeom>
              <a:rect b="b" l="l" r="r" t="t"/>
              <a:pathLst>
                <a:path extrusionOk="0" h="214" w="275">
                  <a:moveTo>
                    <a:pt x="123" y="0"/>
                  </a:moveTo>
                  <a:cubicBezTo>
                    <a:pt x="31" y="0"/>
                    <a:pt x="1" y="31"/>
                    <a:pt x="1" y="122"/>
                  </a:cubicBezTo>
                  <a:cubicBezTo>
                    <a:pt x="1" y="183"/>
                    <a:pt x="31" y="213"/>
                    <a:pt x="123" y="213"/>
                  </a:cubicBezTo>
                  <a:cubicBezTo>
                    <a:pt x="183" y="21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9"/>
            <p:cNvSpPr/>
            <p:nvPr/>
          </p:nvSpPr>
          <p:spPr>
            <a:xfrm>
              <a:off x="-2885800" y="4865850"/>
              <a:ext cx="6100" cy="6100"/>
            </a:xfrm>
            <a:custGeom>
              <a:rect b="b" l="l" r="r" t="t"/>
              <a:pathLst>
                <a:path extrusionOk="0" h="244" w="244">
                  <a:moveTo>
                    <a:pt x="122" y="1"/>
                  </a:moveTo>
                  <a:cubicBezTo>
                    <a:pt x="61" y="1"/>
                    <a:pt x="0" y="92"/>
                    <a:pt x="0" y="122"/>
                  </a:cubicBezTo>
                  <a:cubicBezTo>
                    <a:pt x="0" y="213"/>
                    <a:pt x="91" y="244"/>
                    <a:pt x="122" y="244"/>
                  </a:cubicBezTo>
                  <a:cubicBezTo>
                    <a:pt x="213" y="244"/>
                    <a:pt x="243" y="21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9"/>
            <p:cNvSpPr/>
            <p:nvPr/>
          </p:nvSpPr>
          <p:spPr>
            <a:xfrm>
              <a:off x="-2962550" y="4867375"/>
              <a:ext cx="3825" cy="3825"/>
            </a:xfrm>
            <a:custGeom>
              <a:rect b="b" l="l" r="r" t="t"/>
              <a:pathLst>
                <a:path extrusionOk="0" h="153" w="153">
                  <a:moveTo>
                    <a:pt x="91" y="0"/>
                  </a:moveTo>
                  <a:cubicBezTo>
                    <a:pt x="61" y="0"/>
                    <a:pt x="0" y="31"/>
                    <a:pt x="0" y="61"/>
                  </a:cubicBezTo>
                  <a:cubicBezTo>
                    <a:pt x="0" y="122"/>
                    <a:pt x="61" y="152"/>
                    <a:pt x="91" y="152"/>
                  </a:cubicBezTo>
                  <a:cubicBezTo>
                    <a:pt x="122" y="152"/>
                    <a:pt x="152" y="15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9"/>
            <p:cNvSpPr/>
            <p:nvPr/>
          </p:nvSpPr>
          <p:spPr>
            <a:xfrm>
              <a:off x="-3039300" y="4868900"/>
              <a:ext cx="3050" cy="2300"/>
            </a:xfrm>
            <a:custGeom>
              <a:rect b="b" l="l" r="r" t="t"/>
              <a:pathLst>
                <a:path extrusionOk="0" h="92" w="122">
                  <a:moveTo>
                    <a:pt x="31" y="0"/>
                  </a:moveTo>
                  <a:cubicBezTo>
                    <a:pt x="31" y="0"/>
                    <a:pt x="0" y="0"/>
                    <a:pt x="0" y="61"/>
                  </a:cubicBezTo>
                  <a:cubicBezTo>
                    <a:pt x="0" y="61"/>
                    <a:pt x="0" y="91"/>
                    <a:pt x="31" y="91"/>
                  </a:cubicBezTo>
                  <a:cubicBezTo>
                    <a:pt x="91" y="91"/>
                    <a:pt x="122" y="61"/>
                    <a:pt x="61" y="61"/>
                  </a:cubicBezTo>
                  <a:cubicBezTo>
                    <a:pt x="61" y="6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9"/>
            <p:cNvSpPr/>
            <p:nvPr/>
          </p:nvSpPr>
          <p:spPr>
            <a:xfrm>
              <a:off x="-3116825" y="4868900"/>
              <a:ext cx="1550" cy="1550"/>
            </a:xfrm>
            <a:custGeom>
              <a:rect b="b" l="l" r="r" t="t"/>
              <a:pathLst>
                <a:path extrusionOk="0" h="62" w="62">
                  <a:moveTo>
                    <a:pt x="31" y="0"/>
                  </a:moveTo>
                  <a:cubicBezTo>
                    <a:pt x="31" y="0"/>
                    <a:pt x="1" y="0"/>
                    <a:pt x="31" y="6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9"/>
            <p:cNvSpPr/>
            <p:nvPr/>
          </p:nvSpPr>
          <p:spPr>
            <a:xfrm>
              <a:off x="-2033975" y="4928925"/>
              <a:ext cx="19025" cy="19025"/>
            </a:xfrm>
            <a:custGeom>
              <a:rect b="b" l="l" r="r" t="t"/>
              <a:pathLst>
                <a:path extrusionOk="0" h="761" w="761">
                  <a:moveTo>
                    <a:pt x="365" y="1"/>
                  </a:moveTo>
                  <a:cubicBezTo>
                    <a:pt x="153" y="1"/>
                    <a:pt x="1" y="183"/>
                    <a:pt x="1" y="365"/>
                  </a:cubicBezTo>
                  <a:cubicBezTo>
                    <a:pt x="1" y="578"/>
                    <a:pt x="153" y="760"/>
                    <a:pt x="365" y="760"/>
                  </a:cubicBezTo>
                  <a:cubicBezTo>
                    <a:pt x="578" y="760"/>
                    <a:pt x="761" y="578"/>
                    <a:pt x="761" y="365"/>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9"/>
            <p:cNvSpPr/>
            <p:nvPr/>
          </p:nvSpPr>
          <p:spPr>
            <a:xfrm>
              <a:off x="-2111475" y="4929675"/>
              <a:ext cx="17500" cy="17525"/>
            </a:xfrm>
            <a:custGeom>
              <a:rect b="b" l="l" r="r" t="t"/>
              <a:pathLst>
                <a:path extrusionOk="0" h="701" w="700">
                  <a:moveTo>
                    <a:pt x="365" y="1"/>
                  </a:moveTo>
                  <a:cubicBezTo>
                    <a:pt x="152" y="1"/>
                    <a:pt x="0" y="153"/>
                    <a:pt x="0" y="335"/>
                  </a:cubicBezTo>
                  <a:cubicBezTo>
                    <a:pt x="0" y="548"/>
                    <a:pt x="152" y="700"/>
                    <a:pt x="365" y="700"/>
                  </a:cubicBezTo>
                  <a:cubicBezTo>
                    <a:pt x="548" y="700"/>
                    <a:pt x="699" y="54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9"/>
            <p:cNvSpPr/>
            <p:nvPr/>
          </p:nvSpPr>
          <p:spPr>
            <a:xfrm>
              <a:off x="-2188975" y="4928925"/>
              <a:ext cx="16725" cy="17500"/>
            </a:xfrm>
            <a:custGeom>
              <a:rect b="b" l="l" r="r" t="t"/>
              <a:pathLst>
                <a:path extrusionOk="0" h="700" w="669">
                  <a:moveTo>
                    <a:pt x="334" y="1"/>
                  </a:moveTo>
                  <a:cubicBezTo>
                    <a:pt x="152" y="1"/>
                    <a:pt x="0" y="153"/>
                    <a:pt x="0" y="335"/>
                  </a:cubicBezTo>
                  <a:cubicBezTo>
                    <a:pt x="0" y="548"/>
                    <a:pt x="152" y="700"/>
                    <a:pt x="334" y="700"/>
                  </a:cubicBezTo>
                  <a:cubicBezTo>
                    <a:pt x="486" y="700"/>
                    <a:pt x="638" y="578"/>
                    <a:pt x="669" y="33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9"/>
            <p:cNvSpPr/>
            <p:nvPr/>
          </p:nvSpPr>
          <p:spPr>
            <a:xfrm>
              <a:off x="-2266500" y="4930450"/>
              <a:ext cx="15225" cy="15225"/>
            </a:xfrm>
            <a:custGeom>
              <a:rect b="b" l="l" r="r" t="t"/>
              <a:pathLst>
                <a:path extrusionOk="0" h="609" w="609">
                  <a:moveTo>
                    <a:pt x="305" y="0"/>
                  </a:moveTo>
                  <a:cubicBezTo>
                    <a:pt x="153" y="0"/>
                    <a:pt x="1" y="152"/>
                    <a:pt x="1" y="304"/>
                  </a:cubicBezTo>
                  <a:cubicBezTo>
                    <a:pt x="1" y="487"/>
                    <a:pt x="153" y="608"/>
                    <a:pt x="305" y="608"/>
                  </a:cubicBezTo>
                  <a:cubicBezTo>
                    <a:pt x="487" y="608"/>
                    <a:pt x="609" y="487"/>
                    <a:pt x="609" y="304"/>
                  </a:cubicBezTo>
                  <a:cubicBezTo>
                    <a:pt x="609" y="15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9"/>
            <p:cNvSpPr/>
            <p:nvPr/>
          </p:nvSpPr>
          <p:spPr>
            <a:xfrm>
              <a:off x="-2343250" y="4931975"/>
              <a:ext cx="13700" cy="12925"/>
            </a:xfrm>
            <a:custGeom>
              <a:rect b="b" l="l" r="r" t="t"/>
              <a:pathLst>
                <a:path extrusionOk="0" h="517" w="548">
                  <a:moveTo>
                    <a:pt x="274" y="0"/>
                  </a:moveTo>
                  <a:cubicBezTo>
                    <a:pt x="122" y="0"/>
                    <a:pt x="1" y="122"/>
                    <a:pt x="1" y="274"/>
                  </a:cubicBezTo>
                  <a:cubicBezTo>
                    <a:pt x="1" y="426"/>
                    <a:pt x="122" y="517"/>
                    <a:pt x="274" y="517"/>
                  </a:cubicBezTo>
                  <a:cubicBezTo>
                    <a:pt x="426" y="51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9"/>
            <p:cNvSpPr/>
            <p:nvPr/>
          </p:nvSpPr>
          <p:spPr>
            <a:xfrm>
              <a:off x="-2420750" y="4931200"/>
              <a:ext cx="12950" cy="12950"/>
            </a:xfrm>
            <a:custGeom>
              <a:rect b="b" l="l" r="r" t="t"/>
              <a:pathLst>
                <a:path extrusionOk="0" h="518" w="518">
                  <a:moveTo>
                    <a:pt x="274" y="1"/>
                  </a:moveTo>
                  <a:cubicBezTo>
                    <a:pt x="122" y="1"/>
                    <a:pt x="0" y="92"/>
                    <a:pt x="0" y="244"/>
                  </a:cubicBezTo>
                  <a:cubicBezTo>
                    <a:pt x="0" y="396"/>
                    <a:pt x="122" y="517"/>
                    <a:pt x="274" y="517"/>
                  </a:cubicBezTo>
                  <a:cubicBezTo>
                    <a:pt x="365" y="517"/>
                    <a:pt x="48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9"/>
            <p:cNvSpPr/>
            <p:nvPr/>
          </p:nvSpPr>
          <p:spPr>
            <a:xfrm>
              <a:off x="-2499025" y="4932725"/>
              <a:ext cx="11425" cy="11425"/>
            </a:xfrm>
            <a:custGeom>
              <a:rect b="b" l="l" r="r" t="t"/>
              <a:pathLst>
                <a:path extrusionOk="0" h="457" w="457">
                  <a:moveTo>
                    <a:pt x="244" y="1"/>
                  </a:moveTo>
                  <a:cubicBezTo>
                    <a:pt x="122" y="1"/>
                    <a:pt x="1" y="92"/>
                    <a:pt x="1" y="213"/>
                  </a:cubicBezTo>
                  <a:cubicBezTo>
                    <a:pt x="1" y="365"/>
                    <a:pt x="122" y="456"/>
                    <a:pt x="244" y="456"/>
                  </a:cubicBezTo>
                  <a:cubicBezTo>
                    <a:pt x="365" y="456"/>
                    <a:pt x="457" y="365"/>
                    <a:pt x="457" y="213"/>
                  </a:cubicBezTo>
                  <a:cubicBezTo>
                    <a:pt x="457" y="9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9"/>
            <p:cNvSpPr/>
            <p:nvPr/>
          </p:nvSpPr>
          <p:spPr>
            <a:xfrm>
              <a:off x="-2575775" y="4933475"/>
              <a:ext cx="10675" cy="9925"/>
            </a:xfrm>
            <a:custGeom>
              <a:rect b="b" l="l" r="r" t="t"/>
              <a:pathLst>
                <a:path extrusionOk="0" h="397" w="427">
                  <a:moveTo>
                    <a:pt x="183" y="1"/>
                  </a:moveTo>
                  <a:cubicBezTo>
                    <a:pt x="92" y="1"/>
                    <a:pt x="1" y="92"/>
                    <a:pt x="1" y="183"/>
                  </a:cubicBezTo>
                  <a:cubicBezTo>
                    <a:pt x="1" y="305"/>
                    <a:pt x="92" y="396"/>
                    <a:pt x="183" y="396"/>
                  </a:cubicBezTo>
                  <a:cubicBezTo>
                    <a:pt x="305" y="396"/>
                    <a:pt x="426" y="305"/>
                    <a:pt x="396" y="18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9"/>
            <p:cNvSpPr/>
            <p:nvPr/>
          </p:nvSpPr>
          <p:spPr>
            <a:xfrm>
              <a:off x="-2653275" y="4932725"/>
              <a:ext cx="9125" cy="9900"/>
            </a:xfrm>
            <a:custGeom>
              <a:rect b="b" l="l" r="r" t="t"/>
              <a:pathLst>
                <a:path extrusionOk="0" h="396" w="365">
                  <a:moveTo>
                    <a:pt x="183" y="1"/>
                  </a:moveTo>
                  <a:cubicBezTo>
                    <a:pt x="61" y="1"/>
                    <a:pt x="0" y="61"/>
                    <a:pt x="0" y="183"/>
                  </a:cubicBezTo>
                  <a:cubicBezTo>
                    <a:pt x="0" y="304"/>
                    <a:pt x="61" y="396"/>
                    <a:pt x="183" y="396"/>
                  </a:cubicBezTo>
                  <a:cubicBezTo>
                    <a:pt x="304" y="396"/>
                    <a:pt x="365" y="304"/>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9"/>
            <p:cNvSpPr/>
            <p:nvPr/>
          </p:nvSpPr>
          <p:spPr>
            <a:xfrm>
              <a:off x="-2730800" y="4934250"/>
              <a:ext cx="7625" cy="7625"/>
            </a:xfrm>
            <a:custGeom>
              <a:rect b="b" l="l" r="r" t="t"/>
              <a:pathLst>
                <a:path extrusionOk="0" h="305" w="305">
                  <a:moveTo>
                    <a:pt x="153" y="0"/>
                  </a:moveTo>
                  <a:cubicBezTo>
                    <a:pt x="62" y="0"/>
                    <a:pt x="1" y="91"/>
                    <a:pt x="1" y="152"/>
                  </a:cubicBezTo>
                  <a:cubicBezTo>
                    <a:pt x="1" y="243"/>
                    <a:pt x="62" y="304"/>
                    <a:pt x="153" y="304"/>
                  </a:cubicBezTo>
                  <a:cubicBezTo>
                    <a:pt x="244" y="304"/>
                    <a:pt x="305" y="243"/>
                    <a:pt x="305" y="152"/>
                  </a:cubicBezTo>
                  <a:cubicBezTo>
                    <a:pt x="305" y="9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9"/>
            <p:cNvSpPr/>
            <p:nvPr/>
          </p:nvSpPr>
          <p:spPr>
            <a:xfrm>
              <a:off x="-2807550" y="4935775"/>
              <a:ext cx="6875" cy="5325"/>
            </a:xfrm>
            <a:custGeom>
              <a:rect b="b" l="l" r="r" t="t"/>
              <a:pathLst>
                <a:path extrusionOk="0" h="213" w="275">
                  <a:moveTo>
                    <a:pt x="123" y="0"/>
                  </a:moveTo>
                  <a:cubicBezTo>
                    <a:pt x="31" y="0"/>
                    <a:pt x="1" y="30"/>
                    <a:pt x="1" y="91"/>
                  </a:cubicBezTo>
                  <a:cubicBezTo>
                    <a:pt x="1" y="182"/>
                    <a:pt x="31" y="213"/>
                    <a:pt x="123" y="213"/>
                  </a:cubicBezTo>
                  <a:cubicBezTo>
                    <a:pt x="183" y="213"/>
                    <a:pt x="274" y="182"/>
                    <a:pt x="244" y="91"/>
                  </a:cubicBezTo>
                  <a:cubicBezTo>
                    <a:pt x="244" y="30"/>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9"/>
            <p:cNvSpPr/>
            <p:nvPr/>
          </p:nvSpPr>
          <p:spPr>
            <a:xfrm>
              <a:off x="-2885800" y="4934250"/>
              <a:ext cx="6100" cy="6100"/>
            </a:xfrm>
            <a:custGeom>
              <a:rect b="b" l="l" r="r" t="t"/>
              <a:pathLst>
                <a:path extrusionOk="0" h="244" w="244">
                  <a:moveTo>
                    <a:pt x="122" y="0"/>
                  </a:moveTo>
                  <a:cubicBezTo>
                    <a:pt x="61" y="0"/>
                    <a:pt x="0" y="91"/>
                    <a:pt x="0" y="122"/>
                  </a:cubicBezTo>
                  <a:cubicBezTo>
                    <a:pt x="0" y="213"/>
                    <a:pt x="91" y="243"/>
                    <a:pt x="122" y="243"/>
                  </a:cubicBezTo>
                  <a:cubicBezTo>
                    <a:pt x="213" y="243"/>
                    <a:pt x="243" y="213"/>
                    <a:pt x="243" y="122"/>
                  </a:cubicBezTo>
                  <a:cubicBezTo>
                    <a:pt x="243" y="6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9"/>
            <p:cNvSpPr/>
            <p:nvPr/>
          </p:nvSpPr>
          <p:spPr>
            <a:xfrm>
              <a:off x="-2962550" y="4936525"/>
              <a:ext cx="3825" cy="3825"/>
            </a:xfrm>
            <a:custGeom>
              <a:rect b="b" l="l" r="r" t="t"/>
              <a:pathLst>
                <a:path extrusionOk="0" h="153" w="153">
                  <a:moveTo>
                    <a:pt x="91" y="0"/>
                  </a:moveTo>
                  <a:cubicBezTo>
                    <a:pt x="31" y="0"/>
                    <a:pt x="0" y="31"/>
                    <a:pt x="0" y="61"/>
                  </a:cubicBezTo>
                  <a:cubicBezTo>
                    <a:pt x="0" y="122"/>
                    <a:pt x="31" y="152"/>
                    <a:pt x="91" y="152"/>
                  </a:cubicBezTo>
                  <a:cubicBezTo>
                    <a:pt x="122" y="152"/>
                    <a:pt x="152" y="122"/>
                    <a:pt x="152" y="61"/>
                  </a:cubicBezTo>
                  <a:cubicBezTo>
                    <a:pt x="152" y="3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9"/>
            <p:cNvSpPr/>
            <p:nvPr/>
          </p:nvSpPr>
          <p:spPr>
            <a:xfrm>
              <a:off x="-3039300" y="4937275"/>
              <a:ext cx="3050" cy="2325"/>
            </a:xfrm>
            <a:custGeom>
              <a:rect b="b" l="l" r="r" t="t"/>
              <a:pathLst>
                <a:path extrusionOk="0" h="93" w="122">
                  <a:moveTo>
                    <a:pt x="31" y="1"/>
                  </a:moveTo>
                  <a:cubicBezTo>
                    <a:pt x="31" y="1"/>
                    <a:pt x="0" y="1"/>
                    <a:pt x="0" y="62"/>
                  </a:cubicBezTo>
                  <a:cubicBezTo>
                    <a:pt x="0" y="62"/>
                    <a:pt x="0" y="92"/>
                    <a:pt x="31" y="92"/>
                  </a:cubicBezTo>
                  <a:cubicBezTo>
                    <a:pt x="91" y="92"/>
                    <a:pt x="122" y="92"/>
                    <a:pt x="61" y="62"/>
                  </a:cubicBezTo>
                  <a:cubicBezTo>
                    <a:pt x="61" y="62"/>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9"/>
            <p:cNvSpPr/>
            <p:nvPr/>
          </p:nvSpPr>
          <p:spPr>
            <a:xfrm>
              <a:off x="-3116825" y="49372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9"/>
            <p:cNvSpPr/>
            <p:nvPr/>
          </p:nvSpPr>
          <p:spPr>
            <a:xfrm>
              <a:off x="-2033975" y="4997325"/>
              <a:ext cx="19025" cy="19025"/>
            </a:xfrm>
            <a:custGeom>
              <a:rect b="b" l="l" r="r" t="t"/>
              <a:pathLst>
                <a:path extrusionOk="0" h="761" w="761">
                  <a:moveTo>
                    <a:pt x="365" y="0"/>
                  </a:moveTo>
                  <a:cubicBezTo>
                    <a:pt x="153" y="0"/>
                    <a:pt x="1" y="183"/>
                    <a:pt x="1" y="365"/>
                  </a:cubicBezTo>
                  <a:cubicBezTo>
                    <a:pt x="1" y="578"/>
                    <a:pt x="153" y="760"/>
                    <a:pt x="365" y="760"/>
                  </a:cubicBezTo>
                  <a:cubicBezTo>
                    <a:pt x="578" y="760"/>
                    <a:pt x="761" y="578"/>
                    <a:pt x="761" y="36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9"/>
            <p:cNvSpPr/>
            <p:nvPr/>
          </p:nvSpPr>
          <p:spPr>
            <a:xfrm>
              <a:off x="-2111475" y="4998075"/>
              <a:ext cx="17500" cy="17500"/>
            </a:xfrm>
            <a:custGeom>
              <a:rect b="b" l="l" r="r" t="t"/>
              <a:pathLst>
                <a:path extrusionOk="0" h="700" w="700">
                  <a:moveTo>
                    <a:pt x="365" y="1"/>
                  </a:moveTo>
                  <a:cubicBezTo>
                    <a:pt x="152" y="1"/>
                    <a:pt x="0" y="153"/>
                    <a:pt x="0" y="365"/>
                  </a:cubicBezTo>
                  <a:cubicBezTo>
                    <a:pt x="0" y="548"/>
                    <a:pt x="152" y="700"/>
                    <a:pt x="365" y="700"/>
                  </a:cubicBezTo>
                  <a:cubicBezTo>
                    <a:pt x="548" y="700"/>
                    <a:pt x="699" y="548"/>
                    <a:pt x="699" y="36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9"/>
            <p:cNvSpPr/>
            <p:nvPr/>
          </p:nvSpPr>
          <p:spPr>
            <a:xfrm>
              <a:off x="-2188975" y="4998075"/>
              <a:ext cx="16725" cy="17500"/>
            </a:xfrm>
            <a:custGeom>
              <a:rect b="b" l="l" r="r" t="t"/>
              <a:pathLst>
                <a:path extrusionOk="0" h="700" w="669">
                  <a:moveTo>
                    <a:pt x="334" y="1"/>
                  </a:moveTo>
                  <a:cubicBezTo>
                    <a:pt x="152" y="1"/>
                    <a:pt x="0" y="153"/>
                    <a:pt x="0" y="365"/>
                  </a:cubicBezTo>
                  <a:cubicBezTo>
                    <a:pt x="0" y="548"/>
                    <a:pt x="152" y="700"/>
                    <a:pt x="334" y="700"/>
                  </a:cubicBezTo>
                  <a:cubicBezTo>
                    <a:pt x="486" y="700"/>
                    <a:pt x="669" y="548"/>
                    <a:pt x="669" y="365"/>
                  </a:cubicBezTo>
                  <a:cubicBezTo>
                    <a:pt x="669" y="153"/>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9"/>
            <p:cNvSpPr/>
            <p:nvPr/>
          </p:nvSpPr>
          <p:spPr>
            <a:xfrm>
              <a:off x="-2266500" y="4998825"/>
              <a:ext cx="15225" cy="15225"/>
            </a:xfrm>
            <a:custGeom>
              <a:rect b="b" l="l" r="r" t="t"/>
              <a:pathLst>
                <a:path extrusionOk="0" h="609" w="609">
                  <a:moveTo>
                    <a:pt x="305" y="1"/>
                  </a:moveTo>
                  <a:cubicBezTo>
                    <a:pt x="153" y="1"/>
                    <a:pt x="1" y="153"/>
                    <a:pt x="1" y="305"/>
                  </a:cubicBezTo>
                  <a:cubicBezTo>
                    <a:pt x="1" y="487"/>
                    <a:pt x="153" y="609"/>
                    <a:pt x="305" y="609"/>
                  </a:cubicBezTo>
                  <a:cubicBezTo>
                    <a:pt x="487" y="609"/>
                    <a:pt x="609" y="487"/>
                    <a:pt x="609" y="305"/>
                  </a:cubicBezTo>
                  <a:cubicBezTo>
                    <a:pt x="609" y="153"/>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9"/>
            <p:cNvSpPr/>
            <p:nvPr/>
          </p:nvSpPr>
          <p:spPr>
            <a:xfrm>
              <a:off x="-2343250" y="5000350"/>
              <a:ext cx="13700" cy="12950"/>
            </a:xfrm>
            <a:custGeom>
              <a:rect b="b" l="l" r="r" t="t"/>
              <a:pathLst>
                <a:path extrusionOk="0" h="518" w="548">
                  <a:moveTo>
                    <a:pt x="274" y="1"/>
                  </a:moveTo>
                  <a:cubicBezTo>
                    <a:pt x="122" y="1"/>
                    <a:pt x="1" y="122"/>
                    <a:pt x="1" y="244"/>
                  </a:cubicBezTo>
                  <a:cubicBezTo>
                    <a:pt x="1" y="396"/>
                    <a:pt x="122" y="517"/>
                    <a:pt x="274" y="517"/>
                  </a:cubicBezTo>
                  <a:cubicBezTo>
                    <a:pt x="426" y="517"/>
                    <a:pt x="548" y="396"/>
                    <a:pt x="548" y="24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9"/>
            <p:cNvSpPr/>
            <p:nvPr/>
          </p:nvSpPr>
          <p:spPr>
            <a:xfrm>
              <a:off x="-2420750" y="5000350"/>
              <a:ext cx="12950" cy="12950"/>
            </a:xfrm>
            <a:custGeom>
              <a:rect b="b" l="l" r="r" t="t"/>
              <a:pathLst>
                <a:path extrusionOk="0" h="518" w="518">
                  <a:moveTo>
                    <a:pt x="274" y="1"/>
                  </a:moveTo>
                  <a:cubicBezTo>
                    <a:pt x="122" y="1"/>
                    <a:pt x="0" y="122"/>
                    <a:pt x="0" y="274"/>
                  </a:cubicBezTo>
                  <a:cubicBezTo>
                    <a:pt x="0" y="396"/>
                    <a:pt x="122" y="517"/>
                    <a:pt x="274" y="517"/>
                  </a:cubicBezTo>
                  <a:cubicBezTo>
                    <a:pt x="365" y="517"/>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9"/>
            <p:cNvSpPr/>
            <p:nvPr/>
          </p:nvSpPr>
          <p:spPr>
            <a:xfrm>
              <a:off x="-2499025" y="5001125"/>
              <a:ext cx="11425" cy="11425"/>
            </a:xfrm>
            <a:custGeom>
              <a:rect b="b" l="l" r="r" t="t"/>
              <a:pathLst>
                <a:path extrusionOk="0" h="457" w="457">
                  <a:moveTo>
                    <a:pt x="244" y="0"/>
                  </a:moveTo>
                  <a:cubicBezTo>
                    <a:pt x="122" y="0"/>
                    <a:pt x="1" y="91"/>
                    <a:pt x="1" y="213"/>
                  </a:cubicBezTo>
                  <a:cubicBezTo>
                    <a:pt x="1" y="365"/>
                    <a:pt x="122" y="456"/>
                    <a:pt x="244" y="456"/>
                  </a:cubicBezTo>
                  <a:cubicBezTo>
                    <a:pt x="365" y="456"/>
                    <a:pt x="457" y="365"/>
                    <a:pt x="457" y="213"/>
                  </a:cubicBezTo>
                  <a:cubicBezTo>
                    <a:pt x="457" y="91"/>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9"/>
            <p:cNvSpPr/>
            <p:nvPr/>
          </p:nvSpPr>
          <p:spPr>
            <a:xfrm>
              <a:off x="-2575775" y="5001875"/>
              <a:ext cx="10675" cy="9900"/>
            </a:xfrm>
            <a:custGeom>
              <a:rect b="b" l="l" r="r" t="t"/>
              <a:pathLst>
                <a:path extrusionOk="0" h="396" w="427">
                  <a:moveTo>
                    <a:pt x="183" y="1"/>
                  </a:moveTo>
                  <a:cubicBezTo>
                    <a:pt x="92" y="1"/>
                    <a:pt x="1" y="92"/>
                    <a:pt x="1" y="213"/>
                  </a:cubicBezTo>
                  <a:cubicBezTo>
                    <a:pt x="1" y="304"/>
                    <a:pt x="92" y="396"/>
                    <a:pt x="183" y="396"/>
                  </a:cubicBezTo>
                  <a:cubicBezTo>
                    <a:pt x="305" y="396"/>
                    <a:pt x="426" y="304"/>
                    <a:pt x="396" y="213"/>
                  </a:cubicBezTo>
                  <a:cubicBezTo>
                    <a:pt x="39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9"/>
            <p:cNvSpPr/>
            <p:nvPr/>
          </p:nvSpPr>
          <p:spPr>
            <a:xfrm>
              <a:off x="-2653275" y="5001875"/>
              <a:ext cx="9125" cy="9900"/>
            </a:xfrm>
            <a:custGeom>
              <a:rect b="b" l="l" r="r" t="t"/>
              <a:pathLst>
                <a:path extrusionOk="0" h="396" w="365">
                  <a:moveTo>
                    <a:pt x="183" y="1"/>
                  </a:moveTo>
                  <a:cubicBezTo>
                    <a:pt x="61" y="1"/>
                    <a:pt x="0" y="92"/>
                    <a:pt x="0" y="183"/>
                  </a:cubicBezTo>
                  <a:cubicBezTo>
                    <a:pt x="0" y="304"/>
                    <a:pt x="61" y="396"/>
                    <a:pt x="183" y="396"/>
                  </a:cubicBezTo>
                  <a:cubicBezTo>
                    <a:pt x="274" y="396"/>
                    <a:pt x="365" y="304"/>
                    <a:pt x="365" y="183"/>
                  </a:cubicBezTo>
                  <a:cubicBezTo>
                    <a:pt x="365" y="92"/>
                    <a:pt x="27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9"/>
            <p:cNvSpPr/>
            <p:nvPr/>
          </p:nvSpPr>
          <p:spPr>
            <a:xfrm>
              <a:off x="-2730800" y="5002625"/>
              <a:ext cx="7625" cy="7625"/>
            </a:xfrm>
            <a:custGeom>
              <a:rect b="b" l="l" r="r" t="t"/>
              <a:pathLst>
                <a:path extrusionOk="0" h="305" w="305">
                  <a:moveTo>
                    <a:pt x="153" y="1"/>
                  </a:moveTo>
                  <a:cubicBezTo>
                    <a:pt x="62" y="1"/>
                    <a:pt x="1" y="92"/>
                    <a:pt x="1" y="153"/>
                  </a:cubicBezTo>
                  <a:cubicBezTo>
                    <a:pt x="1" y="244"/>
                    <a:pt x="62" y="305"/>
                    <a:pt x="153" y="305"/>
                  </a:cubicBezTo>
                  <a:cubicBezTo>
                    <a:pt x="244" y="305"/>
                    <a:pt x="305" y="244"/>
                    <a:pt x="305" y="153"/>
                  </a:cubicBezTo>
                  <a:cubicBezTo>
                    <a:pt x="305" y="9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9"/>
            <p:cNvSpPr/>
            <p:nvPr/>
          </p:nvSpPr>
          <p:spPr>
            <a:xfrm>
              <a:off x="-2807550" y="5004150"/>
              <a:ext cx="6125" cy="5350"/>
            </a:xfrm>
            <a:custGeom>
              <a:rect b="b" l="l" r="r" t="t"/>
              <a:pathLst>
                <a:path extrusionOk="0" h="214" w="245">
                  <a:moveTo>
                    <a:pt x="123" y="1"/>
                  </a:moveTo>
                  <a:cubicBezTo>
                    <a:pt x="31" y="1"/>
                    <a:pt x="1" y="31"/>
                    <a:pt x="1" y="92"/>
                  </a:cubicBezTo>
                  <a:cubicBezTo>
                    <a:pt x="1" y="183"/>
                    <a:pt x="31" y="213"/>
                    <a:pt x="123" y="213"/>
                  </a:cubicBezTo>
                  <a:cubicBezTo>
                    <a:pt x="183" y="213"/>
                    <a:pt x="244" y="183"/>
                    <a:pt x="244" y="9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9"/>
            <p:cNvSpPr/>
            <p:nvPr/>
          </p:nvSpPr>
          <p:spPr>
            <a:xfrm>
              <a:off x="-2885800" y="5004150"/>
              <a:ext cx="6100" cy="5350"/>
            </a:xfrm>
            <a:custGeom>
              <a:rect b="b" l="l" r="r" t="t"/>
              <a:pathLst>
                <a:path extrusionOk="0" h="214" w="244">
                  <a:moveTo>
                    <a:pt x="122" y="1"/>
                  </a:moveTo>
                  <a:cubicBezTo>
                    <a:pt x="61" y="1"/>
                    <a:pt x="0" y="61"/>
                    <a:pt x="0" y="92"/>
                  </a:cubicBezTo>
                  <a:cubicBezTo>
                    <a:pt x="0" y="183"/>
                    <a:pt x="91" y="213"/>
                    <a:pt x="122" y="213"/>
                  </a:cubicBezTo>
                  <a:cubicBezTo>
                    <a:pt x="213" y="213"/>
                    <a:pt x="243" y="183"/>
                    <a:pt x="243" y="9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9"/>
            <p:cNvSpPr/>
            <p:nvPr/>
          </p:nvSpPr>
          <p:spPr>
            <a:xfrm>
              <a:off x="-2962550" y="5004925"/>
              <a:ext cx="3825" cy="3825"/>
            </a:xfrm>
            <a:custGeom>
              <a:rect b="b" l="l" r="r" t="t"/>
              <a:pathLst>
                <a:path extrusionOk="0" h="153" w="153">
                  <a:moveTo>
                    <a:pt x="91" y="0"/>
                  </a:moveTo>
                  <a:cubicBezTo>
                    <a:pt x="31" y="0"/>
                    <a:pt x="0" y="30"/>
                    <a:pt x="0" y="61"/>
                  </a:cubicBezTo>
                  <a:cubicBezTo>
                    <a:pt x="0" y="122"/>
                    <a:pt x="31" y="152"/>
                    <a:pt x="91" y="152"/>
                  </a:cubicBezTo>
                  <a:cubicBezTo>
                    <a:pt x="122" y="152"/>
                    <a:pt x="152" y="122"/>
                    <a:pt x="152" y="6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9"/>
            <p:cNvSpPr/>
            <p:nvPr/>
          </p:nvSpPr>
          <p:spPr>
            <a:xfrm>
              <a:off x="-3039300" y="5005675"/>
              <a:ext cx="1550" cy="2300"/>
            </a:xfrm>
            <a:custGeom>
              <a:rect b="b" l="l" r="r" t="t"/>
              <a:pathLst>
                <a:path extrusionOk="0" h="92" w="62">
                  <a:moveTo>
                    <a:pt x="31" y="0"/>
                  </a:moveTo>
                  <a:cubicBezTo>
                    <a:pt x="31" y="0"/>
                    <a:pt x="0" y="31"/>
                    <a:pt x="0" y="31"/>
                  </a:cubicBezTo>
                  <a:cubicBezTo>
                    <a:pt x="0" y="61"/>
                    <a:pt x="31" y="92"/>
                    <a:pt x="31" y="92"/>
                  </a:cubicBezTo>
                  <a:cubicBezTo>
                    <a:pt x="61" y="92"/>
                    <a:pt x="61"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9"/>
            <p:cNvSpPr/>
            <p:nvPr/>
          </p:nvSpPr>
          <p:spPr>
            <a:xfrm>
              <a:off x="-3116825" y="5006550"/>
              <a:ext cx="1475" cy="1425"/>
            </a:xfrm>
            <a:custGeom>
              <a:rect b="b" l="l" r="r" t="t"/>
              <a:pathLst>
                <a:path extrusionOk="0" h="57" w="59">
                  <a:moveTo>
                    <a:pt x="51" y="0"/>
                  </a:moveTo>
                  <a:cubicBezTo>
                    <a:pt x="47" y="0"/>
                    <a:pt x="41" y="7"/>
                    <a:pt x="31" y="26"/>
                  </a:cubicBezTo>
                  <a:cubicBezTo>
                    <a:pt x="31" y="26"/>
                    <a:pt x="1" y="26"/>
                    <a:pt x="31" y="57"/>
                  </a:cubicBezTo>
                  <a:cubicBezTo>
                    <a:pt x="52" y="36"/>
                    <a:pt x="59" y="0"/>
                    <a:pt x="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9"/>
            <p:cNvSpPr/>
            <p:nvPr/>
          </p:nvSpPr>
          <p:spPr>
            <a:xfrm>
              <a:off x="-2033975" y="5066475"/>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9"/>
            <p:cNvSpPr/>
            <p:nvPr/>
          </p:nvSpPr>
          <p:spPr>
            <a:xfrm>
              <a:off x="-2111475" y="5067975"/>
              <a:ext cx="17500" cy="16750"/>
            </a:xfrm>
            <a:custGeom>
              <a:rect b="b" l="l" r="r" t="t"/>
              <a:pathLst>
                <a:path extrusionOk="0" h="670" w="700">
                  <a:moveTo>
                    <a:pt x="365" y="1"/>
                  </a:moveTo>
                  <a:cubicBezTo>
                    <a:pt x="152" y="1"/>
                    <a:pt x="0" y="153"/>
                    <a:pt x="0" y="335"/>
                  </a:cubicBezTo>
                  <a:cubicBezTo>
                    <a:pt x="0" y="518"/>
                    <a:pt x="152" y="670"/>
                    <a:pt x="365" y="670"/>
                  </a:cubicBezTo>
                  <a:cubicBezTo>
                    <a:pt x="548" y="670"/>
                    <a:pt x="699" y="518"/>
                    <a:pt x="699" y="335"/>
                  </a:cubicBezTo>
                  <a:cubicBezTo>
                    <a:pt x="699"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9"/>
            <p:cNvSpPr/>
            <p:nvPr/>
          </p:nvSpPr>
          <p:spPr>
            <a:xfrm>
              <a:off x="-2188975" y="5066475"/>
              <a:ext cx="16725" cy="17500"/>
            </a:xfrm>
            <a:custGeom>
              <a:rect b="b" l="l" r="r" t="t"/>
              <a:pathLst>
                <a:path extrusionOk="0" h="700" w="669">
                  <a:moveTo>
                    <a:pt x="334" y="0"/>
                  </a:moveTo>
                  <a:cubicBezTo>
                    <a:pt x="152" y="0"/>
                    <a:pt x="0" y="152"/>
                    <a:pt x="0" y="365"/>
                  </a:cubicBezTo>
                  <a:cubicBezTo>
                    <a:pt x="0" y="547"/>
                    <a:pt x="152" y="699"/>
                    <a:pt x="334" y="699"/>
                  </a:cubicBezTo>
                  <a:cubicBezTo>
                    <a:pt x="486" y="699"/>
                    <a:pt x="638" y="547"/>
                    <a:pt x="669" y="365"/>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9"/>
            <p:cNvSpPr/>
            <p:nvPr/>
          </p:nvSpPr>
          <p:spPr>
            <a:xfrm>
              <a:off x="-2266500" y="5068750"/>
              <a:ext cx="15225" cy="15225"/>
            </a:xfrm>
            <a:custGeom>
              <a:rect b="b" l="l" r="r" t="t"/>
              <a:pathLst>
                <a:path extrusionOk="0" h="609" w="609">
                  <a:moveTo>
                    <a:pt x="305" y="0"/>
                  </a:moveTo>
                  <a:cubicBezTo>
                    <a:pt x="153" y="0"/>
                    <a:pt x="1" y="122"/>
                    <a:pt x="1" y="304"/>
                  </a:cubicBezTo>
                  <a:cubicBezTo>
                    <a:pt x="1" y="456"/>
                    <a:pt x="153" y="608"/>
                    <a:pt x="305" y="608"/>
                  </a:cubicBezTo>
                  <a:cubicBezTo>
                    <a:pt x="487" y="608"/>
                    <a:pt x="609" y="456"/>
                    <a:pt x="609" y="304"/>
                  </a:cubicBezTo>
                  <a:cubicBezTo>
                    <a:pt x="609" y="122"/>
                    <a:pt x="487" y="0"/>
                    <a:pt x="3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9"/>
            <p:cNvSpPr/>
            <p:nvPr/>
          </p:nvSpPr>
          <p:spPr>
            <a:xfrm>
              <a:off x="-2343250" y="5069500"/>
              <a:ext cx="13700" cy="13700"/>
            </a:xfrm>
            <a:custGeom>
              <a:rect b="b" l="l" r="r" t="t"/>
              <a:pathLst>
                <a:path extrusionOk="0" h="548" w="548">
                  <a:moveTo>
                    <a:pt x="274" y="1"/>
                  </a:moveTo>
                  <a:cubicBezTo>
                    <a:pt x="122" y="1"/>
                    <a:pt x="1" y="122"/>
                    <a:pt x="1" y="274"/>
                  </a:cubicBezTo>
                  <a:cubicBezTo>
                    <a:pt x="1" y="426"/>
                    <a:pt x="122" y="548"/>
                    <a:pt x="274" y="548"/>
                  </a:cubicBezTo>
                  <a:cubicBezTo>
                    <a:pt x="426" y="548"/>
                    <a:pt x="548" y="426"/>
                    <a:pt x="548" y="274"/>
                  </a:cubicBezTo>
                  <a:cubicBezTo>
                    <a:pt x="548"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9"/>
            <p:cNvSpPr/>
            <p:nvPr/>
          </p:nvSpPr>
          <p:spPr>
            <a:xfrm>
              <a:off x="-2420750" y="5068750"/>
              <a:ext cx="12950" cy="12950"/>
            </a:xfrm>
            <a:custGeom>
              <a:rect b="b" l="l" r="r" t="t"/>
              <a:pathLst>
                <a:path extrusionOk="0" h="518" w="518">
                  <a:moveTo>
                    <a:pt x="274" y="0"/>
                  </a:moveTo>
                  <a:cubicBezTo>
                    <a:pt x="122" y="0"/>
                    <a:pt x="0" y="122"/>
                    <a:pt x="0" y="274"/>
                  </a:cubicBezTo>
                  <a:cubicBezTo>
                    <a:pt x="0" y="426"/>
                    <a:pt x="122" y="517"/>
                    <a:pt x="274" y="517"/>
                  </a:cubicBezTo>
                  <a:cubicBezTo>
                    <a:pt x="365" y="51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9"/>
            <p:cNvSpPr/>
            <p:nvPr/>
          </p:nvSpPr>
          <p:spPr>
            <a:xfrm>
              <a:off x="-2499025" y="5070275"/>
              <a:ext cx="11425" cy="11425"/>
            </a:xfrm>
            <a:custGeom>
              <a:rect b="b" l="l" r="r" t="t"/>
              <a:pathLst>
                <a:path extrusionOk="0" h="457" w="457">
                  <a:moveTo>
                    <a:pt x="244" y="0"/>
                  </a:moveTo>
                  <a:cubicBezTo>
                    <a:pt x="122" y="0"/>
                    <a:pt x="1" y="122"/>
                    <a:pt x="1" y="243"/>
                  </a:cubicBezTo>
                  <a:cubicBezTo>
                    <a:pt x="1" y="365"/>
                    <a:pt x="122" y="456"/>
                    <a:pt x="244" y="456"/>
                  </a:cubicBezTo>
                  <a:cubicBezTo>
                    <a:pt x="365" y="456"/>
                    <a:pt x="457" y="36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9"/>
            <p:cNvSpPr/>
            <p:nvPr/>
          </p:nvSpPr>
          <p:spPr>
            <a:xfrm>
              <a:off x="-2575775" y="5071775"/>
              <a:ext cx="10675" cy="9150"/>
            </a:xfrm>
            <a:custGeom>
              <a:rect b="b" l="l" r="r" t="t"/>
              <a:pathLst>
                <a:path extrusionOk="0" h="366" w="427">
                  <a:moveTo>
                    <a:pt x="183" y="1"/>
                  </a:moveTo>
                  <a:cubicBezTo>
                    <a:pt x="92" y="1"/>
                    <a:pt x="1" y="62"/>
                    <a:pt x="1" y="183"/>
                  </a:cubicBezTo>
                  <a:cubicBezTo>
                    <a:pt x="1" y="305"/>
                    <a:pt x="92" y="366"/>
                    <a:pt x="183" y="366"/>
                  </a:cubicBezTo>
                  <a:cubicBezTo>
                    <a:pt x="305" y="366"/>
                    <a:pt x="426" y="244"/>
                    <a:pt x="396" y="183"/>
                  </a:cubicBezTo>
                  <a:cubicBezTo>
                    <a:pt x="396" y="6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9"/>
            <p:cNvSpPr/>
            <p:nvPr/>
          </p:nvSpPr>
          <p:spPr>
            <a:xfrm>
              <a:off x="-2653275" y="5070275"/>
              <a:ext cx="9125" cy="9900"/>
            </a:xfrm>
            <a:custGeom>
              <a:rect b="b" l="l" r="r" t="t"/>
              <a:pathLst>
                <a:path extrusionOk="0" h="396" w="365">
                  <a:moveTo>
                    <a:pt x="183" y="0"/>
                  </a:moveTo>
                  <a:cubicBezTo>
                    <a:pt x="61" y="0"/>
                    <a:pt x="0" y="91"/>
                    <a:pt x="0" y="213"/>
                  </a:cubicBezTo>
                  <a:cubicBezTo>
                    <a:pt x="0" y="304"/>
                    <a:pt x="61" y="395"/>
                    <a:pt x="183" y="395"/>
                  </a:cubicBezTo>
                  <a:cubicBezTo>
                    <a:pt x="304" y="395"/>
                    <a:pt x="365" y="304"/>
                    <a:pt x="365" y="213"/>
                  </a:cubicBezTo>
                  <a:cubicBezTo>
                    <a:pt x="365" y="9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9"/>
            <p:cNvSpPr/>
            <p:nvPr/>
          </p:nvSpPr>
          <p:spPr>
            <a:xfrm>
              <a:off x="-2730800" y="5072550"/>
              <a:ext cx="7625" cy="7625"/>
            </a:xfrm>
            <a:custGeom>
              <a:rect b="b" l="l" r="r" t="t"/>
              <a:pathLst>
                <a:path extrusionOk="0" h="305" w="305">
                  <a:moveTo>
                    <a:pt x="153" y="0"/>
                  </a:moveTo>
                  <a:cubicBezTo>
                    <a:pt x="62" y="0"/>
                    <a:pt x="1" y="61"/>
                    <a:pt x="1" y="152"/>
                  </a:cubicBezTo>
                  <a:cubicBezTo>
                    <a:pt x="1" y="243"/>
                    <a:pt x="62" y="304"/>
                    <a:pt x="153" y="304"/>
                  </a:cubicBezTo>
                  <a:cubicBezTo>
                    <a:pt x="244" y="304"/>
                    <a:pt x="305" y="24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9"/>
            <p:cNvSpPr/>
            <p:nvPr/>
          </p:nvSpPr>
          <p:spPr>
            <a:xfrm>
              <a:off x="-2807550" y="5073300"/>
              <a:ext cx="6125" cy="6100"/>
            </a:xfrm>
            <a:custGeom>
              <a:rect b="b" l="l" r="r" t="t"/>
              <a:pathLst>
                <a:path extrusionOk="0" h="244" w="245">
                  <a:moveTo>
                    <a:pt x="123" y="1"/>
                  </a:moveTo>
                  <a:cubicBezTo>
                    <a:pt x="31" y="1"/>
                    <a:pt x="1" y="31"/>
                    <a:pt x="1" y="122"/>
                  </a:cubicBezTo>
                  <a:cubicBezTo>
                    <a:pt x="1" y="183"/>
                    <a:pt x="31" y="244"/>
                    <a:pt x="123" y="244"/>
                  </a:cubicBezTo>
                  <a:cubicBezTo>
                    <a:pt x="183" y="244"/>
                    <a:pt x="244" y="183"/>
                    <a:pt x="244" y="122"/>
                  </a:cubicBezTo>
                  <a:cubicBezTo>
                    <a:pt x="244" y="31"/>
                    <a:pt x="183" y="1"/>
                    <a:pt x="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9"/>
            <p:cNvSpPr/>
            <p:nvPr/>
          </p:nvSpPr>
          <p:spPr>
            <a:xfrm>
              <a:off x="-2885800" y="5072550"/>
              <a:ext cx="6100" cy="5350"/>
            </a:xfrm>
            <a:custGeom>
              <a:rect b="b" l="l" r="r" t="t"/>
              <a:pathLst>
                <a:path extrusionOk="0" h="214" w="244">
                  <a:moveTo>
                    <a:pt x="122" y="0"/>
                  </a:moveTo>
                  <a:cubicBezTo>
                    <a:pt x="61" y="0"/>
                    <a:pt x="0" y="61"/>
                    <a:pt x="0" y="122"/>
                  </a:cubicBezTo>
                  <a:cubicBezTo>
                    <a:pt x="0" y="183"/>
                    <a:pt x="91" y="213"/>
                    <a:pt x="122" y="213"/>
                  </a:cubicBezTo>
                  <a:cubicBezTo>
                    <a:pt x="213" y="213"/>
                    <a:pt x="243" y="183"/>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9"/>
            <p:cNvSpPr/>
            <p:nvPr/>
          </p:nvSpPr>
          <p:spPr>
            <a:xfrm>
              <a:off x="-2962550" y="5074075"/>
              <a:ext cx="3825" cy="3825"/>
            </a:xfrm>
            <a:custGeom>
              <a:rect b="b" l="l" r="r" t="t"/>
              <a:pathLst>
                <a:path extrusionOk="0" h="153" w="153">
                  <a:moveTo>
                    <a:pt x="91" y="0"/>
                  </a:moveTo>
                  <a:cubicBezTo>
                    <a:pt x="31" y="0"/>
                    <a:pt x="0" y="30"/>
                    <a:pt x="0" y="91"/>
                  </a:cubicBezTo>
                  <a:cubicBezTo>
                    <a:pt x="0" y="122"/>
                    <a:pt x="31" y="152"/>
                    <a:pt x="91" y="152"/>
                  </a:cubicBezTo>
                  <a:cubicBezTo>
                    <a:pt x="122" y="152"/>
                    <a:pt x="152" y="122"/>
                    <a:pt x="152" y="91"/>
                  </a:cubicBezTo>
                  <a:cubicBezTo>
                    <a:pt x="152" y="30"/>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9"/>
            <p:cNvSpPr/>
            <p:nvPr/>
          </p:nvSpPr>
          <p:spPr>
            <a:xfrm>
              <a:off x="-3039300" y="5075575"/>
              <a:ext cx="3050" cy="1550"/>
            </a:xfrm>
            <a:custGeom>
              <a:rect b="b" l="l" r="r" t="t"/>
              <a:pathLst>
                <a:path extrusionOk="0" h="62" w="122">
                  <a:moveTo>
                    <a:pt x="31" y="1"/>
                  </a:moveTo>
                  <a:cubicBezTo>
                    <a:pt x="31" y="1"/>
                    <a:pt x="0" y="1"/>
                    <a:pt x="0" y="31"/>
                  </a:cubicBezTo>
                  <a:cubicBezTo>
                    <a:pt x="0" y="31"/>
                    <a:pt x="0" y="62"/>
                    <a:pt x="31" y="62"/>
                  </a:cubicBezTo>
                  <a:cubicBezTo>
                    <a:pt x="91" y="62"/>
                    <a:pt x="122" y="31"/>
                    <a:pt x="61" y="31"/>
                  </a:cubicBezTo>
                  <a:cubicBezTo>
                    <a:pt x="61" y="3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9"/>
            <p:cNvSpPr/>
            <p:nvPr/>
          </p:nvSpPr>
          <p:spPr>
            <a:xfrm>
              <a:off x="-3116825" y="5075575"/>
              <a:ext cx="1550" cy="800"/>
            </a:xfrm>
            <a:custGeom>
              <a:rect b="b" l="l" r="r" t="t"/>
              <a:pathLst>
                <a:path extrusionOk="0" h="32" w="62">
                  <a:moveTo>
                    <a:pt x="31" y="1"/>
                  </a:moveTo>
                  <a:cubicBezTo>
                    <a:pt x="31" y="1"/>
                    <a:pt x="1" y="1"/>
                    <a:pt x="31" y="31"/>
                  </a:cubicBezTo>
                  <a:cubicBezTo>
                    <a:pt x="62" y="1"/>
                    <a:pt x="62"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9"/>
            <p:cNvSpPr/>
            <p:nvPr/>
          </p:nvSpPr>
          <p:spPr>
            <a:xfrm>
              <a:off x="-2033975" y="5134850"/>
              <a:ext cx="19025" cy="19025"/>
            </a:xfrm>
            <a:custGeom>
              <a:rect b="b" l="l" r="r" t="t"/>
              <a:pathLst>
                <a:path extrusionOk="0" h="761" w="761">
                  <a:moveTo>
                    <a:pt x="365" y="1"/>
                  </a:moveTo>
                  <a:cubicBezTo>
                    <a:pt x="153" y="1"/>
                    <a:pt x="1" y="183"/>
                    <a:pt x="1" y="396"/>
                  </a:cubicBezTo>
                  <a:cubicBezTo>
                    <a:pt x="1" y="609"/>
                    <a:pt x="153" y="761"/>
                    <a:pt x="365" y="761"/>
                  </a:cubicBezTo>
                  <a:cubicBezTo>
                    <a:pt x="578" y="761"/>
                    <a:pt x="761" y="609"/>
                    <a:pt x="761" y="396"/>
                  </a:cubicBezTo>
                  <a:cubicBezTo>
                    <a:pt x="761" y="183"/>
                    <a:pt x="57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9"/>
            <p:cNvSpPr/>
            <p:nvPr/>
          </p:nvSpPr>
          <p:spPr>
            <a:xfrm>
              <a:off x="-2111475" y="513637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51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9"/>
            <p:cNvSpPr/>
            <p:nvPr/>
          </p:nvSpPr>
          <p:spPr>
            <a:xfrm>
              <a:off x="-2188975" y="5136375"/>
              <a:ext cx="16725" cy="16750"/>
            </a:xfrm>
            <a:custGeom>
              <a:rect b="b" l="l" r="r" t="t"/>
              <a:pathLst>
                <a:path extrusionOk="0" h="670" w="669">
                  <a:moveTo>
                    <a:pt x="334" y="1"/>
                  </a:moveTo>
                  <a:cubicBezTo>
                    <a:pt x="152" y="1"/>
                    <a:pt x="0" y="152"/>
                    <a:pt x="0" y="335"/>
                  </a:cubicBezTo>
                  <a:cubicBezTo>
                    <a:pt x="0" y="517"/>
                    <a:pt x="152" y="669"/>
                    <a:pt x="334" y="669"/>
                  </a:cubicBezTo>
                  <a:cubicBezTo>
                    <a:pt x="486" y="669"/>
                    <a:pt x="638" y="517"/>
                    <a:pt x="669" y="335"/>
                  </a:cubicBezTo>
                  <a:cubicBezTo>
                    <a:pt x="669" y="152"/>
                    <a:pt x="51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9"/>
            <p:cNvSpPr/>
            <p:nvPr/>
          </p:nvSpPr>
          <p:spPr>
            <a:xfrm>
              <a:off x="-2266500" y="5137125"/>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9"/>
            <p:cNvSpPr/>
            <p:nvPr/>
          </p:nvSpPr>
          <p:spPr>
            <a:xfrm>
              <a:off x="-2343250" y="513790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9"/>
            <p:cNvSpPr/>
            <p:nvPr/>
          </p:nvSpPr>
          <p:spPr>
            <a:xfrm>
              <a:off x="-2420750" y="5137900"/>
              <a:ext cx="12950" cy="13700"/>
            </a:xfrm>
            <a:custGeom>
              <a:rect b="b" l="l" r="r" t="t"/>
              <a:pathLst>
                <a:path extrusionOk="0" h="548" w="518">
                  <a:moveTo>
                    <a:pt x="274" y="0"/>
                  </a:moveTo>
                  <a:cubicBezTo>
                    <a:pt x="122" y="0"/>
                    <a:pt x="0" y="122"/>
                    <a:pt x="0" y="274"/>
                  </a:cubicBezTo>
                  <a:cubicBezTo>
                    <a:pt x="0" y="426"/>
                    <a:pt x="122" y="547"/>
                    <a:pt x="274" y="547"/>
                  </a:cubicBezTo>
                  <a:cubicBezTo>
                    <a:pt x="365" y="547"/>
                    <a:pt x="51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9"/>
            <p:cNvSpPr/>
            <p:nvPr/>
          </p:nvSpPr>
          <p:spPr>
            <a:xfrm>
              <a:off x="-2499025" y="5138650"/>
              <a:ext cx="11425" cy="11425"/>
            </a:xfrm>
            <a:custGeom>
              <a:rect b="b" l="l" r="r" t="t"/>
              <a:pathLst>
                <a:path extrusionOk="0" h="457" w="457">
                  <a:moveTo>
                    <a:pt x="244" y="1"/>
                  </a:moveTo>
                  <a:cubicBezTo>
                    <a:pt x="122" y="1"/>
                    <a:pt x="1" y="122"/>
                    <a:pt x="1" y="244"/>
                  </a:cubicBezTo>
                  <a:cubicBezTo>
                    <a:pt x="1" y="365"/>
                    <a:pt x="122" y="457"/>
                    <a:pt x="244" y="457"/>
                  </a:cubicBezTo>
                  <a:cubicBezTo>
                    <a:pt x="365" y="457"/>
                    <a:pt x="457" y="365"/>
                    <a:pt x="457" y="244"/>
                  </a:cubicBezTo>
                  <a:cubicBezTo>
                    <a:pt x="457" y="122"/>
                    <a:pt x="365"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9"/>
            <p:cNvSpPr/>
            <p:nvPr/>
          </p:nvSpPr>
          <p:spPr>
            <a:xfrm>
              <a:off x="-2575775" y="5140175"/>
              <a:ext cx="10675" cy="9150"/>
            </a:xfrm>
            <a:custGeom>
              <a:rect b="b" l="l" r="r" t="t"/>
              <a:pathLst>
                <a:path extrusionOk="0" h="366" w="427">
                  <a:moveTo>
                    <a:pt x="183" y="0"/>
                  </a:moveTo>
                  <a:cubicBezTo>
                    <a:pt x="92" y="0"/>
                    <a:pt x="1" y="61"/>
                    <a:pt x="1" y="183"/>
                  </a:cubicBezTo>
                  <a:cubicBezTo>
                    <a:pt x="1" y="304"/>
                    <a:pt x="92" y="365"/>
                    <a:pt x="183" y="365"/>
                  </a:cubicBezTo>
                  <a:cubicBezTo>
                    <a:pt x="305" y="365"/>
                    <a:pt x="426" y="30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9"/>
            <p:cNvSpPr/>
            <p:nvPr/>
          </p:nvSpPr>
          <p:spPr>
            <a:xfrm>
              <a:off x="-2653275" y="5140175"/>
              <a:ext cx="9125" cy="9150"/>
            </a:xfrm>
            <a:custGeom>
              <a:rect b="b" l="l" r="r" t="t"/>
              <a:pathLst>
                <a:path extrusionOk="0" h="366" w="365">
                  <a:moveTo>
                    <a:pt x="183" y="0"/>
                  </a:moveTo>
                  <a:cubicBezTo>
                    <a:pt x="61" y="0"/>
                    <a:pt x="0" y="61"/>
                    <a:pt x="0" y="183"/>
                  </a:cubicBezTo>
                  <a:cubicBezTo>
                    <a:pt x="0" y="304"/>
                    <a:pt x="61" y="365"/>
                    <a:pt x="183" y="365"/>
                  </a:cubicBezTo>
                  <a:cubicBezTo>
                    <a:pt x="304" y="365"/>
                    <a:pt x="365" y="244"/>
                    <a:pt x="365" y="183"/>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9"/>
            <p:cNvSpPr/>
            <p:nvPr/>
          </p:nvSpPr>
          <p:spPr>
            <a:xfrm>
              <a:off x="-2730800" y="5140925"/>
              <a:ext cx="7625" cy="7625"/>
            </a:xfrm>
            <a:custGeom>
              <a:rect b="b" l="l" r="r" t="t"/>
              <a:pathLst>
                <a:path extrusionOk="0" h="305" w="305">
                  <a:moveTo>
                    <a:pt x="153" y="1"/>
                  </a:moveTo>
                  <a:cubicBezTo>
                    <a:pt x="62" y="1"/>
                    <a:pt x="1" y="62"/>
                    <a:pt x="1" y="153"/>
                  </a:cubicBezTo>
                  <a:cubicBezTo>
                    <a:pt x="1" y="244"/>
                    <a:pt x="62" y="305"/>
                    <a:pt x="153" y="305"/>
                  </a:cubicBezTo>
                  <a:cubicBezTo>
                    <a:pt x="244" y="305"/>
                    <a:pt x="305" y="244"/>
                    <a:pt x="305" y="153"/>
                  </a:cubicBezTo>
                  <a:cubicBezTo>
                    <a:pt x="305" y="62"/>
                    <a:pt x="244"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9"/>
            <p:cNvSpPr/>
            <p:nvPr/>
          </p:nvSpPr>
          <p:spPr>
            <a:xfrm>
              <a:off x="-2807550" y="5141700"/>
              <a:ext cx="6125" cy="6100"/>
            </a:xfrm>
            <a:custGeom>
              <a:rect b="b" l="l" r="r" t="t"/>
              <a:pathLst>
                <a:path extrusionOk="0" h="244" w="245">
                  <a:moveTo>
                    <a:pt x="123" y="0"/>
                  </a:moveTo>
                  <a:cubicBezTo>
                    <a:pt x="31" y="0"/>
                    <a:pt x="1" y="31"/>
                    <a:pt x="1" y="122"/>
                  </a:cubicBezTo>
                  <a:cubicBezTo>
                    <a:pt x="1" y="183"/>
                    <a:pt x="31" y="243"/>
                    <a:pt x="123" y="243"/>
                  </a:cubicBezTo>
                  <a:cubicBezTo>
                    <a:pt x="183" y="243"/>
                    <a:pt x="244" y="183"/>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9"/>
            <p:cNvSpPr/>
            <p:nvPr/>
          </p:nvSpPr>
          <p:spPr>
            <a:xfrm>
              <a:off x="-2885800" y="5141700"/>
              <a:ext cx="6100" cy="6100"/>
            </a:xfrm>
            <a:custGeom>
              <a:rect b="b" l="l" r="r" t="t"/>
              <a:pathLst>
                <a:path extrusionOk="0" h="244" w="244">
                  <a:moveTo>
                    <a:pt x="122" y="0"/>
                  </a:moveTo>
                  <a:cubicBezTo>
                    <a:pt x="61" y="0"/>
                    <a:pt x="0" y="91"/>
                    <a:pt x="0" y="122"/>
                  </a:cubicBezTo>
                  <a:cubicBezTo>
                    <a:pt x="0" y="183"/>
                    <a:pt x="91" y="243"/>
                    <a:pt x="122" y="243"/>
                  </a:cubicBezTo>
                  <a:cubicBezTo>
                    <a:pt x="213" y="243"/>
                    <a:pt x="243" y="152"/>
                    <a:pt x="243" y="122"/>
                  </a:cubicBezTo>
                  <a:cubicBezTo>
                    <a:pt x="243" y="31"/>
                    <a:pt x="183" y="0"/>
                    <a:pt x="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9"/>
            <p:cNvSpPr/>
            <p:nvPr/>
          </p:nvSpPr>
          <p:spPr>
            <a:xfrm>
              <a:off x="-2962550" y="5142450"/>
              <a:ext cx="3825" cy="3825"/>
            </a:xfrm>
            <a:custGeom>
              <a:rect b="b" l="l" r="r" t="t"/>
              <a:pathLst>
                <a:path extrusionOk="0" h="153" w="153">
                  <a:moveTo>
                    <a:pt x="91" y="1"/>
                  </a:moveTo>
                  <a:cubicBezTo>
                    <a:pt x="31" y="1"/>
                    <a:pt x="0" y="31"/>
                    <a:pt x="0" y="92"/>
                  </a:cubicBezTo>
                  <a:cubicBezTo>
                    <a:pt x="0" y="122"/>
                    <a:pt x="31" y="153"/>
                    <a:pt x="91" y="153"/>
                  </a:cubicBezTo>
                  <a:cubicBezTo>
                    <a:pt x="122" y="153"/>
                    <a:pt x="152" y="122"/>
                    <a:pt x="152" y="9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9"/>
            <p:cNvSpPr/>
            <p:nvPr/>
          </p:nvSpPr>
          <p:spPr>
            <a:xfrm>
              <a:off x="-3039300" y="5143975"/>
              <a:ext cx="3050" cy="1550"/>
            </a:xfrm>
            <a:custGeom>
              <a:rect b="b" l="l" r="r" t="t"/>
              <a:pathLst>
                <a:path extrusionOk="0" h="62" w="122">
                  <a:moveTo>
                    <a:pt x="31" y="0"/>
                  </a:moveTo>
                  <a:cubicBezTo>
                    <a:pt x="31" y="0"/>
                    <a:pt x="0" y="0"/>
                    <a:pt x="0" y="31"/>
                  </a:cubicBezTo>
                  <a:cubicBezTo>
                    <a:pt x="0" y="31"/>
                    <a:pt x="0" y="61"/>
                    <a:pt x="31" y="61"/>
                  </a:cubicBezTo>
                  <a:cubicBezTo>
                    <a:pt x="91" y="61"/>
                    <a:pt x="122" y="6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9"/>
            <p:cNvSpPr/>
            <p:nvPr/>
          </p:nvSpPr>
          <p:spPr>
            <a:xfrm>
              <a:off x="-3116825" y="5144425"/>
              <a:ext cx="1500" cy="1100"/>
            </a:xfrm>
            <a:custGeom>
              <a:rect b="b" l="l" r="r" t="t"/>
              <a:pathLst>
                <a:path extrusionOk="0" h="44" w="60">
                  <a:moveTo>
                    <a:pt x="50" y="0"/>
                  </a:moveTo>
                  <a:cubicBezTo>
                    <a:pt x="46" y="0"/>
                    <a:pt x="40" y="4"/>
                    <a:pt x="31" y="13"/>
                  </a:cubicBezTo>
                  <a:cubicBezTo>
                    <a:pt x="31" y="13"/>
                    <a:pt x="1" y="13"/>
                    <a:pt x="31" y="43"/>
                  </a:cubicBezTo>
                  <a:cubicBezTo>
                    <a:pt x="53" y="22"/>
                    <a:pt x="59" y="0"/>
                    <a:pt x="50" y="0"/>
                  </a:cubicBezTo>
                  <a:close/>
                  <a:moveTo>
                    <a:pt x="52" y="30"/>
                  </a:moveTo>
                  <a:cubicBezTo>
                    <a:pt x="48" y="30"/>
                    <a:pt x="41" y="33"/>
                    <a:pt x="31" y="43"/>
                  </a:cubicBezTo>
                  <a:cubicBezTo>
                    <a:pt x="52" y="43"/>
                    <a:pt x="58" y="30"/>
                    <a:pt x="52" y="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9"/>
            <p:cNvSpPr/>
            <p:nvPr/>
          </p:nvSpPr>
          <p:spPr>
            <a:xfrm>
              <a:off x="-2033975" y="5203250"/>
              <a:ext cx="19025" cy="19025"/>
            </a:xfrm>
            <a:custGeom>
              <a:rect b="b" l="l" r="r" t="t"/>
              <a:pathLst>
                <a:path extrusionOk="0" h="761" w="761">
                  <a:moveTo>
                    <a:pt x="365" y="0"/>
                  </a:moveTo>
                  <a:cubicBezTo>
                    <a:pt x="153" y="0"/>
                    <a:pt x="1" y="183"/>
                    <a:pt x="1" y="395"/>
                  </a:cubicBezTo>
                  <a:cubicBezTo>
                    <a:pt x="1" y="608"/>
                    <a:pt x="153" y="760"/>
                    <a:pt x="365" y="760"/>
                  </a:cubicBezTo>
                  <a:cubicBezTo>
                    <a:pt x="578" y="760"/>
                    <a:pt x="761" y="608"/>
                    <a:pt x="761" y="395"/>
                  </a:cubicBezTo>
                  <a:cubicBezTo>
                    <a:pt x="761" y="183"/>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9"/>
            <p:cNvSpPr/>
            <p:nvPr/>
          </p:nvSpPr>
          <p:spPr>
            <a:xfrm>
              <a:off x="-2111475" y="5205525"/>
              <a:ext cx="17500" cy="16750"/>
            </a:xfrm>
            <a:custGeom>
              <a:rect b="b" l="l" r="r" t="t"/>
              <a:pathLst>
                <a:path extrusionOk="0" h="670" w="700">
                  <a:moveTo>
                    <a:pt x="365" y="1"/>
                  </a:moveTo>
                  <a:cubicBezTo>
                    <a:pt x="152" y="1"/>
                    <a:pt x="0" y="152"/>
                    <a:pt x="0" y="335"/>
                  </a:cubicBezTo>
                  <a:cubicBezTo>
                    <a:pt x="0" y="517"/>
                    <a:pt x="152" y="669"/>
                    <a:pt x="365" y="669"/>
                  </a:cubicBezTo>
                  <a:cubicBezTo>
                    <a:pt x="548" y="669"/>
                    <a:pt x="699" y="487"/>
                    <a:pt x="699" y="335"/>
                  </a:cubicBezTo>
                  <a:cubicBezTo>
                    <a:pt x="699" y="152"/>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9"/>
            <p:cNvSpPr/>
            <p:nvPr/>
          </p:nvSpPr>
          <p:spPr>
            <a:xfrm>
              <a:off x="-2188975" y="5204775"/>
              <a:ext cx="16725" cy="16725"/>
            </a:xfrm>
            <a:custGeom>
              <a:rect b="b" l="l" r="r" t="t"/>
              <a:pathLst>
                <a:path extrusionOk="0" h="669" w="669">
                  <a:moveTo>
                    <a:pt x="334" y="0"/>
                  </a:moveTo>
                  <a:cubicBezTo>
                    <a:pt x="152" y="0"/>
                    <a:pt x="0" y="152"/>
                    <a:pt x="0" y="334"/>
                  </a:cubicBezTo>
                  <a:cubicBezTo>
                    <a:pt x="0" y="517"/>
                    <a:pt x="152" y="669"/>
                    <a:pt x="334" y="669"/>
                  </a:cubicBezTo>
                  <a:cubicBezTo>
                    <a:pt x="486" y="669"/>
                    <a:pt x="638" y="517"/>
                    <a:pt x="669" y="334"/>
                  </a:cubicBezTo>
                  <a:cubicBezTo>
                    <a:pt x="669" y="152"/>
                    <a:pt x="51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9"/>
            <p:cNvSpPr/>
            <p:nvPr/>
          </p:nvSpPr>
          <p:spPr>
            <a:xfrm>
              <a:off x="-2266500" y="5205525"/>
              <a:ext cx="15975" cy="15225"/>
            </a:xfrm>
            <a:custGeom>
              <a:rect b="b" l="l" r="r" t="t"/>
              <a:pathLst>
                <a:path extrusionOk="0" h="609" w="639">
                  <a:moveTo>
                    <a:pt x="335" y="1"/>
                  </a:moveTo>
                  <a:cubicBezTo>
                    <a:pt x="183" y="1"/>
                    <a:pt x="1" y="152"/>
                    <a:pt x="1" y="304"/>
                  </a:cubicBezTo>
                  <a:cubicBezTo>
                    <a:pt x="1" y="456"/>
                    <a:pt x="183" y="608"/>
                    <a:pt x="335" y="608"/>
                  </a:cubicBezTo>
                  <a:cubicBezTo>
                    <a:pt x="487" y="608"/>
                    <a:pt x="639" y="487"/>
                    <a:pt x="639" y="304"/>
                  </a:cubicBezTo>
                  <a:cubicBezTo>
                    <a:pt x="639" y="152"/>
                    <a:pt x="48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9"/>
            <p:cNvSpPr/>
            <p:nvPr/>
          </p:nvSpPr>
          <p:spPr>
            <a:xfrm>
              <a:off x="-2343250" y="5207050"/>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395"/>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9"/>
            <p:cNvSpPr/>
            <p:nvPr/>
          </p:nvSpPr>
          <p:spPr>
            <a:xfrm>
              <a:off x="-2420750" y="5206275"/>
              <a:ext cx="12950" cy="13725"/>
            </a:xfrm>
            <a:custGeom>
              <a:rect b="b" l="l" r="r" t="t"/>
              <a:pathLst>
                <a:path extrusionOk="0" h="549" w="518">
                  <a:moveTo>
                    <a:pt x="274" y="1"/>
                  </a:moveTo>
                  <a:cubicBezTo>
                    <a:pt x="122" y="1"/>
                    <a:pt x="0" y="122"/>
                    <a:pt x="0" y="274"/>
                  </a:cubicBezTo>
                  <a:cubicBezTo>
                    <a:pt x="0" y="426"/>
                    <a:pt x="122" y="548"/>
                    <a:pt x="274" y="548"/>
                  </a:cubicBezTo>
                  <a:cubicBezTo>
                    <a:pt x="365" y="548"/>
                    <a:pt x="487" y="426"/>
                    <a:pt x="517" y="274"/>
                  </a:cubicBezTo>
                  <a:cubicBezTo>
                    <a:pt x="517" y="12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9"/>
            <p:cNvSpPr/>
            <p:nvPr/>
          </p:nvSpPr>
          <p:spPr>
            <a:xfrm>
              <a:off x="-2499025" y="5207050"/>
              <a:ext cx="11425" cy="11425"/>
            </a:xfrm>
            <a:custGeom>
              <a:rect b="b" l="l" r="r" t="t"/>
              <a:pathLst>
                <a:path extrusionOk="0" h="457" w="457">
                  <a:moveTo>
                    <a:pt x="244" y="0"/>
                  </a:moveTo>
                  <a:cubicBezTo>
                    <a:pt x="122" y="0"/>
                    <a:pt x="1" y="122"/>
                    <a:pt x="1" y="243"/>
                  </a:cubicBezTo>
                  <a:cubicBezTo>
                    <a:pt x="1" y="335"/>
                    <a:pt x="122" y="456"/>
                    <a:pt x="244" y="456"/>
                  </a:cubicBezTo>
                  <a:cubicBezTo>
                    <a:pt x="396" y="456"/>
                    <a:pt x="457" y="395"/>
                    <a:pt x="457" y="243"/>
                  </a:cubicBezTo>
                  <a:cubicBezTo>
                    <a:pt x="457" y="12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9"/>
            <p:cNvSpPr/>
            <p:nvPr/>
          </p:nvSpPr>
          <p:spPr>
            <a:xfrm>
              <a:off x="-2575775" y="5209325"/>
              <a:ext cx="10675" cy="9150"/>
            </a:xfrm>
            <a:custGeom>
              <a:rect b="b" l="l" r="r" t="t"/>
              <a:pathLst>
                <a:path extrusionOk="0" h="366" w="427">
                  <a:moveTo>
                    <a:pt x="183" y="0"/>
                  </a:moveTo>
                  <a:cubicBezTo>
                    <a:pt x="92" y="0"/>
                    <a:pt x="1" y="61"/>
                    <a:pt x="1" y="183"/>
                  </a:cubicBezTo>
                  <a:cubicBezTo>
                    <a:pt x="1" y="304"/>
                    <a:pt x="92" y="365"/>
                    <a:pt x="183" y="365"/>
                  </a:cubicBezTo>
                  <a:cubicBezTo>
                    <a:pt x="305" y="365"/>
                    <a:pt x="426" y="274"/>
                    <a:pt x="396" y="183"/>
                  </a:cubicBezTo>
                  <a:cubicBezTo>
                    <a:pt x="396" y="61"/>
                    <a:pt x="305"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9"/>
            <p:cNvSpPr/>
            <p:nvPr/>
          </p:nvSpPr>
          <p:spPr>
            <a:xfrm>
              <a:off x="-2653275" y="5208575"/>
              <a:ext cx="9125" cy="9125"/>
            </a:xfrm>
            <a:custGeom>
              <a:rect b="b" l="l" r="r" t="t"/>
              <a:pathLst>
                <a:path extrusionOk="0" h="365" w="365">
                  <a:moveTo>
                    <a:pt x="183" y="0"/>
                  </a:moveTo>
                  <a:cubicBezTo>
                    <a:pt x="61" y="0"/>
                    <a:pt x="0" y="61"/>
                    <a:pt x="0" y="182"/>
                  </a:cubicBezTo>
                  <a:cubicBezTo>
                    <a:pt x="0" y="304"/>
                    <a:pt x="61" y="365"/>
                    <a:pt x="183" y="365"/>
                  </a:cubicBezTo>
                  <a:cubicBezTo>
                    <a:pt x="304" y="365"/>
                    <a:pt x="365" y="304"/>
                    <a:pt x="365" y="182"/>
                  </a:cubicBezTo>
                  <a:cubicBezTo>
                    <a:pt x="365" y="61"/>
                    <a:pt x="304" y="0"/>
                    <a:pt x="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9"/>
            <p:cNvSpPr/>
            <p:nvPr/>
          </p:nvSpPr>
          <p:spPr>
            <a:xfrm>
              <a:off x="-2730800" y="5209325"/>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9"/>
            <p:cNvSpPr/>
            <p:nvPr/>
          </p:nvSpPr>
          <p:spPr>
            <a:xfrm>
              <a:off x="-2807550" y="5210850"/>
              <a:ext cx="6875" cy="6100"/>
            </a:xfrm>
            <a:custGeom>
              <a:rect b="b" l="l" r="r" t="t"/>
              <a:pathLst>
                <a:path extrusionOk="0" h="244" w="275">
                  <a:moveTo>
                    <a:pt x="123" y="0"/>
                  </a:moveTo>
                  <a:cubicBezTo>
                    <a:pt x="31" y="0"/>
                    <a:pt x="1" y="61"/>
                    <a:pt x="1" y="122"/>
                  </a:cubicBezTo>
                  <a:cubicBezTo>
                    <a:pt x="1" y="213"/>
                    <a:pt x="31" y="243"/>
                    <a:pt x="123" y="243"/>
                  </a:cubicBezTo>
                  <a:cubicBezTo>
                    <a:pt x="183" y="243"/>
                    <a:pt x="274" y="152"/>
                    <a:pt x="244" y="122"/>
                  </a:cubicBezTo>
                  <a:cubicBezTo>
                    <a:pt x="244" y="31"/>
                    <a:pt x="183"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9"/>
            <p:cNvSpPr/>
            <p:nvPr/>
          </p:nvSpPr>
          <p:spPr>
            <a:xfrm>
              <a:off x="-2885800" y="5210075"/>
              <a:ext cx="6100" cy="6125"/>
            </a:xfrm>
            <a:custGeom>
              <a:rect b="b" l="l" r="r" t="t"/>
              <a:pathLst>
                <a:path extrusionOk="0" h="245" w="244">
                  <a:moveTo>
                    <a:pt x="122" y="1"/>
                  </a:moveTo>
                  <a:cubicBezTo>
                    <a:pt x="61" y="1"/>
                    <a:pt x="0" y="92"/>
                    <a:pt x="0" y="122"/>
                  </a:cubicBezTo>
                  <a:cubicBezTo>
                    <a:pt x="0" y="183"/>
                    <a:pt x="91" y="244"/>
                    <a:pt x="122" y="244"/>
                  </a:cubicBezTo>
                  <a:cubicBezTo>
                    <a:pt x="213" y="244"/>
                    <a:pt x="243" y="183"/>
                    <a:pt x="243" y="122"/>
                  </a:cubicBezTo>
                  <a:cubicBezTo>
                    <a:pt x="24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9"/>
            <p:cNvSpPr/>
            <p:nvPr/>
          </p:nvSpPr>
          <p:spPr>
            <a:xfrm>
              <a:off x="-2962550" y="5210850"/>
              <a:ext cx="3825" cy="3825"/>
            </a:xfrm>
            <a:custGeom>
              <a:rect b="b" l="l" r="r" t="t"/>
              <a:pathLst>
                <a:path extrusionOk="0" h="153" w="153">
                  <a:moveTo>
                    <a:pt x="91" y="0"/>
                  </a:moveTo>
                  <a:cubicBezTo>
                    <a:pt x="61" y="0"/>
                    <a:pt x="0" y="61"/>
                    <a:pt x="0" y="91"/>
                  </a:cubicBezTo>
                  <a:cubicBezTo>
                    <a:pt x="0" y="122"/>
                    <a:pt x="61" y="152"/>
                    <a:pt x="91" y="152"/>
                  </a:cubicBezTo>
                  <a:cubicBezTo>
                    <a:pt x="122" y="152"/>
                    <a:pt x="152" y="122"/>
                    <a:pt x="152" y="91"/>
                  </a:cubicBezTo>
                  <a:cubicBezTo>
                    <a:pt x="152" y="61"/>
                    <a:pt x="122"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9"/>
            <p:cNvSpPr/>
            <p:nvPr/>
          </p:nvSpPr>
          <p:spPr>
            <a:xfrm>
              <a:off x="-3039300" y="5213125"/>
              <a:ext cx="3050" cy="1550"/>
            </a:xfrm>
            <a:custGeom>
              <a:rect b="b" l="l" r="r" t="t"/>
              <a:pathLst>
                <a:path extrusionOk="0" h="62" w="122">
                  <a:moveTo>
                    <a:pt x="31" y="0"/>
                  </a:moveTo>
                  <a:cubicBezTo>
                    <a:pt x="31" y="0"/>
                    <a:pt x="0" y="0"/>
                    <a:pt x="0" y="31"/>
                  </a:cubicBezTo>
                  <a:cubicBezTo>
                    <a:pt x="0" y="31"/>
                    <a:pt x="0" y="61"/>
                    <a:pt x="31" y="61"/>
                  </a:cubicBezTo>
                  <a:cubicBezTo>
                    <a:pt x="91" y="61"/>
                    <a:pt x="122" y="31"/>
                    <a:pt x="61" y="3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9"/>
            <p:cNvSpPr/>
            <p:nvPr/>
          </p:nvSpPr>
          <p:spPr>
            <a:xfrm>
              <a:off x="-3116825" y="5213125"/>
              <a:ext cx="1550" cy="775"/>
            </a:xfrm>
            <a:custGeom>
              <a:rect b="b" l="l" r="r" t="t"/>
              <a:pathLst>
                <a:path extrusionOk="0" h="31" w="62">
                  <a:moveTo>
                    <a:pt x="31" y="0"/>
                  </a:moveTo>
                  <a:cubicBezTo>
                    <a:pt x="31" y="0"/>
                    <a:pt x="1" y="0"/>
                    <a:pt x="31" y="31"/>
                  </a:cubicBezTo>
                  <a:cubicBezTo>
                    <a:pt x="62" y="0"/>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2" name="Google Shape;1682;p9"/>
          <p:cNvSpPr/>
          <p:nvPr/>
        </p:nvSpPr>
        <p:spPr>
          <a:xfrm flipH="1" rot="10800000">
            <a:off x="-3192333" y="2914426"/>
            <a:ext cx="7199569" cy="2229069"/>
          </a:xfrm>
          <a:custGeom>
            <a:rect b="b" l="l" r="r" t="t"/>
            <a:pathLst>
              <a:path extrusionOk="0" h="32842" w="106071">
                <a:moveTo>
                  <a:pt x="0" y="0"/>
                </a:moveTo>
                <a:cubicBezTo>
                  <a:pt x="268" y="12588"/>
                  <a:pt x="3048" y="30882"/>
                  <a:pt x="17958" y="32682"/>
                </a:cubicBezTo>
                <a:cubicBezTo>
                  <a:pt x="18773" y="32791"/>
                  <a:pt x="19551" y="32842"/>
                  <a:pt x="20296" y="32842"/>
                </a:cubicBezTo>
                <a:cubicBezTo>
                  <a:pt x="28772" y="32842"/>
                  <a:pt x="33080" y="26197"/>
                  <a:pt x="40843" y="23689"/>
                </a:cubicBezTo>
                <a:cubicBezTo>
                  <a:pt x="42422" y="23190"/>
                  <a:pt x="43927" y="22969"/>
                  <a:pt x="45385" y="22969"/>
                </a:cubicBezTo>
                <a:cubicBezTo>
                  <a:pt x="49458" y="22969"/>
                  <a:pt x="53175" y="24682"/>
                  <a:pt x="57190" y="26686"/>
                </a:cubicBezTo>
                <a:cubicBezTo>
                  <a:pt x="63231" y="29543"/>
                  <a:pt x="69625" y="31249"/>
                  <a:pt x="75784" y="31249"/>
                </a:cubicBezTo>
                <a:cubicBezTo>
                  <a:pt x="84905" y="31249"/>
                  <a:pt x="93511" y="27512"/>
                  <a:pt x="99691" y="18244"/>
                </a:cubicBezTo>
                <a:cubicBezTo>
                  <a:pt x="103145" y="12944"/>
                  <a:pt x="105819" y="6482"/>
                  <a:pt x="1060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9"/>
          <p:cNvSpPr/>
          <p:nvPr/>
        </p:nvSpPr>
        <p:spPr>
          <a:xfrm rot="10800000">
            <a:off x="5911773" y="1"/>
            <a:ext cx="3232227" cy="1743149"/>
          </a:xfrm>
          <a:custGeom>
            <a:rect b="b" l="l" r="r" t="t"/>
            <a:pathLst>
              <a:path extrusionOk="0" h="46963" w="63837">
                <a:moveTo>
                  <a:pt x="4706" y="1"/>
                </a:moveTo>
                <a:cubicBezTo>
                  <a:pt x="4462" y="1"/>
                  <a:pt x="4214" y="11"/>
                  <a:pt x="3966" y="31"/>
                </a:cubicBezTo>
                <a:cubicBezTo>
                  <a:pt x="2549" y="208"/>
                  <a:pt x="1194" y="677"/>
                  <a:pt x="1" y="1380"/>
                </a:cubicBezTo>
                <a:lnTo>
                  <a:pt x="1" y="46962"/>
                </a:lnTo>
                <a:lnTo>
                  <a:pt x="59752" y="46962"/>
                </a:lnTo>
                <a:cubicBezTo>
                  <a:pt x="63836" y="36875"/>
                  <a:pt x="63031" y="26241"/>
                  <a:pt x="59107" y="19736"/>
                </a:cubicBezTo>
                <a:cubicBezTo>
                  <a:pt x="55628" y="13970"/>
                  <a:pt x="47934" y="11695"/>
                  <a:pt x="40684" y="11695"/>
                </a:cubicBezTo>
                <a:cubicBezTo>
                  <a:pt x="36610" y="11695"/>
                  <a:pt x="32679" y="12411"/>
                  <a:pt x="29711" y="13634"/>
                </a:cubicBezTo>
                <a:cubicBezTo>
                  <a:pt x="27444" y="14524"/>
                  <a:pt x="25746" y="14983"/>
                  <a:pt x="24342" y="14983"/>
                </a:cubicBezTo>
                <a:cubicBezTo>
                  <a:pt x="21533" y="14983"/>
                  <a:pt x="19916" y="13149"/>
                  <a:pt x="17324" y="9262"/>
                </a:cubicBezTo>
                <a:cubicBezTo>
                  <a:pt x="14534" y="5077"/>
                  <a:pt x="10186" y="1"/>
                  <a:pt x="4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9"/>
          <p:cNvSpPr/>
          <p:nvPr/>
        </p:nvSpPr>
        <p:spPr>
          <a:xfrm>
            <a:off x="5152620" y="284803"/>
            <a:ext cx="971697" cy="971697"/>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9"/>
          <p:cNvSpPr/>
          <p:nvPr/>
        </p:nvSpPr>
        <p:spPr>
          <a:xfrm>
            <a:off x="4481547" y="4295800"/>
            <a:ext cx="375001" cy="375001"/>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6" name="Google Shape;1686;p9"/>
          <p:cNvGrpSpPr/>
          <p:nvPr/>
        </p:nvGrpSpPr>
        <p:grpSpPr>
          <a:xfrm>
            <a:off x="7255388" y="4567400"/>
            <a:ext cx="997000" cy="25"/>
            <a:chOff x="854588" y="4567400"/>
            <a:chExt cx="997000" cy="25"/>
          </a:xfrm>
        </p:grpSpPr>
        <p:sp>
          <p:nvSpPr>
            <p:cNvPr id="1687" name="Google Shape;1687;p9"/>
            <p:cNvSpPr/>
            <p:nvPr/>
          </p:nvSpPr>
          <p:spPr>
            <a:xfrm rot="-5400000">
              <a:off x="854588"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9"/>
            <p:cNvSpPr/>
            <p:nvPr/>
          </p:nvSpPr>
          <p:spPr>
            <a:xfrm rot="-5400000">
              <a:off x="1394488" y="4193925"/>
              <a:ext cx="25" cy="746975"/>
            </a:xfrm>
            <a:custGeom>
              <a:rect b="b" l="l" r="r" t="t"/>
              <a:pathLst>
                <a:path extrusionOk="0" fill="none" h="29879" w="1">
                  <a:moveTo>
                    <a:pt x="1" y="0"/>
                  </a:moveTo>
                  <a:lnTo>
                    <a:pt x="1" y="29879"/>
                  </a:lnTo>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9"/>
            <p:cNvSpPr/>
            <p:nvPr/>
          </p:nvSpPr>
          <p:spPr>
            <a:xfrm rot="-5400000">
              <a:off x="1851563"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 name="Google Shape;1690;p9"/>
          <p:cNvGrpSpPr/>
          <p:nvPr/>
        </p:nvGrpSpPr>
        <p:grpSpPr>
          <a:xfrm flipH="1">
            <a:off x="3421600" y="4184450"/>
            <a:ext cx="669475" cy="486350"/>
            <a:chOff x="5710525" y="4183150"/>
            <a:chExt cx="669475" cy="486350"/>
          </a:xfrm>
        </p:grpSpPr>
        <p:sp>
          <p:nvSpPr>
            <p:cNvPr id="1691" name="Google Shape;1691;p9"/>
            <p:cNvSpPr/>
            <p:nvPr/>
          </p:nvSpPr>
          <p:spPr>
            <a:xfrm>
              <a:off x="5710525" y="42302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9"/>
            <p:cNvSpPr/>
            <p:nvPr/>
          </p:nvSpPr>
          <p:spPr>
            <a:xfrm>
              <a:off x="5758400" y="4183150"/>
              <a:ext cx="25" cy="95000"/>
            </a:xfrm>
            <a:custGeom>
              <a:rect b="b" l="l" r="r" t="t"/>
              <a:pathLst>
                <a:path extrusionOk="0" fill="none" h="3800" w="1">
                  <a:moveTo>
                    <a:pt x="0" y="0"/>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9"/>
            <p:cNvSpPr/>
            <p:nvPr/>
          </p:nvSpPr>
          <p:spPr>
            <a:xfrm>
              <a:off x="5899725" y="423025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9"/>
            <p:cNvSpPr/>
            <p:nvPr/>
          </p:nvSpPr>
          <p:spPr>
            <a:xfrm>
              <a:off x="5947600" y="4183150"/>
              <a:ext cx="25" cy="95000"/>
            </a:xfrm>
            <a:custGeom>
              <a:rect b="b" l="l" r="r" t="t"/>
              <a:pathLst>
                <a:path extrusionOk="0" fill="none" h="3800" w="1">
                  <a:moveTo>
                    <a:pt x="1" y="0"/>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9"/>
            <p:cNvSpPr/>
            <p:nvPr/>
          </p:nvSpPr>
          <p:spPr>
            <a:xfrm>
              <a:off x="5710525"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9"/>
            <p:cNvSpPr/>
            <p:nvPr/>
          </p:nvSpPr>
          <p:spPr>
            <a:xfrm>
              <a:off x="57584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9"/>
            <p:cNvSpPr/>
            <p:nvPr/>
          </p:nvSpPr>
          <p:spPr>
            <a:xfrm>
              <a:off x="5899725" y="4426300"/>
              <a:ext cx="95025" cy="25"/>
            </a:xfrm>
            <a:custGeom>
              <a:rect b="b" l="l" r="r" t="t"/>
              <a:pathLst>
                <a:path extrusionOk="0" fill="none" h="1" w="3801">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9"/>
            <p:cNvSpPr/>
            <p:nvPr/>
          </p:nvSpPr>
          <p:spPr>
            <a:xfrm>
              <a:off x="5947600" y="4378425"/>
              <a:ext cx="25" cy="95025"/>
            </a:xfrm>
            <a:custGeom>
              <a:rect b="b" l="l" r="r" t="t"/>
              <a:pathLst>
                <a:path extrusionOk="0" fill="none" h="3801" w="1">
                  <a:moveTo>
                    <a:pt x="1" y="1"/>
                  </a:moveTo>
                  <a:lnTo>
                    <a:pt x="1"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9"/>
            <p:cNvSpPr/>
            <p:nvPr/>
          </p:nvSpPr>
          <p:spPr>
            <a:xfrm>
              <a:off x="6095025" y="442630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9"/>
            <p:cNvSpPr/>
            <p:nvPr/>
          </p:nvSpPr>
          <p:spPr>
            <a:xfrm>
              <a:off x="6142900"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9"/>
            <p:cNvSpPr/>
            <p:nvPr/>
          </p:nvSpPr>
          <p:spPr>
            <a:xfrm>
              <a:off x="6285000" y="442630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9"/>
            <p:cNvSpPr/>
            <p:nvPr/>
          </p:nvSpPr>
          <p:spPr>
            <a:xfrm>
              <a:off x="6332875" y="437842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9"/>
            <p:cNvSpPr/>
            <p:nvPr/>
          </p:nvSpPr>
          <p:spPr>
            <a:xfrm>
              <a:off x="6095025" y="4622350"/>
              <a:ext cx="95000" cy="25"/>
            </a:xfrm>
            <a:custGeom>
              <a:rect b="b" l="l" r="r" t="t"/>
              <a:pathLst>
                <a:path extrusionOk="0" fill="none" h="1" w="3800">
                  <a:moveTo>
                    <a:pt x="1"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9"/>
            <p:cNvSpPr/>
            <p:nvPr/>
          </p:nvSpPr>
          <p:spPr>
            <a:xfrm>
              <a:off x="6142900"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9"/>
            <p:cNvSpPr/>
            <p:nvPr/>
          </p:nvSpPr>
          <p:spPr>
            <a:xfrm>
              <a:off x="6285000" y="4622350"/>
              <a:ext cx="95000" cy="25"/>
            </a:xfrm>
            <a:custGeom>
              <a:rect b="b" l="l" r="r" t="t"/>
              <a:pathLst>
                <a:path extrusionOk="0" fill="none" h="1" w="3800">
                  <a:moveTo>
                    <a:pt x="0" y="1"/>
                  </a:moveTo>
                  <a:lnTo>
                    <a:pt x="3800"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9"/>
            <p:cNvSpPr/>
            <p:nvPr/>
          </p:nvSpPr>
          <p:spPr>
            <a:xfrm>
              <a:off x="6332875" y="4574475"/>
              <a:ext cx="25" cy="95025"/>
            </a:xfrm>
            <a:custGeom>
              <a:rect b="b" l="l" r="r" t="t"/>
              <a:pathLst>
                <a:path extrusionOk="0" fill="none" h="3801" w="1">
                  <a:moveTo>
                    <a:pt x="0" y="1"/>
                  </a:moveTo>
                  <a:lnTo>
                    <a:pt x="0" y="380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7" name="Google Shape;1707;p9"/>
          <p:cNvSpPr txBox="1"/>
          <p:nvPr>
            <p:ph type="title"/>
          </p:nvPr>
        </p:nvSpPr>
        <p:spPr>
          <a:xfrm>
            <a:off x="3708775" y="1757550"/>
            <a:ext cx="4722000" cy="850500"/>
          </a:xfrm>
          <a:prstGeom prst="rect">
            <a:avLst/>
          </a:prstGeom>
        </p:spPr>
        <p:txBody>
          <a:bodyPr anchorCtr="0" anchor="b" bIns="91425" lIns="91425" spcFirstLastPara="1" rIns="91425" wrap="square" tIns="91425">
            <a:noAutofit/>
          </a:bodyPr>
          <a:lstStyle>
            <a:lvl1pPr lvl="0" algn="r">
              <a:spcBef>
                <a:spcPts val="0"/>
              </a:spcBef>
              <a:spcAft>
                <a:spcPts val="0"/>
              </a:spcAft>
              <a:buSzPts val="4200"/>
              <a:buNone/>
              <a:defRPr sz="4200">
                <a:solidFill>
                  <a:schemeClr val="accent2"/>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708" name="Google Shape;1708;p9"/>
          <p:cNvSpPr txBox="1"/>
          <p:nvPr>
            <p:ph idx="1" type="subTitle"/>
          </p:nvPr>
        </p:nvSpPr>
        <p:spPr>
          <a:xfrm>
            <a:off x="3708650" y="2531850"/>
            <a:ext cx="4722000" cy="12351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2100"/>
              <a:buNone/>
              <a:defRPr sz="1600">
                <a:solidFill>
                  <a:schemeClr val="dk1"/>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09" name="Shape 1709"/>
        <p:cNvGrpSpPr/>
        <p:nvPr/>
      </p:nvGrpSpPr>
      <p:grpSpPr>
        <a:xfrm>
          <a:off x="0" y="0"/>
          <a:ext cx="0" cy="0"/>
          <a:chOff x="0" y="0"/>
          <a:chExt cx="0" cy="0"/>
        </a:xfrm>
      </p:grpSpPr>
      <p:sp>
        <p:nvSpPr>
          <p:cNvPr id="1710" name="Google Shape;1710;p10"/>
          <p:cNvSpPr/>
          <p:nvPr/>
        </p:nvSpPr>
        <p:spPr>
          <a:xfrm>
            <a:off x="3625" y="3625"/>
            <a:ext cx="9144000" cy="5143500"/>
          </a:xfrm>
          <a:prstGeom prst="rect">
            <a:avLst/>
          </a:prstGeom>
          <a:solidFill>
            <a:srgbClr val="FFFFFF">
              <a:alpha val="41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10"/>
          <p:cNvSpPr txBox="1"/>
          <p:nvPr>
            <p:ph type="title"/>
          </p:nvPr>
        </p:nvSpPr>
        <p:spPr>
          <a:xfrm>
            <a:off x="713225" y="401150"/>
            <a:ext cx="4923900" cy="12573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sz="3300">
                <a:solidFill>
                  <a:schemeClr val="accent2"/>
                </a:solidFill>
              </a:defRPr>
            </a:lvl1pPr>
            <a:lvl2pPr lvl="1">
              <a:spcBef>
                <a:spcPts val="0"/>
              </a:spcBef>
              <a:spcAft>
                <a:spcPts val="0"/>
              </a:spcAft>
              <a:buSzPts val="2800"/>
              <a:buNone/>
              <a:defRPr>
                <a:latin typeface="Asap"/>
                <a:ea typeface="Asap"/>
                <a:cs typeface="Asap"/>
                <a:sym typeface="Asap"/>
              </a:defRPr>
            </a:lvl2pPr>
            <a:lvl3pPr lvl="2">
              <a:spcBef>
                <a:spcPts val="0"/>
              </a:spcBef>
              <a:spcAft>
                <a:spcPts val="0"/>
              </a:spcAft>
              <a:buSzPts val="2800"/>
              <a:buNone/>
              <a:defRPr>
                <a:latin typeface="Asap"/>
                <a:ea typeface="Asap"/>
                <a:cs typeface="Asap"/>
                <a:sym typeface="Asap"/>
              </a:defRPr>
            </a:lvl3pPr>
            <a:lvl4pPr lvl="3">
              <a:spcBef>
                <a:spcPts val="0"/>
              </a:spcBef>
              <a:spcAft>
                <a:spcPts val="0"/>
              </a:spcAft>
              <a:buSzPts val="2800"/>
              <a:buNone/>
              <a:defRPr>
                <a:latin typeface="Asap"/>
                <a:ea typeface="Asap"/>
                <a:cs typeface="Asap"/>
                <a:sym typeface="Asap"/>
              </a:defRPr>
            </a:lvl4pPr>
            <a:lvl5pPr lvl="4">
              <a:spcBef>
                <a:spcPts val="0"/>
              </a:spcBef>
              <a:spcAft>
                <a:spcPts val="0"/>
              </a:spcAft>
              <a:buSzPts val="2800"/>
              <a:buNone/>
              <a:defRPr>
                <a:latin typeface="Asap"/>
                <a:ea typeface="Asap"/>
                <a:cs typeface="Asap"/>
                <a:sym typeface="Asap"/>
              </a:defRPr>
            </a:lvl5pPr>
            <a:lvl6pPr lvl="5">
              <a:spcBef>
                <a:spcPts val="0"/>
              </a:spcBef>
              <a:spcAft>
                <a:spcPts val="0"/>
              </a:spcAft>
              <a:buSzPts val="2800"/>
              <a:buNone/>
              <a:defRPr>
                <a:latin typeface="Asap"/>
                <a:ea typeface="Asap"/>
                <a:cs typeface="Asap"/>
                <a:sym typeface="Asap"/>
              </a:defRPr>
            </a:lvl6pPr>
            <a:lvl7pPr lvl="6">
              <a:spcBef>
                <a:spcPts val="0"/>
              </a:spcBef>
              <a:spcAft>
                <a:spcPts val="0"/>
              </a:spcAft>
              <a:buSzPts val="2800"/>
              <a:buNone/>
              <a:defRPr>
                <a:latin typeface="Asap"/>
                <a:ea typeface="Asap"/>
                <a:cs typeface="Asap"/>
                <a:sym typeface="Asap"/>
              </a:defRPr>
            </a:lvl7pPr>
            <a:lvl8pPr lvl="7">
              <a:spcBef>
                <a:spcPts val="0"/>
              </a:spcBef>
              <a:spcAft>
                <a:spcPts val="0"/>
              </a:spcAft>
              <a:buSzPts val="2800"/>
              <a:buNone/>
              <a:defRPr>
                <a:latin typeface="Asap"/>
                <a:ea typeface="Asap"/>
                <a:cs typeface="Asap"/>
                <a:sym typeface="Asap"/>
              </a:defRPr>
            </a:lvl8pPr>
            <a:lvl9pPr lvl="8">
              <a:spcBef>
                <a:spcPts val="0"/>
              </a:spcBef>
              <a:spcAft>
                <a:spcPts val="0"/>
              </a:spcAft>
              <a:buSzPts val="2800"/>
              <a:buNone/>
              <a:defRPr>
                <a:latin typeface="Asap"/>
                <a:ea typeface="Asap"/>
                <a:cs typeface="Asap"/>
                <a:sym typeface="Asap"/>
              </a:defRPr>
            </a:lvl9pPr>
          </a:lstStyle>
          <a:p/>
        </p:txBody>
      </p:sp>
      <p:grpSp>
        <p:nvGrpSpPr>
          <p:cNvPr id="1712" name="Google Shape;1712;p10"/>
          <p:cNvGrpSpPr/>
          <p:nvPr/>
        </p:nvGrpSpPr>
        <p:grpSpPr>
          <a:xfrm>
            <a:off x="-367" y="0"/>
            <a:ext cx="611786" cy="1983735"/>
            <a:chOff x="9295275" y="2826313"/>
            <a:chExt cx="363250" cy="1177850"/>
          </a:xfrm>
        </p:grpSpPr>
        <p:sp>
          <p:nvSpPr>
            <p:cNvPr id="1713" name="Google Shape;1713;p10"/>
            <p:cNvSpPr/>
            <p:nvPr/>
          </p:nvSpPr>
          <p:spPr>
            <a:xfrm>
              <a:off x="9295275" y="2826313"/>
              <a:ext cx="19000" cy="19025"/>
            </a:xfrm>
            <a:custGeom>
              <a:rect b="b" l="l" r="r" t="t"/>
              <a:pathLst>
                <a:path extrusionOk="0" h="761" w="760">
                  <a:moveTo>
                    <a:pt x="395" y="0"/>
                  </a:moveTo>
                  <a:cubicBezTo>
                    <a:pt x="182" y="0"/>
                    <a:pt x="0" y="152"/>
                    <a:pt x="0" y="365"/>
                  </a:cubicBezTo>
                  <a:cubicBezTo>
                    <a:pt x="0" y="578"/>
                    <a:pt x="182" y="760"/>
                    <a:pt x="395" y="760"/>
                  </a:cubicBezTo>
                  <a:cubicBezTo>
                    <a:pt x="608" y="760"/>
                    <a:pt x="760" y="578"/>
                    <a:pt x="760" y="365"/>
                  </a:cubicBezTo>
                  <a:cubicBezTo>
                    <a:pt x="760" y="152"/>
                    <a:pt x="60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10"/>
            <p:cNvSpPr/>
            <p:nvPr/>
          </p:nvSpPr>
          <p:spPr>
            <a:xfrm>
              <a:off x="9296775" y="2905338"/>
              <a:ext cx="16750" cy="16750"/>
            </a:xfrm>
            <a:custGeom>
              <a:rect b="b" l="l" r="r" t="t"/>
              <a:pathLst>
                <a:path extrusionOk="0" h="670" w="670">
                  <a:moveTo>
                    <a:pt x="335" y="0"/>
                  </a:moveTo>
                  <a:cubicBezTo>
                    <a:pt x="153" y="0"/>
                    <a:pt x="1" y="152"/>
                    <a:pt x="1" y="335"/>
                  </a:cubicBezTo>
                  <a:cubicBezTo>
                    <a:pt x="1" y="517"/>
                    <a:pt x="153" y="669"/>
                    <a:pt x="335" y="669"/>
                  </a:cubicBezTo>
                  <a:cubicBezTo>
                    <a:pt x="518" y="669"/>
                    <a:pt x="670" y="517"/>
                    <a:pt x="670" y="335"/>
                  </a:cubicBezTo>
                  <a:cubicBezTo>
                    <a:pt x="670" y="152"/>
                    <a:pt x="51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10"/>
            <p:cNvSpPr/>
            <p:nvPr/>
          </p:nvSpPr>
          <p:spPr>
            <a:xfrm>
              <a:off x="9296775" y="2982838"/>
              <a:ext cx="16750" cy="17500"/>
            </a:xfrm>
            <a:custGeom>
              <a:rect b="b" l="l" r="r" t="t"/>
              <a:pathLst>
                <a:path extrusionOk="0" h="700" w="670">
                  <a:moveTo>
                    <a:pt x="335" y="1"/>
                  </a:moveTo>
                  <a:cubicBezTo>
                    <a:pt x="153" y="1"/>
                    <a:pt x="1" y="153"/>
                    <a:pt x="1" y="335"/>
                  </a:cubicBezTo>
                  <a:cubicBezTo>
                    <a:pt x="1" y="517"/>
                    <a:pt x="153" y="700"/>
                    <a:pt x="335" y="700"/>
                  </a:cubicBezTo>
                  <a:cubicBezTo>
                    <a:pt x="518" y="700"/>
                    <a:pt x="670" y="517"/>
                    <a:pt x="670" y="335"/>
                  </a:cubicBezTo>
                  <a:cubicBezTo>
                    <a:pt x="670" y="153"/>
                    <a:pt x="518"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10"/>
            <p:cNvSpPr/>
            <p:nvPr/>
          </p:nvSpPr>
          <p:spPr>
            <a:xfrm>
              <a:off x="9297550" y="3061863"/>
              <a:ext cx="15225" cy="15225"/>
            </a:xfrm>
            <a:custGeom>
              <a:rect b="b" l="l" r="r" t="t"/>
              <a:pathLst>
                <a:path extrusionOk="0" h="609" w="609">
                  <a:moveTo>
                    <a:pt x="304" y="1"/>
                  </a:moveTo>
                  <a:cubicBezTo>
                    <a:pt x="152" y="1"/>
                    <a:pt x="0" y="153"/>
                    <a:pt x="0" y="305"/>
                  </a:cubicBezTo>
                  <a:cubicBezTo>
                    <a:pt x="0" y="457"/>
                    <a:pt x="152" y="609"/>
                    <a:pt x="304" y="609"/>
                  </a:cubicBezTo>
                  <a:cubicBezTo>
                    <a:pt x="456"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10"/>
            <p:cNvSpPr/>
            <p:nvPr/>
          </p:nvSpPr>
          <p:spPr>
            <a:xfrm>
              <a:off x="9298300" y="3140888"/>
              <a:ext cx="13700" cy="12950"/>
            </a:xfrm>
            <a:custGeom>
              <a:rect b="b" l="l" r="r" t="t"/>
              <a:pathLst>
                <a:path extrusionOk="0" h="518" w="548">
                  <a:moveTo>
                    <a:pt x="274" y="1"/>
                  </a:moveTo>
                  <a:cubicBezTo>
                    <a:pt x="122" y="1"/>
                    <a:pt x="1" y="92"/>
                    <a:pt x="1" y="244"/>
                  </a:cubicBezTo>
                  <a:cubicBezTo>
                    <a:pt x="1" y="396"/>
                    <a:pt x="122" y="518"/>
                    <a:pt x="274" y="518"/>
                  </a:cubicBezTo>
                  <a:cubicBezTo>
                    <a:pt x="426" y="518"/>
                    <a:pt x="548" y="396"/>
                    <a:pt x="548" y="244"/>
                  </a:cubicBezTo>
                  <a:cubicBezTo>
                    <a:pt x="54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10"/>
            <p:cNvSpPr/>
            <p:nvPr/>
          </p:nvSpPr>
          <p:spPr>
            <a:xfrm>
              <a:off x="9298300" y="3218413"/>
              <a:ext cx="13700" cy="13700"/>
            </a:xfrm>
            <a:custGeom>
              <a:rect b="b" l="l" r="r" t="t"/>
              <a:pathLst>
                <a:path extrusionOk="0" h="548" w="548">
                  <a:moveTo>
                    <a:pt x="274" y="0"/>
                  </a:moveTo>
                  <a:cubicBezTo>
                    <a:pt x="122" y="0"/>
                    <a:pt x="1" y="122"/>
                    <a:pt x="1" y="274"/>
                  </a:cubicBezTo>
                  <a:cubicBezTo>
                    <a:pt x="1" y="426"/>
                    <a:pt x="122" y="547"/>
                    <a:pt x="274" y="547"/>
                  </a:cubicBezTo>
                  <a:cubicBezTo>
                    <a:pt x="426" y="547"/>
                    <a:pt x="548" y="426"/>
                    <a:pt x="548" y="274"/>
                  </a:cubicBezTo>
                  <a:cubicBezTo>
                    <a:pt x="54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10"/>
            <p:cNvSpPr/>
            <p:nvPr/>
          </p:nvSpPr>
          <p:spPr>
            <a:xfrm>
              <a:off x="9299075" y="3297438"/>
              <a:ext cx="11400" cy="11425"/>
            </a:xfrm>
            <a:custGeom>
              <a:rect b="b" l="l" r="r" t="t"/>
              <a:pathLst>
                <a:path extrusionOk="0" h="457" w="456">
                  <a:moveTo>
                    <a:pt x="243" y="0"/>
                  </a:moveTo>
                  <a:cubicBezTo>
                    <a:pt x="122" y="0"/>
                    <a:pt x="0" y="92"/>
                    <a:pt x="0" y="213"/>
                  </a:cubicBezTo>
                  <a:cubicBezTo>
                    <a:pt x="0" y="335"/>
                    <a:pt x="122" y="456"/>
                    <a:pt x="243" y="456"/>
                  </a:cubicBezTo>
                  <a:cubicBezTo>
                    <a:pt x="365" y="456"/>
                    <a:pt x="456" y="335"/>
                    <a:pt x="456" y="213"/>
                  </a:cubicBezTo>
                  <a:cubicBezTo>
                    <a:pt x="456" y="92"/>
                    <a:pt x="36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10"/>
            <p:cNvSpPr/>
            <p:nvPr/>
          </p:nvSpPr>
          <p:spPr>
            <a:xfrm>
              <a:off x="9300575" y="3376463"/>
              <a:ext cx="9150" cy="9150"/>
            </a:xfrm>
            <a:custGeom>
              <a:rect b="b" l="l" r="r" t="t"/>
              <a:pathLst>
                <a:path extrusionOk="0" h="366" w="366">
                  <a:moveTo>
                    <a:pt x="183" y="1"/>
                  </a:moveTo>
                  <a:cubicBezTo>
                    <a:pt x="62" y="1"/>
                    <a:pt x="1" y="61"/>
                    <a:pt x="1" y="183"/>
                  </a:cubicBezTo>
                  <a:cubicBezTo>
                    <a:pt x="1" y="305"/>
                    <a:pt x="62" y="365"/>
                    <a:pt x="183" y="365"/>
                  </a:cubicBezTo>
                  <a:cubicBezTo>
                    <a:pt x="305" y="365"/>
                    <a:pt x="366" y="305"/>
                    <a:pt x="366" y="183"/>
                  </a:cubicBezTo>
                  <a:cubicBezTo>
                    <a:pt x="366" y="61"/>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10"/>
            <p:cNvSpPr/>
            <p:nvPr/>
          </p:nvSpPr>
          <p:spPr>
            <a:xfrm>
              <a:off x="9300575" y="3453963"/>
              <a:ext cx="9150" cy="9925"/>
            </a:xfrm>
            <a:custGeom>
              <a:rect b="b" l="l" r="r" t="t"/>
              <a:pathLst>
                <a:path extrusionOk="0" h="397" w="366">
                  <a:moveTo>
                    <a:pt x="183" y="1"/>
                  </a:moveTo>
                  <a:cubicBezTo>
                    <a:pt x="62" y="1"/>
                    <a:pt x="1" y="92"/>
                    <a:pt x="1" y="183"/>
                  </a:cubicBezTo>
                  <a:cubicBezTo>
                    <a:pt x="1" y="305"/>
                    <a:pt x="62" y="396"/>
                    <a:pt x="183" y="396"/>
                  </a:cubicBezTo>
                  <a:cubicBezTo>
                    <a:pt x="305" y="396"/>
                    <a:pt x="366" y="305"/>
                    <a:pt x="366" y="183"/>
                  </a:cubicBezTo>
                  <a:cubicBezTo>
                    <a:pt x="366" y="92"/>
                    <a:pt x="305"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10"/>
            <p:cNvSpPr/>
            <p:nvPr/>
          </p:nvSpPr>
          <p:spPr>
            <a:xfrm>
              <a:off x="9301350" y="3533013"/>
              <a:ext cx="7625" cy="7625"/>
            </a:xfrm>
            <a:custGeom>
              <a:rect b="b" l="l" r="r" t="t"/>
              <a:pathLst>
                <a:path extrusionOk="0" h="305" w="305">
                  <a:moveTo>
                    <a:pt x="152" y="0"/>
                  </a:moveTo>
                  <a:cubicBezTo>
                    <a:pt x="91" y="0"/>
                    <a:pt x="0" y="61"/>
                    <a:pt x="0" y="152"/>
                  </a:cubicBezTo>
                  <a:cubicBezTo>
                    <a:pt x="0" y="213"/>
                    <a:pt x="61" y="304"/>
                    <a:pt x="152" y="304"/>
                  </a:cubicBezTo>
                  <a:cubicBezTo>
                    <a:pt x="243" y="304"/>
                    <a:pt x="304" y="213"/>
                    <a:pt x="304" y="152"/>
                  </a:cubicBezTo>
                  <a:cubicBezTo>
                    <a:pt x="304" y="61"/>
                    <a:pt x="24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10"/>
            <p:cNvSpPr/>
            <p:nvPr/>
          </p:nvSpPr>
          <p:spPr>
            <a:xfrm>
              <a:off x="9302100" y="3612788"/>
              <a:ext cx="6100" cy="5350"/>
            </a:xfrm>
            <a:custGeom>
              <a:rect b="b" l="l" r="r" t="t"/>
              <a:pathLst>
                <a:path extrusionOk="0" h="214" w="244">
                  <a:moveTo>
                    <a:pt x="122" y="1"/>
                  </a:moveTo>
                  <a:cubicBezTo>
                    <a:pt x="61" y="1"/>
                    <a:pt x="1" y="31"/>
                    <a:pt x="1" y="122"/>
                  </a:cubicBezTo>
                  <a:cubicBezTo>
                    <a:pt x="1" y="183"/>
                    <a:pt x="31" y="213"/>
                    <a:pt x="122" y="213"/>
                  </a:cubicBezTo>
                  <a:cubicBezTo>
                    <a:pt x="213" y="213"/>
                    <a:pt x="244" y="153"/>
                    <a:pt x="244" y="122"/>
                  </a:cubicBezTo>
                  <a:cubicBezTo>
                    <a:pt x="244" y="31"/>
                    <a:pt x="21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10"/>
            <p:cNvSpPr/>
            <p:nvPr/>
          </p:nvSpPr>
          <p:spPr>
            <a:xfrm>
              <a:off x="9302100" y="3689538"/>
              <a:ext cx="6100" cy="6100"/>
            </a:xfrm>
            <a:custGeom>
              <a:rect b="b" l="l" r="r" t="t"/>
              <a:pathLst>
                <a:path extrusionOk="0" h="244" w="244">
                  <a:moveTo>
                    <a:pt x="122" y="1"/>
                  </a:moveTo>
                  <a:cubicBezTo>
                    <a:pt x="61" y="1"/>
                    <a:pt x="1" y="92"/>
                    <a:pt x="1" y="122"/>
                  </a:cubicBezTo>
                  <a:cubicBezTo>
                    <a:pt x="1" y="183"/>
                    <a:pt x="92" y="244"/>
                    <a:pt x="122" y="244"/>
                  </a:cubicBezTo>
                  <a:cubicBezTo>
                    <a:pt x="153" y="244"/>
                    <a:pt x="244" y="183"/>
                    <a:pt x="244" y="122"/>
                  </a:cubicBezTo>
                  <a:cubicBezTo>
                    <a:pt x="24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10"/>
            <p:cNvSpPr/>
            <p:nvPr/>
          </p:nvSpPr>
          <p:spPr>
            <a:xfrm>
              <a:off x="9302875" y="3768563"/>
              <a:ext cx="4575" cy="3825"/>
            </a:xfrm>
            <a:custGeom>
              <a:rect b="b" l="l" r="r" t="t"/>
              <a:pathLst>
                <a:path extrusionOk="0" h="153" w="183">
                  <a:moveTo>
                    <a:pt x="91" y="1"/>
                  </a:moveTo>
                  <a:cubicBezTo>
                    <a:pt x="61" y="1"/>
                    <a:pt x="0" y="31"/>
                    <a:pt x="0" y="62"/>
                  </a:cubicBezTo>
                  <a:cubicBezTo>
                    <a:pt x="0" y="92"/>
                    <a:pt x="61" y="153"/>
                    <a:pt x="91" y="153"/>
                  </a:cubicBezTo>
                  <a:cubicBezTo>
                    <a:pt x="122" y="153"/>
                    <a:pt x="182" y="122"/>
                    <a:pt x="182" y="62"/>
                  </a:cubicBezTo>
                  <a:cubicBezTo>
                    <a:pt x="18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10"/>
            <p:cNvSpPr/>
            <p:nvPr/>
          </p:nvSpPr>
          <p:spPr>
            <a:xfrm>
              <a:off x="9304375" y="3846838"/>
              <a:ext cx="1550" cy="2300"/>
            </a:xfrm>
            <a:custGeom>
              <a:rect b="b" l="l" r="r" t="t"/>
              <a:pathLst>
                <a:path extrusionOk="0" h="92" w="62">
                  <a:moveTo>
                    <a:pt x="31" y="0"/>
                  </a:moveTo>
                  <a:cubicBezTo>
                    <a:pt x="1" y="0"/>
                    <a:pt x="1" y="31"/>
                    <a:pt x="1" y="61"/>
                  </a:cubicBezTo>
                  <a:cubicBezTo>
                    <a:pt x="1" y="61"/>
                    <a:pt x="1" y="92"/>
                    <a:pt x="31" y="92"/>
                  </a:cubicBezTo>
                  <a:cubicBezTo>
                    <a:pt x="62" y="92"/>
                    <a:pt x="62" y="61"/>
                    <a:pt x="62" y="61"/>
                  </a:cubicBezTo>
                  <a:cubicBezTo>
                    <a:pt x="62" y="31"/>
                    <a:pt x="62"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10"/>
            <p:cNvSpPr/>
            <p:nvPr/>
          </p:nvSpPr>
          <p:spPr>
            <a:xfrm>
              <a:off x="9304375" y="3925863"/>
              <a:ext cx="1550" cy="1550"/>
            </a:xfrm>
            <a:custGeom>
              <a:rect b="b" l="l" r="r" t="t"/>
              <a:pathLst>
                <a:path extrusionOk="0" h="62" w="62">
                  <a:moveTo>
                    <a:pt x="31" y="1"/>
                  </a:moveTo>
                  <a:cubicBezTo>
                    <a:pt x="31" y="1"/>
                    <a:pt x="1" y="1"/>
                    <a:pt x="31" y="61"/>
                  </a:cubicBezTo>
                  <a:cubicBezTo>
                    <a:pt x="62" y="1"/>
                    <a:pt x="3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10"/>
            <p:cNvSpPr/>
            <p:nvPr/>
          </p:nvSpPr>
          <p:spPr>
            <a:xfrm>
              <a:off x="9305150"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10"/>
            <p:cNvSpPr/>
            <p:nvPr/>
          </p:nvSpPr>
          <p:spPr>
            <a:xfrm>
              <a:off x="936442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10"/>
            <p:cNvSpPr/>
            <p:nvPr/>
          </p:nvSpPr>
          <p:spPr>
            <a:xfrm>
              <a:off x="9365175" y="2905338"/>
              <a:ext cx="18250" cy="16750"/>
            </a:xfrm>
            <a:custGeom>
              <a:rect b="b" l="l" r="r" t="t"/>
              <a:pathLst>
                <a:path extrusionOk="0" h="670" w="730">
                  <a:moveTo>
                    <a:pt x="335" y="0"/>
                  </a:moveTo>
                  <a:cubicBezTo>
                    <a:pt x="152" y="0"/>
                    <a:pt x="0" y="152"/>
                    <a:pt x="0" y="335"/>
                  </a:cubicBezTo>
                  <a:cubicBezTo>
                    <a:pt x="0" y="517"/>
                    <a:pt x="152" y="669"/>
                    <a:pt x="335" y="669"/>
                  </a:cubicBezTo>
                  <a:cubicBezTo>
                    <a:pt x="578" y="669"/>
                    <a:pt x="730" y="517"/>
                    <a:pt x="669" y="335"/>
                  </a:cubicBezTo>
                  <a:cubicBezTo>
                    <a:pt x="669" y="152"/>
                    <a:pt x="517"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10"/>
            <p:cNvSpPr/>
            <p:nvPr/>
          </p:nvSpPr>
          <p:spPr>
            <a:xfrm>
              <a:off x="936517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10"/>
            <p:cNvSpPr/>
            <p:nvPr/>
          </p:nvSpPr>
          <p:spPr>
            <a:xfrm>
              <a:off x="9365925" y="3061863"/>
              <a:ext cx="15225" cy="15225"/>
            </a:xfrm>
            <a:custGeom>
              <a:rect b="b" l="l" r="r" t="t"/>
              <a:pathLst>
                <a:path extrusionOk="0" h="609" w="609">
                  <a:moveTo>
                    <a:pt x="305" y="1"/>
                  </a:moveTo>
                  <a:cubicBezTo>
                    <a:pt x="122" y="1"/>
                    <a:pt x="1" y="122"/>
                    <a:pt x="1" y="305"/>
                  </a:cubicBezTo>
                  <a:cubicBezTo>
                    <a:pt x="1" y="457"/>
                    <a:pt x="122"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10"/>
            <p:cNvSpPr/>
            <p:nvPr/>
          </p:nvSpPr>
          <p:spPr>
            <a:xfrm>
              <a:off x="9366700" y="3140888"/>
              <a:ext cx="14450" cy="12950"/>
            </a:xfrm>
            <a:custGeom>
              <a:rect b="b" l="l" r="r" t="t"/>
              <a:pathLst>
                <a:path extrusionOk="0" h="518" w="578">
                  <a:moveTo>
                    <a:pt x="274" y="1"/>
                  </a:moveTo>
                  <a:cubicBezTo>
                    <a:pt x="122" y="1"/>
                    <a:pt x="0" y="92"/>
                    <a:pt x="0" y="244"/>
                  </a:cubicBezTo>
                  <a:cubicBezTo>
                    <a:pt x="0" y="396"/>
                    <a:pt x="122" y="518"/>
                    <a:pt x="274" y="518"/>
                  </a:cubicBezTo>
                  <a:cubicBezTo>
                    <a:pt x="426" y="518"/>
                    <a:pt x="578"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10"/>
            <p:cNvSpPr/>
            <p:nvPr/>
          </p:nvSpPr>
          <p:spPr>
            <a:xfrm>
              <a:off x="9366700" y="3218413"/>
              <a:ext cx="13700" cy="13700"/>
            </a:xfrm>
            <a:custGeom>
              <a:rect b="b" l="l" r="r" t="t"/>
              <a:pathLst>
                <a:path extrusionOk="0" h="548" w="548">
                  <a:moveTo>
                    <a:pt x="274" y="0"/>
                  </a:moveTo>
                  <a:cubicBezTo>
                    <a:pt x="122" y="0"/>
                    <a:pt x="0" y="122"/>
                    <a:pt x="0" y="274"/>
                  </a:cubicBezTo>
                  <a:cubicBezTo>
                    <a:pt x="0" y="426"/>
                    <a:pt x="122" y="547"/>
                    <a:pt x="274" y="547"/>
                  </a:cubicBezTo>
                  <a:cubicBezTo>
                    <a:pt x="426" y="547"/>
                    <a:pt x="54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10"/>
            <p:cNvSpPr/>
            <p:nvPr/>
          </p:nvSpPr>
          <p:spPr>
            <a:xfrm>
              <a:off x="9367450" y="3297438"/>
              <a:ext cx="12175" cy="11425"/>
            </a:xfrm>
            <a:custGeom>
              <a:rect b="b" l="l" r="r" t="t"/>
              <a:pathLst>
                <a:path extrusionOk="0" h="457" w="487">
                  <a:moveTo>
                    <a:pt x="244" y="0"/>
                  </a:moveTo>
                  <a:cubicBezTo>
                    <a:pt x="122" y="0"/>
                    <a:pt x="1" y="92"/>
                    <a:pt x="1" y="213"/>
                  </a:cubicBezTo>
                  <a:cubicBezTo>
                    <a:pt x="1" y="335"/>
                    <a:pt x="122" y="456"/>
                    <a:pt x="244" y="456"/>
                  </a:cubicBezTo>
                  <a:cubicBezTo>
                    <a:pt x="365" y="456"/>
                    <a:pt x="487" y="335"/>
                    <a:pt x="487" y="213"/>
                  </a:cubicBezTo>
                  <a:cubicBezTo>
                    <a:pt x="487" y="92"/>
                    <a:pt x="36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10"/>
            <p:cNvSpPr/>
            <p:nvPr/>
          </p:nvSpPr>
          <p:spPr>
            <a:xfrm>
              <a:off x="9368975" y="3376463"/>
              <a:ext cx="10650" cy="9150"/>
            </a:xfrm>
            <a:custGeom>
              <a:rect b="b" l="l" r="r" t="t"/>
              <a:pathLst>
                <a:path extrusionOk="0" h="366" w="426">
                  <a:moveTo>
                    <a:pt x="183" y="1"/>
                  </a:moveTo>
                  <a:cubicBezTo>
                    <a:pt x="61" y="1"/>
                    <a:pt x="0" y="61"/>
                    <a:pt x="0" y="183"/>
                  </a:cubicBezTo>
                  <a:cubicBezTo>
                    <a:pt x="0" y="305"/>
                    <a:pt x="61" y="365"/>
                    <a:pt x="183" y="365"/>
                  </a:cubicBezTo>
                  <a:cubicBezTo>
                    <a:pt x="304" y="365"/>
                    <a:pt x="426" y="305"/>
                    <a:pt x="365" y="183"/>
                  </a:cubicBezTo>
                  <a:cubicBezTo>
                    <a:pt x="365"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10"/>
            <p:cNvSpPr/>
            <p:nvPr/>
          </p:nvSpPr>
          <p:spPr>
            <a:xfrm>
              <a:off x="9368975" y="3453963"/>
              <a:ext cx="9150" cy="9925"/>
            </a:xfrm>
            <a:custGeom>
              <a:rect b="b" l="l" r="r" t="t"/>
              <a:pathLst>
                <a:path extrusionOk="0" h="397" w="366">
                  <a:moveTo>
                    <a:pt x="183" y="1"/>
                  </a:moveTo>
                  <a:cubicBezTo>
                    <a:pt x="61" y="1"/>
                    <a:pt x="0" y="92"/>
                    <a:pt x="0" y="183"/>
                  </a:cubicBezTo>
                  <a:cubicBezTo>
                    <a:pt x="0" y="305"/>
                    <a:pt x="61" y="396"/>
                    <a:pt x="183" y="396"/>
                  </a:cubicBezTo>
                  <a:cubicBezTo>
                    <a:pt x="304" y="396"/>
                    <a:pt x="365" y="305"/>
                    <a:pt x="365" y="183"/>
                  </a:cubicBezTo>
                  <a:cubicBezTo>
                    <a:pt x="365"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10"/>
            <p:cNvSpPr/>
            <p:nvPr/>
          </p:nvSpPr>
          <p:spPr>
            <a:xfrm>
              <a:off x="9369725" y="3533013"/>
              <a:ext cx="7625" cy="7625"/>
            </a:xfrm>
            <a:custGeom>
              <a:rect b="b" l="l" r="r" t="t"/>
              <a:pathLst>
                <a:path extrusionOk="0" h="305" w="305">
                  <a:moveTo>
                    <a:pt x="153" y="0"/>
                  </a:moveTo>
                  <a:cubicBezTo>
                    <a:pt x="92" y="0"/>
                    <a:pt x="1" y="61"/>
                    <a:pt x="1" y="152"/>
                  </a:cubicBezTo>
                  <a:cubicBezTo>
                    <a:pt x="1" y="213"/>
                    <a:pt x="92" y="304"/>
                    <a:pt x="153" y="304"/>
                  </a:cubicBezTo>
                  <a:cubicBezTo>
                    <a:pt x="27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10"/>
            <p:cNvSpPr/>
            <p:nvPr/>
          </p:nvSpPr>
          <p:spPr>
            <a:xfrm>
              <a:off x="9370500" y="3611263"/>
              <a:ext cx="6100" cy="6100"/>
            </a:xfrm>
            <a:custGeom>
              <a:rect b="b" l="l" r="r" t="t"/>
              <a:pathLst>
                <a:path extrusionOk="0" h="244" w="244">
                  <a:moveTo>
                    <a:pt x="122" y="1"/>
                  </a:moveTo>
                  <a:cubicBezTo>
                    <a:pt x="61" y="1"/>
                    <a:pt x="0" y="62"/>
                    <a:pt x="0" y="122"/>
                  </a:cubicBezTo>
                  <a:cubicBezTo>
                    <a:pt x="0" y="183"/>
                    <a:pt x="61" y="244"/>
                    <a:pt x="122" y="244"/>
                  </a:cubicBezTo>
                  <a:cubicBezTo>
                    <a:pt x="183" y="244"/>
                    <a:pt x="243" y="183"/>
                    <a:pt x="243" y="122"/>
                  </a:cubicBezTo>
                  <a:cubicBezTo>
                    <a:pt x="243" y="62"/>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10"/>
            <p:cNvSpPr/>
            <p:nvPr/>
          </p:nvSpPr>
          <p:spPr>
            <a:xfrm>
              <a:off x="9370500" y="3689538"/>
              <a:ext cx="6100" cy="6100"/>
            </a:xfrm>
            <a:custGeom>
              <a:rect b="b" l="l" r="r" t="t"/>
              <a:pathLst>
                <a:path extrusionOk="0" h="244" w="244">
                  <a:moveTo>
                    <a:pt x="122" y="1"/>
                  </a:moveTo>
                  <a:cubicBezTo>
                    <a:pt x="61" y="1"/>
                    <a:pt x="0" y="92"/>
                    <a:pt x="0" y="122"/>
                  </a:cubicBezTo>
                  <a:cubicBezTo>
                    <a:pt x="0" y="183"/>
                    <a:pt x="91" y="244"/>
                    <a:pt x="122" y="244"/>
                  </a:cubicBezTo>
                  <a:cubicBezTo>
                    <a:pt x="213" y="244"/>
                    <a:pt x="243" y="183"/>
                    <a:pt x="243" y="122"/>
                  </a:cubicBezTo>
                  <a:cubicBezTo>
                    <a:pt x="24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10"/>
            <p:cNvSpPr/>
            <p:nvPr/>
          </p:nvSpPr>
          <p:spPr>
            <a:xfrm>
              <a:off x="9371250" y="3768563"/>
              <a:ext cx="4575" cy="3825"/>
            </a:xfrm>
            <a:custGeom>
              <a:rect b="b" l="l" r="r" t="t"/>
              <a:pathLst>
                <a:path extrusionOk="0" h="153" w="183">
                  <a:moveTo>
                    <a:pt x="92" y="1"/>
                  </a:moveTo>
                  <a:cubicBezTo>
                    <a:pt x="61" y="1"/>
                    <a:pt x="1" y="31"/>
                    <a:pt x="1" y="62"/>
                  </a:cubicBezTo>
                  <a:cubicBezTo>
                    <a:pt x="1" y="122"/>
                    <a:pt x="61" y="153"/>
                    <a:pt x="92" y="153"/>
                  </a:cubicBezTo>
                  <a:cubicBezTo>
                    <a:pt x="122" y="153"/>
                    <a:pt x="183" y="122"/>
                    <a:pt x="183" y="62"/>
                  </a:cubicBezTo>
                  <a:cubicBezTo>
                    <a:pt x="18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10"/>
            <p:cNvSpPr/>
            <p:nvPr/>
          </p:nvSpPr>
          <p:spPr>
            <a:xfrm>
              <a:off x="9372775" y="3846838"/>
              <a:ext cx="1550" cy="2300"/>
            </a:xfrm>
            <a:custGeom>
              <a:rect b="b" l="l" r="r" t="t"/>
              <a:pathLst>
                <a:path extrusionOk="0" h="92" w="62">
                  <a:moveTo>
                    <a:pt x="31" y="0"/>
                  </a:moveTo>
                  <a:cubicBezTo>
                    <a:pt x="0" y="0"/>
                    <a:pt x="0" y="31"/>
                    <a:pt x="0" y="61"/>
                  </a:cubicBezTo>
                  <a:cubicBezTo>
                    <a:pt x="0" y="61"/>
                    <a:pt x="0"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10"/>
            <p:cNvSpPr/>
            <p:nvPr/>
          </p:nvSpPr>
          <p:spPr>
            <a:xfrm>
              <a:off x="9372775" y="3925863"/>
              <a:ext cx="1550" cy="1550"/>
            </a:xfrm>
            <a:custGeom>
              <a:rect b="b" l="l" r="r" t="t"/>
              <a:pathLst>
                <a:path extrusionOk="0" h="62" w="62">
                  <a:moveTo>
                    <a:pt x="31" y="1"/>
                  </a:moveTo>
                  <a:cubicBezTo>
                    <a:pt x="31" y="1"/>
                    <a:pt x="0" y="1"/>
                    <a:pt x="31" y="61"/>
                  </a:cubicBezTo>
                  <a:cubicBezTo>
                    <a:pt x="61" y="1"/>
                    <a:pt x="61"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10"/>
            <p:cNvSpPr/>
            <p:nvPr/>
          </p:nvSpPr>
          <p:spPr>
            <a:xfrm>
              <a:off x="937352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10"/>
            <p:cNvSpPr/>
            <p:nvPr/>
          </p:nvSpPr>
          <p:spPr>
            <a:xfrm>
              <a:off x="9433575" y="2826313"/>
              <a:ext cx="19000" cy="19025"/>
            </a:xfrm>
            <a:custGeom>
              <a:rect b="b" l="l" r="r" t="t"/>
              <a:pathLst>
                <a:path extrusionOk="0" h="761" w="760">
                  <a:moveTo>
                    <a:pt x="365" y="0"/>
                  </a:moveTo>
                  <a:cubicBezTo>
                    <a:pt x="152" y="0"/>
                    <a:pt x="0" y="152"/>
                    <a:pt x="0" y="365"/>
                  </a:cubicBezTo>
                  <a:cubicBezTo>
                    <a:pt x="0" y="578"/>
                    <a:pt x="152" y="760"/>
                    <a:pt x="365" y="760"/>
                  </a:cubicBezTo>
                  <a:cubicBezTo>
                    <a:pt x="578" y="760"/>
                    <a:pt x="760" y="578"/>
                    <a:pt x="760" y="365"/>
                  </a:cubicBezTo>
                  <a:cubicBezTo>
                    <a:pt x="760"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10"/>
            <p:cNvSpPr/>
            <p:nvPr/>
          </p:nvSpPr>
          <p:spPr>
            <a:xfrm>
              <a:off x="9434325" y="2905338"/>
              <a:ext cx="17500" cy="16750"/>
            </a:xfrm>
            <a:custGeom>
              <a:rect b="b" l="l" r="r" t="t"/>
              <a:pathLst>
                <a:path extrusionOk="0" h="670" w="700">
                  <a:moveTo>
                    <a:pt x="335" y="0"/>
                  </a:moveTo>
                  <a:cubicBezTo>
                    <a:pt x="152" y="0"/>
                    <a:pt x="0" y="152"/>
                    <a:pt x="0" y="335"/>
                  </a:cubicBezTo>
                  <a:cubicBezTo>
                    <a:pt x="0" y="517"/>
                    <a:pt x="152" y="669"/>
                    <a:pt x="335" y="669"/>
                  </a:cubicBezTo>
                  <a:cubicBezTo>
                    <a:pt x="548" y="669"/>
                    <a:pt x="700" y="517"/>
                    <a:pt x="700" y="335"/>
                  </a:cubicBezTo>
                  <a:cubicBezTo>
                    <a:pt x="700" y="152"/>
                    <a:pt x="548"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10"/>
            <p:cNvSpPr/>
            <p:nvPr/>
          </p:nvSpPr>
          <p:spPr>
            <a:xfrm>
              <a:off x="9434325" y="2982838"/>
              <a:ext cx="16750" cy="17500"/>
            </a:xfrm>
            <a:custGeom>
              <a:rect b="b" l="l" r="r" t="t"/>
              <a:pathLst>
                <a:path extrusionOk="0" h="700" w="670">
                  <a:moveTo>
                    <a:pt x="335" y="1"/>
                  </a:moveTo>
                  <a:cubicBezTo>
                    <a:pt x="152" y="1"/>
                    <a:pt x="0" y="153"/>
                    <a:pt x="0" y="335"/>
                  </a:cubicBezTo>
                  <a:cubicBezTo>
                    <a:pt x="0" y="517"/>
                    <a:pt x="152" y="700"/>
                    <a:pt x="335" y="700"/>
                  </a:cubicBezTo>
                  <a:cubicBezTo>
                    <a:pt x="517" y="700"/>
                    <a:pt x="669" y="517"/>
                    <a:pt x="669" y="335"/>
                  </a:cubicBezTo>
                  <a:cubicBezTo>
                    <a:pt x="669" y="153"/>
                    <a:pt x="517" y="1"/>
                    <a:pt x="3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10"/>
            <p:cNvSpPr/>
            <p:nvPr/>
          </p:nvSpPr>
          <p:spPr>
            <a:xfrm>
              <a:off x="9435075" y="3061863"/>
              <a:ext cx="15225" cy="15225"/>
            </a:xfrm>
            <a:custGeom>
              <a:rect b="b" l="l" r="r" t="t"/>
              <a:pathLst>
                <a:path extrusionOk="0" h="609" w="609">
                  <a:moveTo>
                    <a:pt x="305" y="1"/>
                  </a:moveTo>
                  <a:cubicBezTo>
                    <a:pt x="153" y="1"/>
                    <a:pt x="1" y="122"/>
                    <a:pt x="1" y="305"/>
                  </a:cubicBezTo>
                  <a:cubicBezTo>
                    <a:pt x="1" y="457"/>
                    <a:pt x="153" y="609"/>
                    <a:pt x="305" y="609"/>
                  </a:cubicBezTo>
                  <a:cubicBezTo>
                    <a:pt x="487" y="609"/>
                    <a:pt x="609" y="457"/>
                    <a:pt x="609" y="305"/>
                  </a:cubicBezTo>
                  <a:cubicBezTo>
                    <a:pt x="609" y="122"/>
                    <a:pt x="48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10"/>
            <p:cNvSpPr/>
            <p:nvPr/>
          </p:nvSpPr>
          <p:spPr>
            <a:xfrm>
              <a:off x="9435850" y="3140888"/>
              <a:ext cx="13700" cy="12950"/>
            </a:xfrm>
            <a:custGeom>
              <a:rect b="b" l="l" r="r" t="t"/>
              <a:pathLst>
                <a:path extrusionOk="0" h="518" w="548">
                  <a:moveTo>
                    <a:pt x="274" y="1"/>
                  </a:moveTo>
                  <a:cubicBezTo>
                    <a:pt x="122" y="1"/>
                    <a:pt x="0" y="92"/>
                    <a:pt x="0" y="244"/>
                  </a:cubicBezTo>
                  <a:cubicBezTo>
                    <a:pt x="0" y="396"/>
                    <a:pt x="122" y="518"/>
                    <a:pt x="274" y="518"/>
                  </a:cubicBezTo>
                  <a:cubicBezTo>
                    <a:pt x="426" y="518"/>
                    <a:pt x="547" y="396"/>
                    <a:pt x="547" y="244"/>
                  </a:cubicBezTo>
                  <a:cubicBezTo>
                    <a:pt x="54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10"/>
            <p:cNvSpPr/>
            <p:nvPr/>
          </p:nvSpPr>
          <p:spPr>
            <a:xfrm>
              <a:off x="9435850" y="3218413"/>
              <a:ext cx="13700" cy="13700"/>
            </a:xfrm>
            <a:custGeom>
              <a:rect b="b" l="l" r="r" t="t"/>
              <a:pathLst>
                <a:path extrusionOk="0" h="548" w="548">
                  <a:moveTo>
                    <a:pt x="274" y="0"/>
                  </a:moveTo>
                  <a:cubicBezTo>
                    <a:pt x="122" y="0"/>
                    <a:pt x="0" y="122"/>
                    <a:pt x="0" y="274"/>
                  </a:cubicBezTo>
                  <a:cubicBezTo>
                    <a:pt x="0" y="426"/>
                    <a:pt x="122" y="547"/>
                    <a:pt x="274" y="547"/>
                  </a:cubicBezTo>
                  <a:cubicBezTo>
                    <a:pt x="395" y="547"/>
                    <a:pt x="517" y="426"/>
                    <a:pt x="547" y="274"/>
                  </a:cubicBezTo>
                  <a:cubicBezTo>
                    <a:pt x="54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10"/>
            <p:cNvSpPr/>
            <p:nvPr/>
          </p:nvSpPr>
          <p:spPr>
            <a:xfrm>
              <a:off x="9437375" y="3297438"/>
              <a:ext cx="11400" cy="11425"/>
            </a:xfrm>
            <a:custGeom>
              <a:rect b="b" l="l" r="r" t="t"/>
              <a:pathLst>
                <a:path extrusionOk="0" h="457" w="456">
                  <a:moveTo>
                    <a:pt x="213" y="0"/>
                  </a:moveTo>
                  <a:cubicBezTo>
                    <a:pt x="91" y="0"/>
                    <a:pt x="0" y="92"/>
                    <a:pt x="0" y="213"/>
                  </a:cubicBezTo>
                  <a:cubicBezTo>
                    <a:pt x="0" y="335"/>
                    <a:pt x="91" y="456"/>
                    <a:pt x="213" y="456"/>
                  </a:cubicBezTo>
                  <a:cubicBezTo>
                    <a:pt x="334" y="456"/>
                    <a:pt x="456" y="335"/>
                    <a:pt x="456" y="213"/>
                  </a:cubicBezTo>
                  <a:cubicBezTo>
                    <a:pt x="456" y="92"/>
                    <a:pt x="334"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10"/>
            <p:cNvSpPr/>
            <p:nvPr/>
          </p:nvSpPr>
          <p:spPr>
            <a:xfrm>
              <a:off x="9438125" y="3376463"/>
              <a:ext cx="9900" cy="9150"/>
            </a:xfrm>
            <a:custGeom>
              <a:rect b="b" l="l" r="r" t="t"/>
              <a:pathLst>
                <a:path extrusionOk="0" h="366" w="396">
                  <a:moveTo>
                    <a:pt x="183" y="1"/>
                  </a:moveTo>
                  <a:cubicBezTo>
                    <a:pt x="92" y="1"/>
                    <a:pt x="0" y="61"/>
                    <a:pt x="0" y="183"/>
                  </a:cubicBezTo>
                  <a:cubicBezTo>
                    <a:pt x="0" y="305"/>
                    <a:pt x="92" y="365"/>
                    <a:pt x="183" y="365"/>
                  </a:cubicBezTo>
                  <a:cubicBezTo>
                    <a:pt x="304" y="365"/>
                    <a:pt x="396" y="305"/>
                    <a:pt x="396" y="183"/>
                  </a:cubicBezTo>
                  <a:cubicBezTo>
                    <a:pt x="396" y="61"/>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10"/>
            <p:cNvSpPr/>
            <p:nvPr/>
          </p:nvSpPr>
          <p:spPr>
            <a:xfrm>
              <a:off x="9438125" y="3453963"/>
              <a:ext cx="9900" cy="9925"/>
            </a:xfrm>
            <a:custGeom>
              <a:rect b="b" l="l" r="r" t="t"/>
              <a:pathLst>
                <a:path extrusionOk="0" h="397" w="396">
                  <a:moveTo>
                    <a:pt x="183" y="1"/>
                  </a:moveTo>
                  <a:cubicBezTo>
                    <a:pt x="92" y="1"/>
                    <a:pt x="0" y="92"/>
                    <a:pt x="0" y="183"/>
                  </a:cubicBezTo>
                  <a:cubicBezTo>
                    <a:pt x="0" y="305"/>
                    <a:pt x="92" y="396"/>
                    <a:pt x="183" y="396"/>
                  </a:cubicBezTo>
                  <a:cubicBezTo>
                    <a:pt x="274" y="396"/>
                    <a:pt x="335" y="305"/>
                    <a:pt x="396" y="183"/>
                  </a:cubicBezTo>
                  <a:cubicBezTo>
                    <a:pt x="396" y="92"/>
                    <a:pt x="304" y="1"/>
                    <a:pt x="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10"/>
            <p:cNvSpPr/>
            <p:nvPr/>
          </p:nvSpPr>
          <p:spPr>
            <a:xfrm>
              <a:off x="9438875" y="3533013"/>
              <a:ext cx="7625" cy="7625"/>
            </a:xfrm>
            <a:custGeom>
              <a:rect b="b" l="l" r="r" t="t"/>
              <a:pathLst>
                <a:path extrusionOk="0" h="305" w="305">
                  <a:moveTo>
                    <a:pt x="153" y="0"/>
                  </a:moveTo>
                  <a:cubicBezTo>
                    <a:pt x="92" y="0"/>
                    <a:pt x="1" y="61"/>
                    <a:pt x="1" y="152"/>
                  </a:cubicBezTo>
                  <a:cubicBezTo>
                    <a:pt x="1" y="213"/>
                    <a:pt x="92" y="304"/>
                    <a:pt x="153" y="304"/>
                  </a:cubicBezTo>
                  <a:cubicBezTo>
                    <a:pt x="244" y="304"/>
                    <a:pt x="305" y="213"/>
                    <a:pt x="305" y="152"/>
                  </a:cubicBezTo>
                  <a:cubicBezTo>
                    <a:pt x="305" y="61"/>
                    <a:pt x="24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10"/>
            <p:cNvSpPr/>
            <p:nvPr/>
          </p:nvSpPr>
          <p:spPr>
            <a:xfrm>
              <a:off x="9440400" y="3612788"/>
              <a:ext cx="5350" cy="5350"/>
            </a:xfrm>
            <a:custGeom>
              <a:rect b="b" l="l" r="r" t="t"/>
              <a:pathLst>
                <a:path extrusionOk="0" h="214" w="214">
                  <a:moveTo>
                    <a:pt x="92" y="1"/>
                  </a:moveTo>
                  <a:cubicBezTo>
                    <a:pt x="31" y="1"/>
                    <a:pt x="1" y="31"/>
                    <a:pt x="1" y="122"/>
                  </a:cubicBezTo>
                  <a:cubicBezTo>
                    <a:pt x="1" y="183"/>
                    <a:pt x="31" y="213"/>
                    <a:pt x="92" y="213"/>
                  </a:cubicBezTo>
                  <a:cubicBezTo>
                    <a:pt x="183" y="213"/>
                    <a:pt x="213" y="153"/>
                    <a:pt x="213" y="122"/>
                  </a:cubicBezTo>
                  <a:cubicBezTo>
                    <a:pt x="213" y="31"/>
                    <a:pt x="183"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10"/>
            <p:cNvSpPr/>
            <p:nvPr/>
          </p:nvSpPr>
          <p:spPr>
            <a:xfrm>
              <a:off x="9439650" y="3689538"/>
              <a:ext cx="6100" cy="6100"/>
            </a:xfrm>
            <a:custGeom>
              <a:rect b="b" l="l" r="r" t="t"/>
              <a:pathLst>
                <a:path extrusionOk="0" h="244" w="244">
                  <a:moveTo>
                    <a:pt x="122" y="1"/>
                  </a:moveTo>
                  <a:cubicBezTo>
                    <a:pt x="61" y="1"/>
                    <a:pt x="0" y="61"/>
                    <a:pt x="0" y="122"/>
                  </a:cubicBezTo>
                  <a:cubicBezTo>
                    <a:pt x="0" y="183"/>
                    <a:pt x="61" y="244"/>
                    <a:pt x="122" y="244"/>
                  </a:cubicBezTo>
                  <a:cubicBezTo>
                    <a:pt x="183" y="244"/>
                    <a:pt x="243" y="183"/>
                    <a:pt x="243" y="122"/>
                  </a:cubicBezTo>
                  <a:cubicBezTo>
                    <a:pt x="243" y="6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10"/>
            <p:cNvSpPr/>
            <p:nvPr/>
          </p:nvSpPr>
          <p:spPr>
            <a:xfrm>
              <a:off x="9441175" y="3768563"/>
              <a:ext cx="3800" cy="3825"/>
            </a:xfrm>
            <a:custGeom>
              <a:rect b="b" l="l" r="r" t="t"/>
              <a:pathLst>
                <a:path extrusionOk="0" h="153" w="152">
                  <a:moveTo>
                    <a:pt x="61" y="1"/>
                  </a:moveTo>
                  <a:cubicBezTo>
                    <a:pt x="30" y="1"/>
                    <a:pt x="0" y="31"/>
                    <a:pt x="0" y="62"/>
                  </a:cubicBezTo>
                  <a:cubicBezTo>
                    <a:pt x="0" y="122"/>
                    <a:pt x="30" y="153"/>
                    <a:pt x="61" y="153"/>
                  </a:cubicBezTo>
                  <a:cubicBezTo>
                    <a:pt x="122" y="153"/>
                    <a:pt x="152" y="122"/>
                    <a:pt x="152" y="62"/>
                  </a:cubicBezTo>
                  <a:cubicBezTo>
                    <a:pt x="152"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10"/>
            <p:cNvSpPr/>
            <p:nvPr/>
          </p:nvSpPr>
          <p:spPr>
            <a:xfrm>
              <a:off x="9441925" y="3846838"/>
              <a:ext cx="1550" cy="2300"/>
            </a:xfrm>
            <a:custGeom>
              <a:rect b="b" l="l" r="r" t="t"/>
              <a:pathLst>
                <a:path extrusionOk="0" h="92" w="62">
                  <a:moveTo>
                    <a:pt x="31" y="0"/>
                  </a:moveTo>
                  <a:cubicBezTo>
                    <a:pt x="31" y="0"/>
                    <a:pt x="0" y="31"/>
                    <a:pt x="0" y="61"/>
                  </a:cubicBezTo>
                  <a:cubicBezTo>
                    <a:pt x="0" y="61"/>
                    <a:pt x="31" y="92"/>
                    <a:pt x="31" y="92"/>
                  </a:cubicBezTo>
                  <a:cubicBezTo>
                    <a:pt x="61" y="92"/>
                    <a:pt x="61" y="61"/>
                    <a:pt x="61" y="61"/>
                  </a:cubicBezTo>
                  <a:cubicBezTo>
                    <a:pt x="61" y="31"/>
                    <a:pt x="61"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10"/>
            <p:cNvSpPr/>
            <p:nvPr/>
          </p:nvSpPr>
          <p:spPr>
            <a:xfrm>
              <a:off x="9441925" y="3925863"/>
              <a:ext cx="775" cy="1550"/>
            </a:xfrm>
            <a:custGeom>
              <a:rect b="b" l="l" r="r" t="t"/>
              <a:pathLst>
                <a:path extrusionOk="0" h="62" w="31">
                  <a:moveTo>
                    <a:pt x="31" y="1"/>
                  </a:moveTo>
                  <a:cubicBezTo>
                    <a:pt x="31" y="1"/>
                    <a:pt x="0" y="1"/>
                    <a:pt x="31" y="61"/>
                  </a:cubicBezTo>
                  <a:lnTo>
                    <a:pt x="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10"/>
            <p:cNvSpPr/>
            <p:nvPr/>
          </p:nvSpPr>
          <p:spPr>
            <a:xfrm>
              <a:off x="94426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10"/>
            <p:cNvSpPr/>
            <p:nvPr/>
          </p:nvSpPr>
          <p:spPr>
            <a:xfrm>
              <a:off x="9501950" y="2826313"/>
              <a:ext cx="19025" cy="19025"/>
            </a:xfrm>
            <a:custGeom>
              <a:rect b="b" l="l" r="r" t="t"/>
              <a:pathLst>
                <a:path extrusionOk="0" h="761" w="761">
                  <a:moveTo>
                    <a:pt x="365" y="0"/>
                  </a:moveTo>
                  <a:cubicBezTo>
                    <a:pt x="153" y="0"/>
                    <a:pt x="1" y="152"/>
                    <a:pt x="1" y="365"/>
                  </a:cubicBezTo>
                  <a:cubicBezTo>
                    <a:pt x="1" y="578"/>
                    <a:pt x="15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10"/>
            <p:cNvSpPr/>
            <p:nvPr/>
          </p:nvSpPr>
          <p:spPr>
            <a:xfrm>
              <a:off x="9502725" y="2905338"/>
              <a:ext cx="17500" cy="16750"/>
            </a:xfrm>
            <a:custGeom>
              <a:rect b="b" l="l" r="r" t="t"/>
              <a:pathLst>
                <a:path extrusionOk="0" h="670" w="700">
                  <a:moveTo>
                    <a:pt x="334" y="0"/>
                  </a:moveTo>
                  <a:cubicBezTo>
                    <a:pt x="152" y="0"/>
                    <a:pt x="0" y="152"/>
                    <a:pt x="0" y="335"/>
                  </a:cubicBezTo>
                  <a:cubicBezTo>
                    <a:pt x="0" y="517"/>
                    <a:pt x="152" y="669"/>
                    <a:pt x="334" y="669"/>
                  </a:cubicBezTo>
                  <a:cubicBezTo>
                    <a:pt x="547" y="669"/>
                    <a:pt x="699" y="517"/>
                    <a:pt x="699" y="335"/>
                  </a:cubicBezTo>
                  <a:cubicBezTo>
                    <a:pt x="699" y="152"/>
                    <a:pt x="547"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10"/>
            <p:cNvSpPr/>
            <p:nvPr/>
          </p:nvSpPr>
          <p:spPr>
            <a:xfrm>
              <a:off x="9502725" y="2982838"/>
              <a:ext cx="17500" cy="17500"/>
            </a:xfrm>
            <a:custGeom>
              <a:rect b="b" l="l" r="r" t="t"/>
              <a:pathLst>
                <a:path extrusionOk="0" h="700" w="700">
                  <a:moveTo>
                    <a:pt x="334" y="1"/>
                  </a:moveTo>
                  <a:cubicBezTo>
                    <a:pt x="152" y="1"/>
                    <a:pt x="0" y="153"/>
                    <a:pt x="0" y="335"/>
                  </a:cubicBezTo>
                  <a:cubicBezTo>
                    <a:pt x="0" y="548"/>
                    <a:pt x="152" y="700"/>
                    <a:pt x="334" y="700"/>
                  </a:cubicBezTo>
                  <a:cubicBezTo>
                    <a:pt x="547" y="700"/>
                    <a:pt x="699" y="548"/>
                    <a:pt x="699" y="335"/>
                  </a:cubicBezTo>
                  <a:cubicBezTo>
                    <a:pt x="699" y="153"/>
                    <a:pt x="547"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10"/>
            <p:cNvSpPr/>
            <p:nvPr/>
          </p:nvSpPr>
          <p:spPr>
            <a:xfrm>
              <a:off x="9503475" y="3061863"/>
              <a:ext cx="15225" cy="15225"/>
            </a:xfrm>
            <a:custGeom>
              <a:rect b="b" l="l" r="r" t="t"/>
              <a:pathLst>
                <a:path extrusionOk="0" h="609" w="609">
                  <a:moveTo>
                    <a:pt x="304" y="1"/>
                  </a:moveTo>
                  <a:cubicBezTo>
                    <a:pt x="152" y="1"/>
                    <a:pt x="0" y="153"/>
                    <a:pt x="0" y="305"/>
                  </a:cubicBezTo>
                  <a:cubicBezTo>
                    <a:pt x="0" y="457"/>
                    <a:pt x="152" y="609"/>
                    <a:pt x="304" y="609"/>
                  </a:cubicBezTo>
                  <a:cubicBezTo>
                    <a:pt x="517" y="609"/>
                    <a:pt x="608" y="457"/>
                    <a:pt x="608" y="305"/>
                  </a:cubicBezTo>
                  <a:cubicBezTo>
                    <a:pt x="608" y="153"/>
                    <a:pt x="456" y="1"/>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10"/>
            <p:cNvSpPr/>
            <p:nvPr/>
          </p:nvSpPr>
          <p:spPr>
            <a:xfrm>
              <a:off x="9505000" y="3140888"/>
              <a:ext cx="12925" cy="12950"/>
            </a:xfrm>
            <a:custGeom>
              <a:rect b="b" l="l" r="r" t="t"/>
              <a:pathLst>
                <a:path extrusionOk="0" h="518" w="517">
                  <a:moveTo>
                    <a:pt x="243" y="1"/>
                  </a:moveTo>
                  <a:cubicBezTo>
                    <a:pt x="91" y="1"/>
                    <a:pt x="0" y="92"/>
                    <a:pt x="0" y="244"/>
                  </a:cubicBezTo>
                  <a:cubicBezTo>
                    <a:pt x="0" y="396"/>
                    <a:pt x="91" y="518"/>
                    <a:pt x="243" y="518"/>
                  </a:cubicBezTo>
                  <a:cubicBezTo>
                    <a:pt x="395" y="518"/>
                    <a:pt x="517" y="396"/>
                    <a:pt x="517" y="244"/>
                  </a:cubicBezTo>
                  <a:cubicBezTo>
                    <a:pt x="517" y="92"/>
                    <a:pt x="395" y="1"/>
                    <a:pt x="2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10"/>
            <p:cNvSpPr/>
            <p:nvPr/>
          </p:nvSpPr>
          <p:spPr>
            <a:xfrm>
              <a:off x="9505000" y="3218413"/>
              <a:ext cx="12925" cy="13700"/>
            </a:xfrm>
            <a:custGeom>
              <a:rect b="b" l="l" r="r" t="t"/>
              <a:pathLst>
                <a:path extrusionOk="0" h="548" w="517">
                  <a:moveTo>
                    <a:pt x="243" y="0"/>
                  </a:moveTo>
                  <a:cubicBezTo>
                    <a:pt x="91" y="0"/>
                    <a:pt x="0" y="122"/>
                    <a:pt x="0" y="274"/>
                  </a:cubicBezTo>
                  <a:cubicBezTo>
                    <a:pt x="0" y="426"/>
                    <a:pt x="91" y="547"/>
                    <a:pt x="243" y="547"/>
                  </a:cubicBezTo>
                  <a:cubicBezTo>
                    <a:pt x="395" y="547"/>
                    <a:pt x="517" y="426"/>
                    <a:pt x="517" y="274"/>
                  </a:cubicBezTo>
                  <a:cubicBezTo>
                    <a:pt x="517" y="122"/>
                    <a:pt x="39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10"/>
            <p:cNvSpPr/>
            <p:nvPr/>
          </p:nvSpPr>
          <p:spPr>
            <a:xfrm>
              <a:off x="9505750" y="3297438"/>
              <a:ext cx="11425" cy="11425"/>
            </a:xfrm>
            <a:custGeom>
              <a:rect b="b" l="l" r="r" t="t"/>
              <a:pathLst>
                <a:path extrusionOk="0" h="457" w="457">
                  <a:moveTo>
                    <a:pt x="213" y="0"/>
                  </a:moveTo>
                  <a:cubicBezTo>
                    <a:pt x="122" y="0"/>
                    <a:pt x="1" y="122"/>
                    <a:pt x="1" y="213"/>
                  </a:cubicBezTo>
                  <a:cubicBezTo>
                    <a:pt x="1" y="335"/>
                    <a:pt x="122" y="456"/>
                    <a:pt x="213" y="456"/>
                  </a:cubicBezTo>
                  <a:cubicBezTo>
                    <a:pt x="335" y="456"/>
                    <a:pt x="457" y="335"/>
                    <a:pt x="457" y="213"/>
                  </a:cubicBezTo>
                  <a:cubicBezTo>
                    <a:pt x="457" y="122"/>
                    <a:pt x="335" y="0"/>
                    <a:pt x="2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10"/>
            <p:cNvSpPr/>
            <p:nvPr/>
          </p:nvSpPr>
          <p:spPr>
            <a:xfrm>
              <a:off x="9506525" y="3376463"/>
              <a:ext cx="9900" cy="9150"/>
            </a:xfrm>
            <a:custGeom>
              <a:rect b="b" l="l" r="r" t="t"/>
              <a:pathLst>
                <a:path extrusionOk="0" h="366" w="396">
                  <a:moveTo>
                    <a:pt x="182" y="1"/>
                  </a:moveTo>
                  <a:cubicBezTo>
                    <a:pt x="91" y="1"/>
                    <a:pt x="0" y="61"/>
                    <a:pt x="0" y="183"/>
                  </a:cubicBezTo>
                  <a:cubicBezTo>
                    <a:pt x="0" y="305"/>
                    <a:pt x="91" y="365"/>
                    <a:pt x="182" y="365"/>
                  </a:cubicBezTo>
                  <a:cubicBezTo>
                    <a:pt x="304" y="365"/>
                    <a:pt x="395" y="305"/>
                    <a:pt x="395" y="183"/>
                  </a:cubicBezTo>
                  <a:cubicBezTo>
                    <a:pt x="395" y="61"/>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10"/>
            <p:cNvSpPr/>
            <p:nvPr/>
          </p:nvSpPr>
          <p:spPr>
            <a:xfrm>
              <a:off x="9506525" y="3453963"/>
              <a:ext cx="9900" cy="9925"/>
            </a:xfrm>
            <a:custGeom>
              <a:rect b="b" l="l" r="r" t="t"/>
              <a:pathLst>
                <a:path extrusionOk="0" h="397" w="396">
                  <a:moveTo>
                    <a:pt x="182" y="1"/>
                  </a:moveTo>
                  <a:cubicBezTo>
                    <a:pt x="91" y="1"/>
                    <a:pt x="0" y="92"/>
                    <a:pt x="0" y="183"/>
                  </a:cubicBezTo>
                  <a:cubicBezTo>
                    <a:pt x="0" y="305"/>
                    <a:pt x="91" y="396"/>
                    <a:pt x="182" y="396"/>
                  </a:cubicBezTo>
                  <a:cubicBezTo>
                    <a:pt x="304" y="396"/>
                    <a:pt x="395" y="305"/>
                    <a:pt x="395" y="183"/>
                  </a:cubicBezTo>
                  <a:cubicBezTo>
                    <a:pt x="395" y="92"/>
                    <a:pt x="304" y="1"/>
                    <a:pt x="1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10"/>
            <p:cNvSpPr/>
            <p:nvPr/>
          </p:nvSpPr>
          <p:spPr>
            <a:xfrm>
              <a:off x="9507275" y="3533013"/>
              <a:ext cx="7625" cy="7625"/>
            </a:xfrm>
            <a:custGeom>
              <a:rect b="b" l="l" r="r" t="t"/>
              <a:pathLst>
                <a:path extrusionOk="0" h="305" w="305">
                  <a:moveTo>
                    <a:pt x="152" y="0"/>
                  </a:moveTo>
                  <a:cubicBezTo>
                    <a:pt x="92" y="0"/>
                    <a:pt x="0" y="61"/>
                    <a:pt x="0" y="152"/>
                  </a:cubicBezTo>
                  <a:cubicBezTo>
                    <a:pt x="0" y="213"/>
                    <a:pt x="92" y="304"/>
                    <a:pt x="152" y="304"/>
                  </a:cubicBezTo>
                  <a:cubicBezTo>
                    <a:pt x="244" y="304"/>
                    <a:pt x="304" y="213"/>
                    <a:pt x="304" y="152"/>
                  </a:cubicBezTo>
                  <a:cubicBezTo>
                    <a:pt x="304" y="61"/>
                    <a:pt x="244"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10"/>
            <p:cNvSpPr/>
            <p:nvPr/>
          </p:nvSpPr>
          <p:spPr>
            <a:xfrm>
              <a:off x="9508800" y="3612788"/>
              <a:ext cx="5325" cy="5350"/>
            </a:xfrm>
            <a:custGeom>
              <a:rect b="b" l="l" r="r" t="t"/>
              <a:pathLst>
                <a:path extrusionOk="0" h="214" w="213">
                  <a:moveTo>
                    <a:pt x="91" y="1"/>
                  </a:moveTo>
                  <a:cubicBezTo>
                    <a:pt x="31" y="1"/>
                    <a:pt x="0" y="31"/>
                    <a:pt x="0" y="122"/>
                  </a:cubicBezTo>
                  <a:cubicBezTo>
                    <a:pt x="0" y="183"/>
                    <a:pt x="31" y="213"/>
                    <a:pt x="91" y="213"/>
                  </a:cubicBezTo>
                  <a:cubicBezTo>
                    <a:pt x="183" y="213"/>
                    <a:pt x="213" y="153"/>
                    <a:pt x="213" y="122"/>
                  </a:cubicBezTo>
                  <a:cubicBezTo>
                    <a:pt x="213" y="31"/>
                    <a:pt x="183"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10"/>
            <p:cNvSpPr/>
            <p:nvPr/>
          </p:nvSpPr>
          <p:spPr>
            <a:xfrm>
              <a:off x="9508800" y="3689538"/>
              <a:ext cx="5325" cy="6100"/>
            </a:xfrm>
            <a:custGeom>
              <a:rect b="b" l="l" r="r" t="t"/>
              <a:pathLst>
                <a:path extrusionOk="0" h="244" w="213">
                  <a:moveTo>
                    <a:pt x="91" y="1"/>
                  </a:moveTo>
                  <a:cubicBezTo>
                    <a:pt x="31" y="1"/>
                    <a:pt x="0" y="92"/>
                    <a:pt x="0" y="122"/>
                  </a:cubicBezTo>
                  <a:cubicBezTo>
                    <a:pt x="0" y="183"/>
                    <a:pt x="61" y="244"/>
                    <a:pt x="91" y="244"/>
                  </a:cubicBezTo>
                  <a:cubicBezTo>
                    <a:pt x="183" y="244"/>
                    <a:pt x="213" y="183"/>
                    <a:pt x="213" y="122"/>
                  </a:cubicBezTo>
                  <a:cubicBezTo>
                    <a:pt x="213" y="31"/>
                    <a:pt x="15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10"/>
            <p:cNvSpPr/>
            <p:nvPr/>
          </p:nvSpPr>
          <p:spPr>
            <a:xfrm>
              <a:off x="9509550" y="3768563"/>
              <a:ext cx="3825" cy="3825"/>
            </a:xfrm>
            <a:custGeom>
              <a:rect b="b" l="l" r="r" t="t"/>
              <a:pathLst>
                <a:path extrusionOk="0" h="153" w="153">
                  <a:moveTo>
                    <a:pt x="61" y="1"/>
                  </a:moveTo>
                  <a:cubicBezTo>
                    <a:pt x="31" y="1"/>
                    <a:pt x="1" y="31"/>
                    <a:pt x="1" y="62"/>
                  </a:cubicBezTo>
                  <a:cubicBezTo>
                    <a:pt x="1" y="92"/>
                    <a:pt x="31" y="153"/>
                    <a:pt x="61" y="153"/>
                  </a:cubicBezTo>
                  <a:cubicBezTo>
                    <a:pt x="122" y="153"/>
                    <a:pt x="153" y="122"/>
                    <a:pt x="153" y="62"/>
                  </a:cubicBezTo>
                  <a:cubicBezTo>
                    <a:pt x="153" y="31"/>
                    <a:pt x="122"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10"/>
            <p:cNvSpPr/>
            <p:nvPr/>
          </p:nvSpPr>
          <p:spPr>
            <a:xfrm>
              <a:off x="9510325" y="3848363"/>
              <a:ext cx="2300" cy="1550"/>
            </a:xfrm>
            <a:custGeom>
              <a:rect b="b" l="l" r="r" t="t"/>
              <a:pathLst>
                <a:path extrusionOk="0" h="62" w="92">
                  <a:moveTo>
                    <a:pt x="30" y="0"/>
                  </a:moveTo>
                  <a:cubicBezTo>
                    <a:pt x="30" y="0"/>
                    <a:pt x="0" y="0"/>
                    <a:pt x="0" y="31"/>
                  </a:cubicBezTo>
                  <a:cubicBezTo>
                    <a:pt x="0" y="31"/>
                    <a:pt x="0" y="61"/>
                    <a:pt x="30" y="61"/>
                  </a:cubicBezTo>
                  <a:cubicBezTo>
                    <a:pt x="91" y="61"/>
                    <a:pt x="91" y="31"/>
                    <a:pt x="91" y="31"/>
                  </a:cubicBezTo>
                  <a:cubicBezTo>
                    <a:pt x="91" y="31"/>
                    <a:pt x="91" y="0"/>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10"/>
            <p:cNvSpPr/>
            <p:nvPr/>
          </p:nvSpPr>
          <p:spPr>
            <a:xfrm>
              <a:off x="9510325" y="3925863"/>
              <a:ext cx="2300" cy="1550"/>
            </a:xfrm>
            <a:custGeom>
              <a:rect b="b" l="l" r="r" t="t"/>
              <a:pathLst>
                <a:path extrusionOk="0" h="62" w="92">
                  <a:moveTo>
                    <a:pt x="30" y="1"/>
                  </a:moveTo>
                  <a:cubicBezTo>
                    <a:pt x="30" y="1"/>
                    <a:pt x="0" y="1"/>
                    <a:pt x="30" y="61"/>
                  </a:cubicBezTo>
                  <a:cubicBezTo>
                    <a:pt x="91" y="1"/>
                    <a:pt x="91" y="1"/>
                    <a:pt x="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10"/>
            <p:cNvSpPr/>
            <p:nvPr/>
          </p:nvSpPr>
          <p:spPr>
            <a:xfrm>
              <a:off x="95110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10"/>
            <p:cNvSpPr/>
            <p:nvPr/>
          </p:nvSpPr>
          <p:spPr>
            <a:xfrm>
              <a:off x="9571100" y="2826313"/>
              <a:ext cx="19025" cy="19025"/>
            </a:xfrm>
            <a:custGeom>
              <a:rect b="b" l="l" r="r" t="t"/>
              <a:pathLst>
                <a:path extrusionOk="0" h="761" w="761">
                  <a:moveTo>
                    <a:pt x="365" y="0"/>
                  </a:moveTo>
                  <a:cubicBezTo>
                    <a:pt x="183" y="0"/>
                    <a:pt x="1" y="152"/>
                    <a:pt x="1" y="365"/>
                  </a:cubicBezTo>
                  <a:cubicBezTo>
                    <a:pt x="1" y="578"/>
                    <a:pt x="183" y="760"/>
                    <a:pt x="365" y="760"/>
                  </a:cubicBezTo>
                  <a:cubicBezTo>
                    <a:pt x="578" y="760"/>
                    <a:pt x="761" y="578"/>
                    <a:pt x="761" y="365"/>
                  </a:cubicBezTo>
                  <a:cubicBezTo>
                    <a:pt x="761" y="152"/>
                    <a:pt x="57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10"/>
            <p:cNvSpPr/>
            <p:nvPr/>
          </p:nvSpPr>
          <p:spPr>
            <a:xfrm>
              <a:off x="9571875" y="2905338"/>
              <a:ext cx="17500" cy="16750"/>
            </a:xfrm>
            <a:custGeom>
              <a:rect b="b" l="l" r="r" t="t"/>
              <a:pathLst>
                <a:path extrusionOk="0" h="670" w="700">
                  <a:moveTo>
                    <a:pt x="365" y="0"/>
                  </a:moveTo>
                  <a:cubicBezTo>
                    <a:pt x="152" y="0"/>
                    <a:pt x="0" y="152"/>
                    <a:pt x="0" y="335"/>
                  </a:cubicBezTo>
                  <a:cubicBezTo>
                    <a:pt x="0" y="517"/>
                    <a:pt x="152" y="669"/>
                    <a:pt x="365" y="669"/>
                  </a:cubicBezTo>
                  <a:cubicBezTo>
                    <a:pt x="547" y="669"/>
                    <a:pt x="699" y="517"/>
                    <a:pt x="699" y="335"/>
                  </a:cubicBezTo>
                  <a:cubicBezTo>
                    <a:pt x="699" y="152"/>
                    <a:pt x="547"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10"/>
            <p:cNvSpPr/>
            <p:nvPr/>
          </p:nvSpPr>
          <p:spPr>
            <a:xfrm>
              <a:off x="9571875" y="2982838"/>
              <a:ext cx="17500" cy="17500"/>
            </a:xfrm>
            <a:custGeom>
              <a:rect b="b" l="l" r="r" t="t"/>
              <a:pathLst>
                <a:path extrusionOk="0" h="700" w="700">
                  <a:moveTo>
                    <a:pt x="365" y="1"/>
                  </a:moveTo>
                  <a:cubicBezTo>
                    <a:pt x="152" y="1"/>
                    <a:pt x="0" y="153"/>
                    <a:pt x="0" y="335"/>
                  </a:cubicBezTo>
                  <a:cubicBezTo>
                    <a:pt x="0" y="548"/>
                    <a:pt x="152" y="700"/>
                    <a:pt x="365" y="700"/>
                  </a:cubicBezTo>
                  <a:cubicBezTo>
                    <a:pt x="517" y="700"/>
                    <a:pt x="669" y="548"/>
                    <a:pt x="699" y="335"/>
                  </a:cubicBezTo>
                  <a:cubicBezTo>
                    <a:pt x="699" y="153"/>
                    <a:pt x="547"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10"/>
            <p:cNvSpPr/>
            <p:nvPr/>
          </p:nvSpPr>
          <p:spPr>
            <a:xfrm>
              <a:off x="9573375" y="3061863"/>
              <a:ext cx="15225" cy="15225"/>
            </a:xfrm>
            <a:custGeom>
              <a:rect b="b" l="l" r="r" t="t"/>
              <a:pathLst>
                <a:path extrusionOk="0" h="609" w="609">
                  <a:moveTo>
                    <a:pt x="305" y="1"/>
                  </a:moveTo>
                  <a:cubicBezTo>
                    <a:pt x="153" y="1"/>
                    <a:pt x="1" y="153"/>
                    <a:pt x="1" y="305"/>
                  </a:cubicBezTo>
                  <a:cubicBezTo>
                    <a:pt x="1" y="457"/>
                    <a:pt x="153" y="609"/>
                    <a:pt x="305" y="609"/>
                  </a:cubicBezTo>
                  <a:cubicBezTo>
                    <a:pt x="457" y="609"/>
                    <a:pt x="609" y="457"/>
                    <a:pt x="578" y="305"/>
                  </a:cubicBezTo>
                  <a:cubicBezTo>
                    <a:pt x="578" y="153"/>
                    <a:pt x="457" y="1"/>
                    <a:pt x="3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10"/>
            <p:cNvSpPr/>
            <p:nvPr/>
          </p:nvSpPr>
          <p:spPr>
            <a:xfrm>
              <a:off x="9574150" y="3140888"/>
              <a:ext cx="12925" cy="12950"/>
            </a:xfrm>
            <a:custGeom>
              <a:rect b="b" l="l" r="r" t="t"/>
              <a:pathLst>
                <a:path extrusionOk="0" h="518" w="517">
                  <a:moveTo>
                    <a:pt x="274" y="1"/>
                  </a:moveTo>
                  <a:cubicBezTo>
                    <a:pt x="91" y="1"/>
                    <a:pt x="0" y="92"/>
                    <a:pt x="0" y="244"/>
                  </a:cubicBezTo>
                  <a:cubicBezTo>
                    <a:pt x="0" y="396"/>
                    <a:pt x="122" y="518"/>
                    <a:pt x="274" y="518"/>
                  </a:cubicBezTo>
                  <a:cubicBezTo>
                    <a:pt x="426" y="518"/>
                    <a:pt x="517" y="396"/>
                    <a:pt x="517" y="244"/>
                  </a:cubicBezTo>
                  <a:cubicBezTo>
                    <a:pt x="517"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10"/>
            <p:cNvSpPr/>
            <p:nvPr/>
          </p:nvSpPr>
          <p:spPr>
            <a:xfrm>
              <a:off x="9574150" y="3218413"/>
              <a:ext cx="12925" cy="13700"/>
            </a:xfrm>
            <a:custGeom>
              <a:rect b="b" l="l" r="r" t="t"/>
              <a:pathLst>
                <a:path extrusionOk="0" h="548" w="517">
                  <a:moveTo>
                    <a:pt x="274" y="0"/>
                  </a:moveTo>
                  <a:cubicBezTo>
                    <a:pt x="91" y="0"/>
                    <a:pt x="0" y="122"/>
                    <a:pt x="0" y="274"/>
                  </a:cubicBezTo>
                  <a:cubicBezTo>
                    <a:pt x="0" y="426"/>
                    <a:pt x="122" y="547"/>
                    <a:pt x="274" y="547"/>
                  </a:cubicBezTo>
                  <a:cubicBezTo>
                    <a:pt x="365" y="547"/>
                    <a:pt x="487" y="426"/>
                    <a:pt x="517" y="274"/>
                  </a:cubicBezTo>
                  <a:cubicBezTo>
                    <a:pt x="517"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10"/>
            <p:cNvSpPr/>
            <p:nvPr/>
          </p:nvSpPr>
          <p:spPr>
            <a:xfrm>
              <a:off x="9574900" y="3297438"/>
              <a:ext cx="11425" cy="11425"/>
            </a:xfrm>
            <a:custGeom>
              <a:rect b="b" l="l" r="r" t="t"/>
              <a:pathLst>
                <a:path extrusionOk="0" h="457" w="457">
                  <a:moveTo>
                    <a:pt x="244" y="0"/>
                  </a:moveTo>
                  <a:cubicBezTo>
                    <a:pt x="122" y="0"/>
                    <a:pt x="1" y="122"/>
                    <a:pt x="1" y="213"/>
                  </a:cubicBezTo>
                  <a:cubicBezTo>
                    <a:pt x="1" y="335"/>
                    <a:pt x="122" y="456"/>
                    <a:pt x="244" y="456"/>
                  </a:cubicBezTo>
                  <a:cubicBezTo>
                    <a:pt x="335" y="456"/>
                    <a:pt x="457" y="335"/>
                    <a:pt x="457" y="213"/>
                  </a:cubicBezTo>
                  <a:cubicBezTo>
                    <a:pt x="457" y="122"/>
                    <a:pt x="335" y="0"/>
                    <a:pt x="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10"/>
            <p:cNvSpPr/>
            <p:nvPr/>
          </p:nvSpPr>
          <p:spPr>
            <a:xfrm>
              <a:off x="9575675" y="3376463"/>
              <a:ext cx="9900" cy="9150"/>
            </a:xfrm>
            <a:custGeom>
              <a:rect b="b" l="l" r="r" t="t"/>
              <a:pathLst>
                <a:path extrusionOk="0" h="366" w="396">
                  <a:moveTo>
                    <a:pt x="213" y="1"/>
                  </a:moveTo>
                  <a:cubicBezTo>
                    <a:pt x="91" y="1"/>
                    <a:pt x="0" y="61"/>
                    <a:pt x="0" y="183"/>
                  </a:cubicBezTo>
                  <a:cubicBezTo>
                    <a:pt x="0" y="305"/>
                    <a:pt x="91" y="365"/>
                    <a:pt x="213" y="365"/>
                  </a:cubicBezTo>
                  <a:cubicBezTo>
                    <a:pt x="274" y="365"/>
                    <a:pt x="395" y="305"/>
                    <a:pt x="395" y="183"/>
                  </a:cubicBezTo>
                  <a:cubicBezTo>
                    <a:pt x="395" y="61"/>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10"/>
            <p:cNvSpPr/>
            <p:nvPr/>
          </p:nvSpPr>
          <p:spPr>
            <a:xfrm>
              <a:off x="9575675" y="3453963"/>
              <a:ext cx="9900" cy="9925"/>
            </a:xfrm>
            <a:custGeom>
              <a:rect b="b" l="l" r="r" t="t"/>
              <a:pathLst>
                <a:path extrusionOk="0" h="397" w="396">
                  <a:moveTo>
                    <a:pt x="213" y="1"/>
                  </a:moveTo>
                  <a:cubicBezTo>
                    <a:pt x="91" y="1"/>
                    <a:pt x="0" y="92"/>
                    <a:pt x="0" y="183"/>
                  </a:cubicBezTo>
                  <a:cubicBezTo>
                    <a:pt x="0" y="305"/>
                    <a:pt x="91" y="396"/>
                    <a:pt x="213" y="396"/>
                  </a:cubicBezTo>
                  <a:cubicBezTo>
                    <a:pt x="274" y="396"/>
                    <a:pt x="365" y="305"/>
                    <a:pt x="395" y="183"/>
                  </a:cubicBezTo>
                  <a:cubicBezTo>
                    <a:pt x="395" y="92"/>
                    <a:pt x="304"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10"/>
            <p:cNvSpPr/>
            <p:nvPr/>
          </p:nvSpPr>
          <p:spPr>
            <a:xfrm>
              <a:off x="9577175" y="3533013"/>
              <a:ext cx="7625" cy="7625"/>
            </a:xfrm>
            <a:custGeom>
              <a:rect b="b" l="l" r="r" t="t"/>
              <a:pathLst>
                <a:path extrusionOk="0" h="305" w="305">
                  <a:moveTo>
                    <a:pt x="153" y="0"/>
                  </a:moveTo>
                  <a:cubicBezTo>
                    <a:pt x="62" y="0"/>
                    <a:pt x="1" y="61"/>
                    <a:pt x="1" y="152"/>
                  </a:cubicBezTo>
                  <a:cubicBezTo>
                    <a:pt x="1" y="213"/>
                    <a:pt x="62" y="304"/>
                    <a:pt x="153" y="304"/>
                  </a:cubicBezTo>
                  <a:cubicBezTo>
                    <a:pt x="214" y="304"/>
                    <a:pt x="305" y="213"/>
                    <a:pt x="305" y="152"/>
                  </a:cubicBezTo>
                  <a:cubicBezTo>
                    <a:pt x="305" y="61"/>
                    <a:pt x="214" y="0"/>
                    <a:pt x="1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10"/>
            <p:cNvSpPr/>
            <p:nvPr/>
          </p:nvSpPr>
          <p:spPr>
            <a:xfrm>
              <a:off x="9577950" y="3612788"/>
              <a:ext cx="5325" cy="5350"/>
            </a:xfrm>
            <a:custGeom>
              <a:rect b="b" l="l" r="r" t="t"/>
              <a:pathLst>
                <a:path extrusionOk="0" h="214" w="213">
                  <a:moveTo>
                    <a:pt x="122" y="1"/>
                  </a:moveTo>
                  <a:cubicBezTo>
                    <a:pt x="31" y="1"/>
                    <a:pt x="0" y="31"/>
                    <a:pt x="0" y="122"/>
                  </a:cubicBezTo>
                  <a:cubicBezTo>
                    <a:pt x="0" y="183"/>
                    <a:pt x="31" y="213"/>
                    <a:pt x="122" y="213"/>
                  </a:cubicBezTo>
                  <a:cubicBezTo>
                    <a:pt x="152" y="213"/>
                    <a:pt x="213" y="153"/>
                    <a:pt x="213" y="122"/>
                  </a:cubicBezTo>
                  <a:cubicBezTo>
                    <a:pt x="213"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10"/>
            <p:cNvSpPr/>
            <p:nvPr/>
          </p:nvSpPr>
          <p:spPr>
            <a:xfrm>
              <a:off x="9577950" y="3689538"/>
              <a:ext cx="5325" cy="6100"/>
            </a:xfrm>
            <a:custGeom>
              <a:rect b="b" l="l" r="r" t="t"/>
              <a:pathLst>
                <a:path extrusionOk="0" h="244" w="213">
                  <a:moveTo>
                    <a:pt x="122" y="1"/>
                  </a:moveTo>
                  <a:cubicBezTo>
                    <a:pt x="31" y="1"/>
                    <a:pt x="0" y="92"/>
                    <a:pt x="0" y="122"/>
                  </a:cubicBezTo>
                  <a:cubicBezTo>
                    <a:pt x="0" y="183"/>
                    <a:pt x="61" y="244"/>
                    <a:pt x="122" y="244"/>
                  </a:cubicBezTo>
                  <a:cubicBezTo>
                    <a:pt x="152" y="244"/>
                    <a:pt x="183" y="183"/>
                    <a:pt x="213" y="122"/>
                  </a:cubicBezTo>
                  <a:cubicBezTo>
                    <a:pt x="213" y="31"/>
                    <a:pt x="152"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10"/>
            <p:cNvSpPr/>
            <p:nvPr/>
          </p:nvSpPr>
          <p:spPr>
            <a:xfrm>
              <a:off x="9578700" y="3768563"/>
              <a:ext cx="3825" cy="3825"/>
            </a:xfrm>
            <a:custGeom>
              <a:rect b="b" l="l" r="r" t="t"/>
              <a:pathLst>
                <a:path extrusionOk="0" h="153" w="153">
                  <a:moveTo>
                    <a:pt x="92" y="1"/>
                  </a:moveTo>
                  <a:cubicBezTo>
                    <a:pt x="31" y="1"/>
                    <a:pt x="1" y="31"/>
                    <a:pt x="1" y="62"/>
                  </a:cubicBezTo>
                  <a:cubicBezTo>
                    <a:pt x="1" y="92"/>
                    <a:pt x="31" y="153"/>
                    <a:pt x="92" y="153"/>
                  </a:cubicBezTo>
                  <a:cubicBezTo>
                    <a:pt x="122" y="153"/>
                    <a:pt x="153" y="122"/>
                    <a:pt x="153" y="62"/>
                  </a:cubicBezTo>
                  <a:cubicBezTo>
                    <a:pt x="153" y="31"/>
                    <a:pt x="122" y="1"/>
                    <a:pt x="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10"/>
            <p:cNvSpPr/>
            <p:nvPr/>
          </p:nvSpPr>
          <p:spPr>
            <a:xfrm>
              <a:off x="9579475" y="3848363"/>
              <a:ext cx="2300" cy="1550"/>
            </a:xfrm>
            <a:custGeom>
              <a:rect b="b" l="l" r="r" t="t"/>
              <a:pathLst>
                <a:path extrusionOk="0" h="62" w="92">
                  <a:moveTo>
                    <a:pt x="61" y="0"/>
                  </a:moveTo>
                  <a:cubicBezTo>
                    <a:pt x="61" y="0"/>
                    <a:pt x="0" y="0"/>
                    <a:pt x="0" y="31"/>
                  </a:cubicBezTo>
                  <a:cubicBezTo>
                    <a:pt x="0" y="31"/>
                    <a:pt x="0" y="61"/>
                    <a:pt x="61" y="61"/>
                  </a:cubicBezTo>
                  <a:lnTo>
                    <a:pt x="91" y="31"/>
                  </a:lnTo>
                  <a:cubicBezTo>
                    <a:pt x="91" y="31"/>
                    <a:pt x="91"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10"/>
            <p:cNvSpPr/>
            <p:nvPr/>
          </p:nvSpPr>
          <p:spPr>
            <a:xfrm>
              <a:off x="9579475" y="3925863"/>
              <a:ext cx="1525" cy="1550"/>
            </a:xfrm>
            <a:custGeom>
              <a:rect b="b" l="l" r="r" t="t"/>
              <a:pathLst>
                <a:path extrusionOk="0" h="62" w="61">
                  <a:moveTo>
                    <a:pt x="61" y="1"/>
                  </a:moveTo>
                  <a:cubicBezTo>
                    <a:pt x="61" y="1"/>
                    <a:pt x="0" y="1"/>
                    <a:pt x="61" y="61"/>
                  </a:cubicBezTo>
                  <a:lnTo>
                    <a:pt x="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10"/>
            <p:cNvSpPr/>
            <p:nvPr/>
          </p:nvSpPr>
          <p:spPr>
            <a:xfrm>
              <a:off x="9580975" y="4004138"/>
              <a:ext cx="25" cy="25"/>
            </a:xfrm>
            <a:custGeom>
              <a:rect b="b" l="l" r="r" t="t"/>
              <a:pathLst>
                <a:path extrusionOk="0" h="1" w="1">
                  <a:moveTo>
                    <a:pt x="1"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10"/>
            <p:cNvSpPr/>
            <p:nvPr/>
          </p:nvSpPr>
          <p:spPr>
            <a:xfrm>
              <a:off x="9639500" y="2826313"/>
              <a:ext cx="19025" cy="19025"/>
            </a:xfrm>
            <a:custGeom>
              <a:rect b="b" l="l" r="r" t="t"/>
              <a:pathLst>
                <a:path extrusionOk="0" h="761" w="761">
                  <a:moveTo>
                    <a:pt x="395" y="0"/>
                  </a:moveTo>
                  <a:cubicBezTo>
                    <a:pt x="183" y="0"/>
                    <a:pt x="0" y="152"/>
                    <a:pt x="0" y="365"/>
                  </a:cubicBezTo>
                  <a:cubicBezTo>
                    <a:pt x="0" y="578"/>
                    <a:pt x="183" y="760"/>
                    <a:pt x="395" y="760"/>
                  </a:cubicBezTo>
                  <a:cubicBezTo>
                    <a:pt x="578" y="760"/>
                    <a:pt x="760" y="578"/>
                    <a:pt x="760" y="365"/>
                  </a:cubicBezTo>
                  <a:cubicBezTo>
                    <a:pt x="760" y="152"/>
                    <a:pt x="578" y="0"/>
                    <a:pt x="3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10"/>
            <p:cNvSpPr/>
            <p:nvPr/>
          </p:nvSpPr>
          <p:spPr>
            <a:xfrm>
              <a:off x="9640250" y="2905338"/>
              <a:ext cx="17500" cy="16750"/>
            </a:xfrm>
            <a:custGeom>
              <a:rect b="b" l="l" r="r" t="t"/>
              <a:pathLst>
                <a:path extrusionOk="0" h="670" w="700">
                  <a:moveTo>
                    <a:pt x="365" y="0"/>
                  </a:moveTo>
                  <a:cubicBezTo>
                    <a:pt x="153" y="0"/>
                    <a:pt x="1" y="152"/>
                    <a:pt x="1" y="335"/>
                  </a:cubicBezTo>
                  <a:cubicBezTo>
                    <a:pt x="1" y="517"/>
                    <a:pt x="153" y="669"/>
                    <a:pt x="365" y="669"/>
                  </a:cubicBezTo>
                  <a:cubicBezTo>
                    <a:pt x="548" y="669"/>
                    <a:pt x="700" y="517"/>
                    <a:pt x="700" y="335"/>
                  </a:cubicBezTo>
                  <a:cubicBezTo>
                    <a:pt x="700" y="152"/>
                    <a:pt x="548"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10"/>
            <p:cNvSpPr/>
            <p:nvPr/>
          </p:nvSpPr>
          <p:spPr>
            <a:xfrm>
              <a:off x="9640250" y="2982838"/>
              <a:ext cx="17500" cy="17500"/>
            </a:xfrm>
            <a:custGeom>
              <a:rect b="b" l="l" r="r" t="t"/>
              <a:pathLst>
                <a:path extrusionOk="0" h="700" w="700">
                  <a:moveTo>
                    <a:pt x="365" y="1"/>
                  </a:moveTo>
                  <a:cubicBezTo>
                    <a:pt x="153" y="1"/>
                    <a:pt x="1" y="153"/>
                    <a:pt x="1" y="335"/>
                  </a:cubicBezTo>
                  <a:cubicBezTo>
                    <a:pt x="1" y="548"/>
                    <a:pt x="153" y="700"/>
                    <a:pt x="365" y="700"/>
                  </a:cubicBezTo>
                  <a:cubicBezTo>
                    <a:pt x="548" y="700"/>
                    <a:pt x="700" y="548"/>
                    <a:pt x="700" y="335"/>
                  </a:cubicBezTo>
                  <a:cubicBezTo>
                    <a:pt x="700" y="153"/>
                    <a:pt x="548"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10"/>
            <p:cNvSpPr/>
            <p:nvPr/>
          </p:nvSpPr>
          <p:spPr>
            <a:xfrm>
              <a:off x="9641025" y="3061863"/>
              <a:ext cx="15975" cy="15225"/>
            </a:xfrm>
            <a:custGeom>
              <a:rect b="b" l="l" r="r" t="t"/>
              <a:pathLst>
                <a:path extrusionOk="0" h="609" w="639">
                  <a:moveTo>
                    <a:pt x="334" y="1"/>
                  </a:moveTo>
                  <a:cubicBezTo>
                    <a:pt x="152" y="1"/>
                    <a:pt x="0" y="122"/>
                    <a:pt x="0" y="305"/>
                  </a:cubicBezTo>
                  <a:cubicBezTo>
                    <a:pt x="0" y="457"/>
                    <a:pt x="152" y="609"/>
                    <a:pt x="334" y="609"/>
                  </a:cubicBezTo>
                  <a:cubicBezTo>
                    <a:pt x="486" y="609"/>
                    <a:pt x="638" y="457"/>
                    <a:pt x="638" y="305"/>
                  </a:cubicBezTo>
                  <a:cubicBezTo>
                    <a:pt x="638" y="122"/>
                    <a:pt x="486" y="1"/>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10"/>
            <p:cNvSpPr/>
            <p:nvPr/>
          </p:nvSpPr>
          <p:spPr>
            <a:xfrm>
              <a:off x="9642525" y="3140888"/>
              <a:ext cx="12950" cy="12950"/>
            </a:xfrm>
            <a:custGeom>
              <a:rect b="b" l="l" r="r" t="t"/>
              <a:pathLst>
                <a:path extrusionOk="0" h="518" w="518">
                  <a:moveTo>
                    <a:pt x="274" y="1"/>
                  </a:moveTo>
                  <a:cubicBezTo>
                    <a:pt x="92" y="1"/>
                    <a:pt x="1" y="92"/>
                    <a:pt x="1" y="244"/>
                  </a:cubicBezTo>
                  <a:cubicBezTo>
                    <a:pt x="1" y="396"/>
                    <a:pt x="122" y="518"/>
                    <a:pt x="274" y="518"/>
                  </a:cubicBezTo>
                  <a:cubicBezTo>
                    <a:pt x="426" y="518"/>
                    <a:pt x="518" y="396"/>
                    <a:pt x="518" y="244"/>
                  </a:cubicBezTo>
                  <a:cubicBezTo>
                    <a:pt x="518" y="92"/>
                    <a:pt x="426" y="1"/>
                    <a:pt x="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10"/>
            <p:cNvSpPr/>
            <p:nvPr/>
          </p:nvSpPr>
          <p:spPr>
            <a:xfrm>
              <a:off x="9642525" y="3218413"/>
              <a:ext cx="12950" cy="13700"/>
            </a:xfrm>
            <a:custGeom>
              <a:rect b="b" l="l" r="r" t="t"/>
              <a:pathLst>
                <a:path extrusionOk="0" h="548" w="518">
                  <a:moveTo>
                    <a:pt x="274" y="0"/>
                  </a:moveTo>
                  <a:cubicBezTo>
                    <a:pt x="92" y="0"/>
                    <a:pt x="1" y="122"/>
                    <a:pt x="1" y="274"/>
                  </a:cubicBezTo>
                  <a:cubicBezTo>
                    <a:pt x="1" y="426"/>
                    <a:pt x="122" y="547"/>
                    <a:pt x="274" y="547"/>
                  </a:cubicBezTo>
                  <a:cubicBezTo>
                    <a:pt x="426" y="547"/>
                    <a:pt x="518" y="426"/>
                    <a:pt x="518" y="274"/>
                  </a:cubicBezTo>
                  <a:cubicBezTo>
                    <a:pt x="518" y="122"/>
                    <a:pt x="426" y="0"/>
                    <a:pt x="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10"/>
            <p:cNvSpPr/>
            <p:nvPr/>
          </p:nvSpPr>
          <p:spPr>
            <a:xfrm>
              <a:off x="9643300" y="3297438"/>
              <a:ext cx="11425" cy="11425"/>
            </a:xfrm>
            <a:custGeom>
              <a:rect b="b" l="l" r="r" t="t"/>
              <a:pathLst>
                <a:path extrusionOk="0" h="457" w="457">
                  <a:moveTo>
                    <a:pt x="243" y="0"/>
                  </a:moveTo>
                  <a:cubicBezTo>
                    <a:pt x="122" y="0"/>
                    <a:pt x="0" y="122"/>
                    <a:pt x="0" y="213"/>
                  </a:cubicBezTo>
                  <a:cubicBezTo>
                    <a:pt x="0" y="335"/>
                    <a:pt x="122" y="456"/>
                    <a:pt x="243" y="456"/>
                  </a:cubicBezTo>
                  <a:cubicBezTo>
                    <a:pt x="335" y="456"/>
                    <a:pt x="456" y="335"/>
                    <a:pt x="456" y="213"/>
                  </a:cubicBezTo>
                  <a:cubicBezTo>
                    <a:pt x="456" y="122"/>
                    <a:pt x="335" y="0"/>
                    <a:pt x="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10"/>
            <p:cNvSpPr/>
            <p:nvPr/>
          </p:nvSpPr>
          <p:spPr>
            <a:xfrm>
              <a:off x="9644050" y="3376463"/>
              <a:ext cx="9900" cy="9150"/>
            </a:xfrm>
            <a:custGeom>
              <a:rect b="b" l="l" r="r" t="t"/>
              <a:pathLst>
                <a:path extrusionOk="0" h="366" w="396">
                  <a:moveTo>
                    <a:pt x="213" y="1"/>
                  </a:moveTo>
                  <a:cubicBezTo>
                    <a:pt x="92" y="1"/>
                    <a:pt x="1" y="61"/>
                    <a:pt x="1" y="183"/>
                  </a:cubicBezTo>
                  <a:cubicBezTo>
                    <a:pt x="1" y="305"/>
                    <a:pt x="92" y="365"/>
                    <a:pt x="213" y="365"/>
                  </a:cubicBezTo>
                  <a:cubicBezTo>
                    <a:pt x="305" y="365"/>
                    <a:pt x="396" y="305"/>
                    <a:pt x="396" y="183"/>
                  </a:cubicBezTo>
                  <a:cubicBezTo>
                    <a:pt x="396" y="61"/>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10"/>
            <p:cNvSpPr/>
            <p:nvPr/>
          </p:nvSpPr>
          <p:spPr>
            <a:xfrm>
              <a:off x="9644050" y="3453963"/>
              <a:ext cx="9900" cy="9925"/>
            </a:xfrm>
            <a:custGeom>
              <a:rect b="b" l="l" r="r" t="t"/>
              <a:pathLst>
                <a:path extrusionOk="0" h="397" w="396">
                  <a:moveTo>
                    <a:pt x="213" y="1"/>
                  </a:moveTo>
                  <a:cubicBezTo>
                    <a:pt x="92" y="1"/>
                    <a:pt x="1" y="92"/>
                    <a:pt x="1" y="183"/>
                  </a:cubicBezTo>
                  <a:cubicBezTo>
                    <a:pt x="1" y="305"/>
                    <a:pt x="92" y="396"/>
                    <a:pt x="213" y="396"/>
                  </a:cubicBezTo>
                  <a:cubicBezTo>
                    <a:pt x="274" y="396"/>
                    <a:pt x="396" y="305"/>
                    <a:pt x="396" y="183"/>
                  </a:cubicBezTo>
                  <a:cubicBezTo>
                    <a:pt x="396" y="92"/>
                    <a:pt x="305" y="1"/>
                    <a:pt x="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10"/>
            <p:cNvSpPr/>
            <p:nvPr/>
          </p:nvSpPr>
          <p:spPr>
            <a:xfrm>
              <a:off x="9645575" y="3533013"/>
              <a:ext cx="7625" cy="7625"/>
            </a:xfrm>
            <a:custGeom>
              <a:rect b="b" l="l" r="r" t="t"/>
              <a:pathLst>
                <a:path extrusionOk="0" h="305" w="305">
                  <a:moveTo>
                    <a:pt x="152" y="0"/>
                  </a:moveTo>
                  <a:cubicBezTo>
                    <a:pt x="61" y="0"/>
                    <a:pt x="0" y="61"/>
                    <a:pt x="0" y="152"/>
                  </a:cubicBezTo>
                  <a:cubicBezTo>
                    <a:pt x="0" y="213"/>
                    <a:pt x="61" y="304"/>
                    <a:pt x="152" y="304"/>
                  </a:cubicBezTo>
                  <a:cubicBezTo>
                    <a:pt x="213" y="304"/>
                    <a:pt x="304" y="213"/>
                    <a:pt x="304" y="152"/>
                  </a:cubicBezTo>
                  <a:cubicBezTo>
                    <a:pt x="304" y="61"/>
                    <a:pt x="213"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10"/>
            <p:cNvSpPr/>
            <p:nvPr/>
          </p:nvSpPr>
          <p:spPr>
            <a:xfrm>
              <a:off x="9646325" y="3612788"/>
              <a:ext cx="5350" cy="5350"/>
            </a:xfrm>
            <a:custGeom>
              <a:rect b="b" l="l" r="r" t="t"/>
              <a:pathLst>
                <a:path extrusionOk="0" h="214" w="214">
                  <a:moveTo>
                    <a:pt x="122" y="1"/>
                  </a:moveTo>
                  <a:cubicBezTo>
                    <a:pt x="31" y="1"/>
                    <a:pt x="1" y="31"/>
                    <a:pt x="1" y="122"/>
                  </a:cubicBezTo>
                  <a:cubicBezTo>
                    <a:pt x="1" y="183"/>
                    <a:pt x="31" y="213"/>
                    <a:pt x="122" y="213"/>
                  </a:cubicBezTo>
                  <a:cubicBezTo>
                    <a:pt x="183" y="213"/>
                    <a:pt x="214" y="153"/>
                    <a:pt x="214" y="122"/>
                  </a:cubicBezTo>
                  <a:cubicBezTo>
                    <a:pt x="214" y="31"/>
                    <a:pt x="18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10"/>
            <p:cNvSpPr/>
            <p:nvPr/>
          </p:nvSpPr>
          <p:spPr>
            <a:xfrm>
              <a:off x="9646325" y="3689538"/>
              <a:ext cx="5350" cy="6100"/>
            </a:xfrm>
            <a:custGeom>
              <a:rect b="b" l="l" r="r" t="t"/>
              <a:pathLst>
                <a:path extrusionOk="0" h="244" w="214">
                  <a:moveTo>
                    <a:pt x="122" y="1"/>
                  </a:moveTo>
                  <a:cubicBezTo>
                    <a:pt x="31" y="1"/>
                    <a:pt x="1" y="92"/>
                    <a:pt x="1" y="122"/>
                  </a:cubicBezTo>
                  <a:cubicBezTo>
                    <a:pt x="1" y="183"/>
                    <a:pt x="62" y="244"/>
                    <a:pt x="122" y="244"/>
                  </a:cubicBezTo>
                  <a:cubicBezTo>
                    <a:pt x="153" y="244"/>
                    <a:pt x="214" y="183"/>
                    <a:pt x="214" y="122"/>
                  </a:cubicBezTo>
                  <a:cubicBezTo>
                    <a:pt x="214" y="31"/>
                    <a:pt x="153"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10"/>
            <p:cNvSpPr/>
            <p:nvPr/>
          </p:nvSpPr>
          <p:spPr>
            <a:xfrm>
              <a:off x="9647100" y="3768563"/>
              <a:ext cx="3825" cy="3825"/>
            </a:xfrm>
            <a:custGeom>
              <a:rect b="b" l="l" r="r" t="t"/>
              <a:pathLst>
                <a:path extrusionOk="0" h="153" w="153">
                  <a:moveTo>
                    <a:pt x="91" y="1"/>
                  </a:moveTo>
                  <a:cubicBezTo>
                    <a:pt x="31" y="1"/>
                    <a:pt x="0" y="31"/>
                    <a:pt x="0" y="62"/>
                  </a:cubicBezTo>
                  <a:cubicBezTo>
                    <a:pt x="0" y="122"/>
                    <a:pt x="31" y="153"/>
                    <a:pt x="91" y="153"/>
                  </a:cubicBezTo>
                  <a:cubicBezTo>
                    <a:pt x="122" y="153"/>
                    <a:pt x="152" y="122"/>
                    <a:pt x="152" y="62"/>
                  </a:cubicBezTo>
                  <a:cubicBezTo>
                    <a:pt x="152" y="31"/>
                    <a:pt x="122" y="1"/>
                    <a:pt x="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10"/>
            <p:cNvSpPr/>
            <p:nvPr/>
          </p:nvSpPr>
          <p:spPr>
            <a:xfrm>
              <a:off x="9647850" y="3848363"/>
              <a:ext cx="2300" cy="1550"/>
            </a:xfrm>
            <a:custGeom>
              <a:rect b="b" l="l" r="r" t="t"/>
              <a:pathLst>
                <a:path extrusionOk="0" h="62" w="92">
                  <a:moveTo>
                    <a:pt x="61" y="0"/>
                  </a:moveTo>
                  <a:cubicBezTo>
                    <a:pt x="61" y="0"/>
                    <a:pt x="1" y="0"/>
                    <a:pt x="1" y="31"/>
                  </a:cubicBezTo>
                  <a:cubicBezTo>
                    <a:pt x="1" y="31"/>
                    <a:pt x="1" y="61"/>
                    <a:pt x="61" y="61"/>
                  </a:cubicBezTo>
                  <a:cubicBezTo>
                    <a:pt x="92" y="61"/>
                    <a:pt x="92" y="31"/>
                    <a:pt x="92" y="31"/>
                  </a:cubicBezTo>
                  <a:cubicBezTo>
                    <a:pt x="92" y="31"/>
                    <a:pt x="92"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10"/>
            <p:cNvSpPr/>
            <p:nvPr/>
          </p:nvSpPr>
          <p:spPr>
            <a:xfrm>
              <a:off x="9647850" y="3925863"/>
              <a:ext cx="2300" cy="1550"/>
            </a:xfrm>
            <a:custGeom>
              <a:rect b="b" l="l" r="r" t="t"/>
              <a:pathLst>
                <a:path extrusionOk="0" h="62" w="92">
                  <a:moveTo>
                    <a:pt x="61" y="1"/>
                  </a:moveTo>
                  <a:cubicBezTo>
                    <a:pt x="61" y="1"/>
                    <a:pt x="1" y="1"/>
                    <a:pt x="61" y="61"/>
                  </a:cubicBezTo>
                  <a:cubicBezTo>
                    <a:pt x="92" y="1"/>
                    <a:pt x="61" y="1"/>
                    <a:pt x="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10"/>
            <p:cNvSpPr/>
            <p:nvPr/>
          </p:nvSpPr>
          <p:spPr>
            <a:xfrm>
              <a:off x="9649375" y="4004138"/>
              <a:ext cx="25" cy="25"/>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9" name="Google Shape;1809;p10"/>
          <p:cNvSpPr/>
          <p:nvPr/>
        </p:nvSpPr>
        <p:spPr>
          <a:xfrm>
            <a:off x="1026901" y="4007751"/>
            <a:ext cx="2034993" cy="2034993"/>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0" name="Google Shape;1810;p10"/>
          <p:cNvGrpSpPr/>
          <p:nvPr/>
        </p:nvGrpSpPr>
        <p:grpSpPr>
          <a:xfrm>
            <a:off x="7255388" y="4567400"/>
            <a:ext cx="997000" cy="25"/>
            <a:chOff x="854588" y="4567400"/>
            <a:chExt cx="997000" cy="25"/>
          </a:xfrm>
        </p:grpSpPr>
        <p:sp>
          <p:nvSpPr>
            <p:cNvPr id="1811" name="Google Shape;1811;p10"/>
            <p:cNvSpPr/>
            <p:nvPr/>
          </p:nvSpPr>
          <p:spPr>
            <a:xfrm rot="-5400000">
              <a:off x="854588"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10"/>
            <p:cNvSpPr/>
            <p:nvPr/>
          </p:nvSpPr>
          <p:spPr>
            <a:xfrm rot="-5400000">
              <a:off x="1394488" y="4193925"/>
              <a:ext cx="25" cy="746975"/>
            </a:xfrm>
            <a:custGeom>
              <a:rect b="b" l="l" r="r" t="t"/>
              <a:pathLst>
                <a:path extrusionOk="0" fill="none" h="29879" w="1">
                  <a:moveTo>
                    <a:pt x="1" y="0"/>
                  </a:moveTo>
                  <a:lnTo>
                    <a:pt x="1" y="29879"/>
                  </a:lnTo>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10"/>
            <p:cNvSpPr/>
            <p:nvPr/>
          </p:nvSpPr>
          <p:spPr>
            <a:xfrm rot="-5400000">
              <a:off x="1851563" y="4567400"/>
              <a:ext cx="25" cy="25"/>
            </a:xfrm>
            <a:custGeom>
              <a:rect b="b" l="l" r="r" t="t"/>
              <a:pathLst>
                <a:path extrusionOk="0" fill="none" h="1" w="1">
                  <a:moveTo>
                    <a:pt x="1" y="0"/>
                  </a:moveTo>
                  <a:lnTo>
                    <a:pt x="1" y="0"/>
                  </a:lnTo>
                  <a:close/>
                </a:path>
              </a:pathLst>
            </a:custGeom>
            <a:noFill/>
            <a:ln cap="rnd" cmpd="sng" w="478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2.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Inter Black"/>
              <a:buNone/>
              <a:defRPr sz="2800">
                <a:solidFill>
                  <a:schemeClr val="dk1"/>
                </a:solidFill>
                <a:latin typeface="Inter Black"/>
                <a:ea typeface="Inter Black"/>
                <a:cs typeface="Inter Black"/>
                <a:sym typeface="Inter Black"/>
              </a:defRPr>
            </a:lvl1pPr>
            <a:lvl2pPr lvl="1">
              <a:spcBef>
                <a:spcPts val="0"/>
              </a:spcBef>
              <a:spcAft>
                <a:spcPts val="0"/>
              </a:spcAft>
              <a:buClr>
                <a:schemeClr val="dk1"/>
              </a:buClr>
              <a:buSzPts val="2800"/>
              <a:buFont typeface="Inter Black"/>
              <a:buNone/>
              <a:defRPr sz="2800">
                <a:solidFill>
                  <a:schemeClr val="dk1"/>
                </a:solidFill>
                <a:latin typeface="Inter Black"/>
                <a:ea typeface="Inter Black"/>
                <a:cs typeface="Inter Black"/>
                <a:sym typeface="Inter Black"/>
              </a:defRPr>
            </a:lvl2pPr>
            <a:lvl3pPr lvl="2">
              <a:spcBef>
                <a:spcPts val="0"/>
              </a:spcBef>
              <a:spcAft>
                <a:spcPts val="0"/>
              </a:spcAft>
              <a:buClr>
                <a:schemeClr val="dk1"/>
              </a:buClr>
              <a:buSzPts val="2800"/>
              <a:buFont typeface="Inter Black"/>
              <a:buNone/>
              <a:defRPr sz="2800">
                <a:solidFill>
                  <a:schemeClr val="dk1"/>
                </a:solidFill>
                <a:latin typeface="Inter Black"/>
                <a:ea typeface="Inter Black"/>
                <a:cs typeface="Inter Black"/>
                <a:sym typeface="Inter Black"/>
              </a:defRPr>
            </a:lvl3pPr>
            <a:lvl4pPr lvl="3">
              <a:spcBef>
                <a:spcPts val="0"/>
              </a:spcBef>
              <a:spcAft>
                <a:spcPts val="0"/>
              </a:spcAft>
              <a:buClr>
                <a:schemeClr val="dk1"/>
              </a:buClr>
              <a:buSzPts val="2800"/>
              <a:buFont typeface="Inter Black"/>
              <a:buNone/>
              <a:defRPr sz="2800">
                <a:solidFill>
                  <a:schemeClr val="dk1"/>
                </a:solidFill>
                <a:latin typeface="Inter Black"/>
                <a:ea typeface="Inter Black"/>
                <a:cs typeface="Inter Black"/>
                <a:sym typeface="Inter Black"/>
              </a:defRPr>
            </a:lvl4pPr>
            <a:lvl5pPr lvl="4">
              <a:spcBef>
                <a:spcPts val="0"/>
              </a:spcBef>
              <a:spcAft>
                <a:spcPts val="0"/>
              </a:spcAft>
              <a:buClr>
                <a:schemeClr val="dk1"/>
              </a:buClr>
              <a:buSzPts val="2800"/>
              <a:buFont typeface="Inter Black"/>
              <a:buNone/>
              <a:defRPr sz="2800">
                <a:solidFill>
                  <a:schemeClr val="dk1"/>
                </a:solidFill>
                <a:latin typeface="Inter Black"/>
                <a:ea typeface="Inter Black"/>
                <a:cs typeface="Inter Black"/>
                <a:sym typeface="Inter Black"/>
              </a:defRPr>
            </a:lvl5pPr>
            <a:lvl6pPr lvl="5">
              <a:spcBef>
                <a:spcPts val="0"/>
              </a:spcBef>
              <a:spcAft>
                <a:spcPts val="0"/>
              </a:spcAft>
              <a:buClr>
                <a:schemeClr val="dk1"/>
              </a:buClr>
              <a:buSzPts val="2800"/>
              <a:buFont typeface="Inter Black"/>
              <a:buNone/>
              <a:defRPr sz="2800">
                <a:solidFill>
                  <a:schemeClr val="dk1"/>
                </a:solidFill>
                <a:latin typeface="Inter Black"/>
                <a:ea typeface="Inter Black"/>
                <a:cs typeface="Inter Black"/>
                <a:sym typeface="Inter Black"/>
              </a:defRPr>
            </a:lvl6pPr>
            <a:lvl7pPr lvl="6">
              <a:spcBef>
                <a:spcPts val="0"/>
              </a:spcBef>
              <a:spcAft>
                <a:spcPts val="0"/>
              </a:spcAft>
              <a:buClr>
                <a:schemeClr val="dk1"/>
              </a:buClr>
              <a:buSzPts val="2800"/>
              <a:buFont typeface="Inter Black"/>
              <a:buNone/>
              <a:defRPr sz="2800">
                <a:solidFill>
                  <a:schemeClr val="dk1"/>
                </a:solidFill>
                <a:latin typeface="Inter Black"/>
                <a:ea typeface="Inter Black"/>
                <a:cs typeface="Inter Black"/>
                <a:sym typeface="Inter Black"/>
              </a:defRPr>
            </a:lvl7pPr>
            <a:lvl8pPr lvl="7">
              <a:spcBef>
                <a:spcPts val="0"/>
              </a:spcBef>
              <a:spcAft>
                <a:spcPts val="0"/>
              </a:spcAft>
              <a:buClr>
                <a:schemeClr val="dk1"/>
              </a:buClr>
              <a:buSzPts val="2800"/>
              <a:buFont typeface="Inter Black"/>
              <a:buNone/>
              <a:defRPr sz="2800">
                <a:solidFill>
                  <a:schemeClr val="dk1"/>
                </a:solidFill>
                <a:latin typeface="Inter Black"/>
                <a:ea typeface="Inter Black"/>
                <a:cs typeface="Inter Black"/>
                <a:sym typeface="Inter Black"/>
              </a:defRPr>
            </a:lvl8pPr>
            <a:lvl9pPr lvl="8">
              <a:spcBef>
                <a:spcPts val="0"/>
              </a:spcBef>
              <a:spcAft>
                <a:spcPts val="0"/>
              </a:spcAft>
              <a:buClr>
                <a:schemeClr val="dk1"/>
              </a:buClr>
              <a:buSzPts val="2800"/>
              <a:buFont typeface="Inter Black"/>
              <a:buNone/>
              <a:defRPr sz="2800">
                <a:solidFill>
                  <a:schemeClr val="dk1"/>
                </a:solidFill>
                <a:latin typeface="Inter Black"/>
                <a:ea typeface="Inter Black"/>
                <a:cs typeface="Inter Black"/>
                <a:sym typeface="Inter Black"/>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2"/>
              </a:buClr>
              <a:buSzPts val="1800"/>
              <a:buFont typeface="Asap"/>
              <a:buChar char="●"/>
              <a:defRPr sz="1800">
                <a:solidFill>
                  <a:schemeClr val="dk2"/>
                </a:solidFill>
                <a:latin typeface="Asap"/>
                <a:ea typeface="Asap"/>
                <a:cs typeface="Asap"/>
                <a:sym typeface="Asap"/>
              </a:defRPr>
            </a:lvl1pPr>
            <a:lvl2pPr indent="-317500" lvl="1" marL="914400">
              <a:lnSpc>
                <a:spcPct val="100000"/>
              </a:lnSpc>
              <a:spcBef>
                <a:spcPts val="0"/>
              </a:spcBef>
              <a:spcAft>
                <a:spcPts val="0"/>
              </a:spcAft>
              <a:buClr>
                <a:schemeClr val="dk2"/>
              </a:buClr>
              <a:buSzPts val="1400"/>
              <a:buFont typeface="Asap"/>
              <a:buChar char="○"/>
              <a:defRPr>
                <a:solidFill>
                  <a:schemeClr val="dk2"/>
                </a:solidFill>
                <a:latin typeface="Asap"/>
                <a:ea typeface="Asap"/>
                <a:cs typeface="Asap"/>
                <a:sym typeface="Asap"/>
              </a:defRPr>
            </a:lvl2pPr>
            <a:lvl3pPr indent="-317500" lvl="2" marL="1371600">
              <a:lnSpc>
                <a:spcPct val="100000"/>
              </a:lnSpc>
              <a:spcBef>
                <a:spcPts val="0"/>
              </a:spcBef>
              <a:spcAft>
                <a:spcPts val="0"/>
              </a:spcAft>
              <a:buClr>
                <a:schemeClr val="dk2"/>
              </a:buClr>
              <a:buSzPts val="1400"/>
              <a:buFont typeface="Asap"/>
              <a:buChar char="■"/>
              <a:defRPr>
                <a:solidFill>
                  <a:schemeClr val="dk2"/>
                </a:solidFill>
                <a:latin typeface="Asap"/>
                <a:ea typeface="Asap"/>
                <a:cs typeface="Asap"/>
                <a:sym typeface="Asap"/>
              </a:defRPr>
            </a:lvl3pPr>
            <a:lvl4pPr indent="-317500" lvl="3" marL="1828800">
              <a:lnSpc>
                <a:spcPct val="100000"/>
              </a:lnSpc>
              <a:spcBef>
                <a:spcPts val="0"/>
              </a:spcBef>
              <a:spcAft>
                <a:spcPts val="0"/>
              </a:spcAft>
              <a:buClr>
                <a:schemeClr val="dk2"/>
              </a:buClr>
              <a:buSzPts val="1400"/>
              <a:buFont typeface="Asap"/>
              <a:buChar char="●"/>
              <a:defRPr>
                <a:solidFill>
                  <a:schemeClr val="dk2"/>
                </a:solidFill>
                <a:latin typeface="Asap"/>
                <a:ea typeface="Asap"/>
                <a:cs typeface="Asap"/>
                <a:sym typeface="Asap"/>
              </a:defRPr>
            </a:lvl4pPr>
            <a:lvl5pPr indent="-317500" lvl="4" marL="2286000">
              <a:lnSpc>
                <a:spcPct val="100000"/>
              </a:lnSpc>
              <a:spcBef>
                <a:spcPts val="0"/>
              </a:spcBef>
              <a:spcAft>
                <a:spcPts val="0"/>
              </a:spcAft>
              <a:buClr>
                <a:schemeClr val="dk2"/>
              </a:buClr>
              <a:buSzPts val="1400"/>
              <a:buFont typeface="Asap"/>
              <a:buChar char="○"/>
              <a:defRPr>
                <a:solidFill>
                  <a:schemeClr val="dk2"/>
                </a:solidFill>
                <a:latin typeface="Asap"/>
                <a:ea typeface="Asap"/>
                <a:cs typeface="Asap"/>
                <a:sym typeface="Asap"/>
              </a:defRPr>
            </a:lvl5pPr>
            <a:lvl6pPr indent="-317500" lvl="5" marL="2743200">
              <a:lnSpc>
                <a:spcPct val="100000"/>
              </a:lnSpc>
              <a:spcBef>
                <a:spcPts val="0"/>
              </a:spcBef>
              <a:spcAft>
                <a:spcPts val="0"/>
              </a:spcAft>
              <a:buClr>
                <a:schemeClr val="dk2"/>
              </a:buClr>
              <a:buSzPts val="1400"/>
              <a:buFont typeface="Asap"/>
              <a:buChar char="■"/>
              <a:defRPr>
                <a:solidFill>
                  <a:schemeClr val="dk2"/>
                </a:solidFill>
                <a:latin typeface="Asap"/>
                <a:ea typeface="Asap"/>
                <a:cs typeface="Asap"/>
                <a:sym typeface="Asap"/>
              </a:defRPr>
            </a:lvl6pPr>
            <a:lvl7pPr indent="-317500" lvl="6" marL="3200400">
              <a:lnSpc>
                <a:spcPct val="100000"/>
              </a:lnSpc>
              <a:spcBef>
                <a:spcPts val="0"/>
              </a:spcBef>
              <a:spcAft>
                <a:spcPts val="0"/>
              </a:spcAft>
              <a:buClr>
                <a:schemeClr val="dk2"/>
              </a:buClr>
              <a:buSzPts val="1400"/>
              <a:buFont typeface="Asap"/>
              <a:buChar char="●"/>
              <a:defRPr>
                <a:solidFill>
                  <a:schemeClr val="dk2"/>
                </a:solidFill>
                <a:latin typeface="Asap"/>
                <a:ea typeface="Asap"/>
                <a:cs typeface="Asap"/>
                <a:sym typeface="Asap"/>
              </a:defRPr>
            </a:lvl7pPr>
            <a:lvl8pPr indent="-317500" lvl="7" marL="3657600">
              <a:lnSpc>
                <a:spcPct val="100000"/>
              </a:lnSpc>
              <a:spcBef>
                <a:spcPts val="0"/>
              </a:spcBef>
              <a:spcAft>
                <a:spcPts val="0"/>
              </a:spcAft>
              <a:buClr>
                <a:schemeClr val="dk2"/>
              </a:buClr>
              <a:buSzPts val="1400"/>
              <a:buFont typeface="Asap"/>
              <a:buChar char="○"/>
              <a:defRPr>
                <a:solidFill>
                  <a:schemeClr val="dk2"/>
                </a:solidFill>
                <a:latin typeface="Asap"/>
                <a:ea typeface="Asap"/>
                <a:cs typeface="Asap"/>
                <a:sym typeface="Asap"/>
              </a:defRPr>
            </a:lvl8pPr>
            <a:lvl9pPr indent="-317500" lvl="8" marL="4114800">
              <a:lnSpc>
                <a:spcPct val="100000"/>
              </a:lnSpc>
              <a:spcBef>
                <a:spcPts val="0"/>
              </a:spcBef>
              <a:spcAft>
                <a:spcPts val="0"/>
              </a:spcAft>
              <a:buClr>
                <a:schemeClr val="dk2"/>
              </a:buClr>
              <a:buSzPts val="1400"/>
              <a:buFont typeface="Asap"/>
              <a:buChar char="■"/>
              <a:defRPr>
                <a:solidFill>
                  <a:schemeClr val="dk2"/>
                </a:solidFill>
                <a:latin typeface="Asap"/>
                <a:ea typeface="Asap"/>
                <a:cs typeface="Asap"/>
                <a:sym typeface="Asap"/>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gif"/><Relationship Id="rId4" Type="http://schemas.openxmlformats.org/officeDocument/2006/relationships/image" Target="../media/image4.png"/><Relationship Id="rId5" Type="http://schemas.openxmlformats.org/officeDocument/2006/relationships/image" Target="../media/image1.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xml"/><Relationship Id="rId3" Type="http://schemas.openxmlformats.org/officeDocument/2006/relationships/image" Target="../media/image2.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67" name="Shape 7067"/>
        <p:cNvGrpSpPr/>
        <p:nvPr/>
      </p:nvGrpSpPr>
      <p:grpSpPr>
        <a:xfrm>
          <a:off x="0" y="0"/>
          <a:ext cx="0" cy="0"/>
          <a:chOff x="0" y="0"/>
          <a:chExt cx="0" cy="0"/>
        </a:xfrm>
      </p:grpSpPr>
      <p:sp>
        <p:nvSpPr>
          <p:cNvPr id="7068" name="Google Shape;7068;p36"/>
          <p:cNvSpPr txBox="1"/>
          <p:nvPr>
            <p:ph type="ctrTitle"/>
          </p:nvPr>
        </p:nvSpPr>
        <p:spPr>
          <a:xfrm>
            <a:off x="65450" y="876875"/>
            <a:ext cx="5456400" cy="2279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300">
                <a:solidFill>
                  <a:schemeClr val="accent4"/>
                </a:solidFill>
              </a:rPr>
              <a:t>Movie </a:t>
            </a:r>
            <a:r>
              <a:rPr lang="en" sz="4300">
                <a:solidFill>
                  <a:schemeClr val="accent3"/>
                </a:solidFill>
              </a:rPr>
              <a:t>Recommendation</a:t>
            </a:r>
            <a:r>
              <a:rPr lang="en" sz="4300">
                <a:solidFill>
                  <a:schemeClr val="accent4"/>
                </a:solidFill>
              </a:rPr>
              <a:t> System</a:t>
            </a:r>
            <a:endParaRPr sz="4300">
              <a:solidFill>
                <a:schemeClr val="accent4"/>
              </a:solidFill>
            </a:endParaRPr>
          </a:p>
        </p:txBody>
      </p:sp>
      <p:sp>
        <p:nvSpPr>
          <p:cNvPr id="7069" name="Google Shape;7069;p36"/>
          <p:cNvSpPr txBox="1"/>
          <p:nvPr>
            <p:ph idx="1" type="subTitle"/>
          </p:nvPr>
        </p:nvSpPr>
        <p:spPr>
          <a:xfrm>
            <a:off x="-360200" y="3206825"/>
            <a:ext cx="3865500" cy="110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Md. Shamaun Nabi (18201050)</a:t>
            </a:r>
            <a:endParaRPr/>
          </a:p>
          <a:p>
            <a:pPr indent="0" lvl="0" marL="0" rtl="0" algn="ctr">
              <a:spcBef>
                <a:spcPts val="0"/>
              </a:spcBef>
              <a:spcAft>
                <a:spcPts val="0"/>
              </a:spcAft>
              <a:buClr>
                <a:schemeClr val="dk1"/>
              </a:buClr>
              <a:buSzPts val="1100"/>
              <a:buFont typeface="Arial"/>
              <a:buNone/>
            </a:pPr>
            <a:r>
              <a:rPr lang="en"/>
              <a:t>Md. Musfiqur Rahman (18201054)</a:t>
            </a:r>
            <a:endParaRPr/>
          </a:p>
          <a:p>
            <a:pPr indent="0" lvl="0" marL="0" rtl="0" algn="ctr">
              <a:spcBef>
                <a:spcPts val="0"/>
              </a:spcBef>
              <a:spcAft>
                <a:spcPts val="0"/>
              </a:spcAft>
              <a:buClr>
                <a:schemeClr val="dk1"/>
              </a:buClr>
              <a:buSzPts val="1100"/>
              <a:buFont typeface="Arial"/>
              <a:buNone/>
            </a:pPr>
            <a:r>
              <a:rPr lang="en"/>
              <a:t>Al Amin (18201063)</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p:txBody>
      </p:sp>
      <p:grpSp>
        <p:nvGrpSpPr>
          <p:cNvPr id="7070" name="Google Shape;7070;p36"/>
          <p:cNvGrpSpPr/>
          <p:nvPr/>
        </p:nvGrpSpPr>
        <p:grpSpPr>
          <a:xfrm>
            <a:off x="4674100" y="3483900"/>
            <a:ext cx="544125" cy="750025"/>
            <a:chOff x="2551975" y="1324025"/>
            <a:chExt cx="544125" cy="750025"/>
          </a:xfrm>
        </p:grpSpPr>
        <p:sp>
          <p:nvSpPr>
            <p:cNvPr id="7071" name="Google Shape;7071;p36"/>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36"/>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36"/>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36"/>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36"/>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36"/>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36"/>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36"/>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36"/>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36"/>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36"/>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36"/>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36"/>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36"/>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36"/>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36"/>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7" name="Google Shape;7087;p36"/>
          <p:cNvSpPr/>
          <p:nvPr/>
        </p:nvSpPr>
        <p:spPr>
          <a:xfrm>
            <a:off x="3423825" y="3950757"/>
            <a:ext cx="283176" cy="283176"/>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088" name="Google Shape;7088;p36"/>
          <p:cNvPicPr preferRelativeResize="0"/>
          <p:nvPr/>
        </p:nvPicPr>
        <p:blipFill>
          <a:blip r:embed="rId3">
            <a:alphaModFix/>
          </a:blip>
          <a:stretch>
            <a:fillRect/>
          </a:stretch>
        </p:blipFill>
        <p:spPr>
          <a:xfrm>
            <a:off x="1791975" y="1093800"/>
            <a:ext cx="7199625" cy="4053075"/>
          </a:xfrm>
          <a:prstGeom prst="rect">
            <a:avLst/>
          </a:prstGeom>
          <a:noFill/>
          <a:ln>
            <a:noFill/>
          </a:ln>
        </p:spPr>
      </p:pic>
      <p:pic>
        <p:nvPicPr>
          <p:cNvPr id="7089" name="Google Shape;7089;p36"/>
          <p:cNvPicPr preferRelativeResize="0"/>
          <p:nvPr/>
        </p:nvPicPr>
        <p:blipFill>
          <a:blip r:embed="rId4">
            <a:alphaModFix/>
          </a:blip>
          <a:stretch>
            <a:fillRect/>
          </a:stretch>
        </p:blipFill>
        <p:spPr>
          <a:xfrm>
            <a:off x="4836050" y="3753475"/>
            <a:ext cx="1900427" cy="1390025"/>
          </a:xfrm>
          <a:prstGeom prst="rect">
            <a:avLst/>
          </a:prstGeom>
          <a:noFill/>
          <a:ln>
            <a:noFill/>
          </a:ln>
          <a:effectLst>
            <a:outerShdw blurRad="485775" rotWithShape="0" algn="bl" dir="5400000" dist="247650">
              <a:srgbClr val="000000">
                <a:alpha val="77000"/>
              </a:srgbClr>
            </a:outerShdw>
          </a:effectLst>
        </p:spPr>
      </p:pic>
      <p:pic>
        <p:nvPicPr>
          <p:cNvPr id="7090" name="Google Shape;7090;p36"/>
          <p:cNvPicPr preferRelativeResize="0"/>
          <p:nvPr/>
        </p:nvPicPr>
        <p:blipFill>
          <a:blip r:embed="rId5">
            <a:alphaModFix/>
          </a:blip>
          <a:stretch>
            <a:fillRect/>
          </a:stretch>
        </p:blipFill>
        <p:spPr>
          <a:xfrm>
            <a:off x="6607200" y="2571750"/>
            <a:ext cx="1252000" cy="1252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15" name="Shape 7215"/>
        <p:cNvGrpSpPr/>
        <p:nvPr/>
      </p:nvGrpSpPr>
      <p:grpSpPr>
        <a:xfrm>
          <a:off x="0" y="0"/>
          <a:ext cx="0" cy="0"/>
          <a:chOff x="0" y="0"/>
          <a:chExt cx="0" cy="0"/>
        </a:xfrm>
      </p:grpSpPr>
      <p:sp>
        <p:nvSpPr>
          <p:cNvPr id="7216" name="Google Shape;7216;p45"/>
          <p:cNvSpPr txBox="1"/>
          <p:nvPr>
            <p:ph type="title"/>
          </p:nvPr>
        </p:nvSpPr>
        <p:spPr>
          <a:xfrm>
            <a:off x="717425" y="404125"/>
            <a:ext cx="7709100" cy="61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Critical Challenges</a:t>
            </a:r>
            <a:endParaRPr/>
          </a:p>
        </p:txBody>
      </p:sp>
      <p:sp>
        <p:nvSpPr>
          <p:cNvPr id="7217" name="Google Shape;7217;p45"/>
          <p:cNvSpPr txBox="1"/>
          <p:nvPr>
            <p:ph idx="13" type="title"/>
          </p:nvPr>
        </p:nvSpPr>
        <p:spPr>
          <a:xfrm>
            <a:off x="988800" y="1458975"/>
            <a:ext cx="1395000" cy="54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Privacy</a:t>
            </a:r>
            <a:endParaRPr sz="2000"/>
          </a:p>
        </p:txBody>
      </p:sp>
      <p:sp>
        <p:nvSpPr>
          <p:cNvPr id="7218" name="Google Shape;7218;p45"/>
          <p:cNvSpPr txBox="1"/>
          <p:nvPr>
            <p:ph idx="18" type="title"/>
          </p:nvPr>
        </p:nvSpPr>
        <p:spPr>
          <a:xfrm>
            <a:off x="151775" y="1456124"/>
            <a:ext cx="835200" cy="54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7219" name="Google Shape;7219;p45"/>
          <p:cNvSpPr txBox="1"/>
          <p:nvPr>
            <p:ph idx="18" type="title"/>
          </p:nvPr>
        </p:nvSpPr>
        <p:spPr>
          <a:xfrm>
            <a:off x="5294775" y="1476374"/>
            <a:ext cx="835200" cy="54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07</a:t>
            </a:r>
            <a:endParaRPr/>
          </a:p>
        </p:txBody>
      </p:sp>
      <p:sp>
        <p:nvSpPr>
          <p:cNvPr id="7220" name="Google Shape;7220;p45"/>
          <p:cNvSpPr txBox="1"/>
          <p:nvPr>
            <p:ph idx="13" type="title"/>
          </p:nvPr>
        </p:nvSpPr>
        <p:spPr>
          <a:xfrm>
            <a:off x="5991525" y="1455125"/>
            <a:ext cx="2180100" cy="54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Latency</a:t>
            </a:r>
            <a:endParaRPr/>
          </a:p>
        </p:txBody>
      </p:sp>
      <p:sp>
        <p:nvSpPr>
          <p:cNvPr id="7221" name="Google Shape;7221;p45"/>
          <p:cNvSpPr txBox="1"/>
          <p:nvPr/>
        </p:nvSpPr>
        <p:spPr>
          <a:xfrm>
            <a:off x="335050" y="1963175"/>
            <a:ext cx="4253400" cy="9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latin typeface="Asap"/>
                <a:ea typeface="Asap"/>
                <a:cs typeface="Asap"/>
                <a:sym typeface="Asap"/>
              </a:rPr>
              <a:t>Generally, an individual needs to feed his persona information to the recommendation system</a:t>
            </a:r>
            <a:endParaRPr sz="1700">
              <a:latin typeface="Asap"/>
              <a:ea typeface="Asap"/>
              <a:cs typeface="Asap"/>
              <a:sym typeface="Asap"/>
            </a:endParaRPr>
          </a:p>
        </p:txBody>
      </p:sp>
      <p:sp>
        <p:nvSpPr>
          <p:cNvPr id="7222" name="Google Shape;7222;p45"/>
          <p:cNvSpPr txBox="1"/>
          <p:nvPr/>
        </p:nvSpPr>
        <p:spPr>
          <a:xfrm>
            <a:off x="4798575" y="1930875"/>
            <a:ext cx="4580700" cy="9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latin typeface="Asap"/>
                <a:ea typeface="Asap"/>
                <a:cs typeface="Asap"/>
                <a:sym typeface="Asap"/>
              </a:rPr>
              <a:t>only already existing products are recommended to users as newly added products are not rated yet. </a:t>
            </a:r>
            <a:endParaRPr sz="1700">
              <a:latin typeface="Asap"/>
              <a:ea typeface="Asap"/>
              <a:cs typeface="Asap"/>
              <a:sym typeface="Asap"/>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26" name="Shape 7226"/>
        <p:cNvGrpSpPr/>
        <p:nvPr/>
      </p:nvGrpSpPr>
      <p:grpSpPr>
        <a:xfrm>
          <a:off x="0" y="0"/>
          <a:ext cx="0" cy="0"/>
          <a:chOff x="0" y="0"/>
          <a:chExt cx="0" cy="0"/>
        </a:xfrm>
      </p:grpSpPr>
      <p:graphicFrame>
        <p:nvGraphicFramePr>
          <p:cNvPr id="7227" name="Google Shape;7227;p46"/>
          <p:cNvGraphicFramePr/>
          <p:nvPr/>
        </p:nvGraphicFramePr>
        <p:xfrm>
          <a:off x="206500" y="304800"/>
          <a:ext cx="3000000" cy="3000000"/>
        </p:xfrm>
        <a:graphic>
          <a:graphicData uri="http://schemas.openxmlformats.org/drawingml/2006/table">
            <a:tbl>
              <a:tblPr>
                <a:noFill/>
                <a:tableStyleId>{039D49EC-1711-4DAB-8547-C2936EBD70DF}</a:tableStyleId>
              </a:tblPr>
              <a:tblGrid>
                <a:gridCol w="507600"/>
                <a:gridCol w="1595625"/>
                <a:gridCol w="6834250"/>
              </a:tblGrid>
              <a:tr h="486325">
                <a:tc>
                  <a:txBody>
                    <a:bodyPr/>
                    <a:lstStyle/>
                    <a:p>
                      <a:pPr indent="0" lvl="0" marL="0" rtl="0" algn="ctr">
                        <a:lnSpc>
                          <a:spcPct val="115000"/>
                        </a:lnSpc>
                        <a:spcBef>
                          <a:spcPts val="0"/>
                        </a:spcBef>
                        <a:spcAft>
                          <a:spcPts val="0"/>
                        </a:spcAft>
                        <a:buClr>
                          <a:schemeClr val="dk1"/>
                        </a:buClr>
                        <a:buSzPts val="1100"/>
                        <a:buFont typeface="Arial"/>
                        <a:buNone/>
                      </a:pPr>
                      <a:r>
                        <a:rPr b="1" lang="en" sz="1100">
                          <a:solidFill>
                            <a:schemeClr val="accent4"/>
                          </a:solidFill>
                          <a:latin typeface="Times New Roman"/>
                          <a:ea typeface="Times New Roman"/>
                          <a:cs typeface="Times New Roman"/>
                          <a:sym typeface="Times New Roman"/>
                        </a:rPr>
                        <a:t>As</a:t>
                      </a:r>
                      <a:endParaRPr sz="1300">
                        <a:solidFill>
                          <a:schemeClr val="accent4"/>
                        </a:solidFill>
                      </a:endParaRPr>
                    </a:p>
                  </a:txBody>
                  <a:tcPr marT="91425" marB="91425" marR="91425" marL="91425"/>
                </a:tc>
                <a:tc>
                  <a:txBody>
                    <a:bodyPr/>
                    <a:lstStyle/>
                    <a:p>
                      <a:pPr indent="0" lvl="0" marL="0" rtl="0" algn="ctr">
                        <a:lnSpc>
                          <a:spcPct val="115000"/>
                        </a:lnSpc>
                        <a:spcBef>
                          <a:spcPts val="0"/>
                        </a:spcBef>
                        <a:spcAft>
                          <a:spcPts val="0"/>
                        </a:spcAft>
                        <a:buClr>
                          <a:schemeClr val="dk1"/>
                        </a:buClr>
                        <a:buSzPts val="1100"/>
                        <a:buFont typeface="Arial"/>
                        <a:buNone/>
                      </a:pPr>
                      <a:r>
                        <a:rPr b="1" lang="en" sz="1100">
                          <a:solidFill>
                            <a:schemeClr val="accent4"/>
                          </a:solidFill>
                          <a:latin typeface="Times New Roman"/>
                          <a:ea typeface="Times New Roman"/>
                          <a:cs typeface="Times New Roman"/>
                          <a:sym typeface="Times New Roman"/>
                        </a:rPr>
                        <a:t>Attribute</a:t>
                      </a:r>
                      <a:endParaRPr sz="1300">
                        <a:solidFill>
                          <a:schemeClr val="accent4"/>
                        </a:solidFill>
                      </a:endParaRPr>
                    </a:p>
                  </a:txBody>
                  <a:tcPr marT="91425" marB="91425" marR="91425" marL="91425"/>
                </a:tc>
                <a:tc>
                  <a:txBody>
                    <a:bodyPr/>
                    <a:lstStyle/>
                    <a:p>
                      <a:pPr indent="0" lvl="0" marL="0" rtl="0" algn="ctr">
                        <a:lnSpc>
                          <a:spcPct val="115000"/>
                        </a:lnSpc>
                        <a:spcBef>
                          <a:spcPts val="0"/>
                        </a:spcBef>
                        <a:spcAft>
                          <a:spcPts val="0"/>
                        </a:spcAft>
                        <a:buClr>
                          <a:schemeClr val="dk1"/>
                        </a:buClr>
                        <a:buSzPts val="1100"/>
                        <a:buFont typeface="Arial"/>
                        <a:buNone/>
                      </a:pPr>
                      <a:r>
                        <a:rPr b="1" lang="en" sz="1100">
                          <a:solidFill>
                            <a:schemeClr val="accent4"/>
                          </a:solidFill>
                          <a:latin typeface="Times New Roman"/>
                          <a:ea typeface="Times New Roman"/>
                          <a:cs typeface="Times New Roman"/>
                          <a:sym typeface="Times New Roman"/>
                        </a:rPr>
                        <a:t>How As are addressed through the project</a:t>
                      </a:r>
                      <a:endParaRPr sz="1300">
                        <a:solidFill>
                          <a:schemeClr val="accent4"/>
                        </a:solidFill>
                      </a:endParaRPr>
                    </a:p>
                  </a:txBody>
                  <a:tcPr marT="91425" marB="91425" marR="91425" marL="91425"/>
                </a:tc>
              </a:tr>
              <a:tr h="1145050">
                <a:tc>
                  <a:txBody>
                    <a:bodyPr/>
                    <a:lstStyle/>
                    <a:p>
                      <a:pPr indent="0" lvl="0" marL="0" rtl="0" algn="l">
                        <a:spcBef>
                          <a:spcPts val="0"/>
                        </a:spcBef>
                        <a:spcAft>
                          <a:spcPts val="0"/>
                        </a:spcAft>
                        <a:buNone/>
                      </a:pPr>
                      <a:r>
                        <a:rPr lang="en" sz="1300"/>
                        <a:t>A1</a:t>
                      </a:r>
                      <a:endParaRPr sz="1300"/>
                    </a:p>
                  </a:txBody>
                  <a:tcPr marT="91425" marB="91425" marR="91425" marL="91425"/>
                </a:tc>
                <a:tc>
                  <a:txBody>
                    <a:bodyPr/>
                    <a:lstStyle/>
                    <a:p>
                      <a:pPr indent="0" lvl="0" marL="0" rtl="0" algn="l">
                        <a:spcBef>
                          <a:spcPts val="0"/>
                        </a:spcBef>
                        <a:spcAft>
                          <a:spcPts val="0"/>
                        </a:spcAft>
                        <a:buNone/>
                      </a:pPr>
                      <a:r>
                        <a:rPr lang="en" sz="1300"/>
                        <a:t>Range of Resources</a:t>
                      </a:r>
                      <a:endParaRPr sz="13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sz="1300"/>
                        <a:t>In development stage, the project requires the use of diverse resources including different type of material : Movie dataset</a:t>
                      </a:r>
                      <a:endParaRPr sz="1300"/>
                    </a:p>
                    <a:p>
                      <a:pPr indent="0" lvl="0" marL="0" rtl="0" algn="l">
                        <a:spcBef>
                          <a:spcPts val="0"/>
                        </a:spcBef>
                        <a:spcAft>
                          <a:spcPts val="0"/>
                        </a:spcAft>
                        <a:buClr>
                          <a:schemeClr val="dk1"/>
                        </a:buClr>
                        <a:buSzPts val="1100"/>
                        <a:buFont typeface="Arial"/>
                        <a:buNone/>
                      </a:pPr>
                      <a:r>
                        <a:rPr lang="en" sz="1300"/>
                        <a:t>Information’s: Movie </a:t>
                      </a:r>
                      <a:r>
                        <a:rPr lang="en" sz="1300"/>
                        <a:t>metadata</a:t>
                      </a:r>
                      <a:r>
                        <a:rPr lang="en" sz="1300"/>
                        <a:t>, Movie knowledge</a:t>
                      </a:r>
                      <a:endParaRPr sz="1300"/>
                    </a:p>
                    <a:p>
                      <a:pPr indent="0" lvl="0" marL="0" rtl="0" algn="l">
                        <a:spcBef>
                          <a:spcPts val="0"/>
                        </a:spcBef>
                        <a:spcAft>
                          <a:spcPts val="0"/>
                        </a:spcAft>
                        <a:buClr>
                          <a:schemeClr val="dk1"/>
                        </a:buClr>
                        <a:buSzPts val="1100"/>
                        <a:buFont typeface="Arial"/>
                        <a:buNone/>
                      </a:pPr>
                      <a:r>
                        <a:rPr lang="en" sz="1300"/>
                        <a:t>Technologies: machine learning(ML) model for supervised,</a:t>
                      </a:r>
                      <a:endParaRPr sz="1300"/>
                    </a:p>
                    <a:p>
                      <a:pPr indent="0" lvl="0" marL="0" rtl="0" algn="l">
                        <a:spcBef>
                          <a:spcPts val="0"/>
                        </a:spcBef>
                        <a:spcAft>
                          <a:spcPts val="0"/>
                        </a:spcAft>
                        <a:buNone/>
                      </a:pPr>
                      <a:r>
                        <a:rPr lang="en" sz="1300"/>
                        <a:t>People: Developers. Designer, Analyzer</a:t>
                      </a:r>
                      <a:endParaRPr sz="1300"/>
                    </a:p>
                  </a:txBody>
                  <a:tcPr marT="91425" marB="91425" marR="91425" marL="91425"/>
                </a:tc>
              </a:tr>
              <a:tr h="597050">
                <a:tc>
                  <a:txBody>
                    <a:bodyPr/>
                    <a:lstStyle/>
                    <a:p>
                      <a:pPr indent="0" lvl="0" marL="0" rtl="0" algn="l">
                        <a:spcBef>
                          <a:spcPts val="0"/>
                        </a:spcBef>
                        <a:spcAft>
                          <a:spcPts val="0"/>
                        </a:spcAft>
                        <a:buNone/>
                      </a:pPr>
                      <a:r>
                        <a:rPr lang="en" sz="1300"/>
                        <a:t>A2</a:t>
                      </a:r>
                      <a:endParaRPr sz="1300"/>
                    </a:p>
                  </a:txBody>
                  <a:tcPr marT="91425" marB="91425" marR="91425" marL="91425"/>
                </a:tc>
                <a:tc>
                  <a:txBody>
                    <a:bodyPr/>
                    <a:lstStyle/>
                    <a:p>
                      <a:pPr indent="0" lvl="0" marL="0" rtl="0" algn="l">
                        <a:spcBef>
                          <a:spcPts val="0"/>
                        </a:spcBef>
                        <a:spcAft>
                          <a:spcPts val="0"/>
                        </a:spcAft>
                        <a:buNone/>
                      </a:pPr>
                      <a:r>
                        <a:rPr lang="en" sz="1300"/>
                        <a:t>Level of Interaction</a:t>
                      </a:r>
                      <a:endParaRPr sz="1300"/>
                    </a:p>
                  </a:txBody>
                  <a:tcPr marT="91425" marB="91425" marR="91425" marL="91425"/>
                </a:tc>
                <a:tc>
                  <a:txBody>
                    <a:bodyPr/>
                    <a:lstStyle/>
                    <a:p>
                      <a:pPr indent="0" lvl="0" marL="0" rtl="0" algn="l">
                        <a:spcBef>
                          <a:spcPts val="0"/>
                        </a:spcBef>
                        <a:spcAft>
                          <a:spcPts val="0"/>
                        </a:spcAft>
                        <a:buNone/>
                      </a:pPr>
                      <a:r>
                        <a:rPr lang="en" sz="1300"/>
                        <a:t>A better interaction is required among the researchers and developers (student), Viewers and participants (system users).</a:t>
                      </a:r>
                      <a:endParaRPr sz="1300"/>
                    </a:p>
                  </a:txBody>
                  <a:tcPr marT="91425" marB="91425" marR="91425" marL="91425"/>
                </a:tc>
              </a:tr>
              <a:tr h="806050">
                <a:tc>
                  <a:txBody>
                    <a:bodyPr/>
                    <a:lstStyle/>
                    <a:p>
                      <a:pPr indent="0" lvl="0" marL="0" rtl="0" algn="l">
                        <a:spcBef>
                          <a:spcPts val="0"/>
                        </a:spcBef>
                        <a:spcAft>
                          <a:spcPts val="0"/>
                        </a:spcAft>
                        <a:buNone/>
                      </a:pPr>
                      <a:r>
                        <a:rPr lang="en" sz="1300"/>
                        <a:t>A3</a:t>
                      </a:r>
                      <a:endParaRPr sz="1300"/>
                    </a:p>
                  </a:txBody>
                  <a:tcPr marT="91425" marB="91425" marR="91425" marL="91425"/>
                </a:tc>
                <a:tc>
                  <a:txBody>
                    <a:bodyPr/>
                    <a:lstStyle/>
                    <a:p>
                      <a:pPr indent="0" lvl="0" marL="0" rtl="0" algn="l">
                        <a:spcBef>
                          <a:spcPts val="0"/>
                        </a:spcBef>
                        <a:spcAft>
                          <a:spcPts val="0"/>
                        </a:spcAft>
                        <a:buNone/>
                      </a:pPr>
                      <a:r>
                        <a:rPr lang="en" sz="1300"/>
                        <a:t>Innovation</a:t>
                      </a:r>
                      <a:endParaRPr sz="1300"/>
                    </a:p>
                  </a:txBody>
                  <a:tcPr marT="91425" marB="91425" marR="91425" marL="91425"/>
                </a:tc>
                <a:tc>
                  <a:txBody>
                    <a:bodyPr/>
                    <a:lstStyle/>
                    <a:p>
                      <a:pPr indent="0" lvl="0" marL="0" rtl="0" algn="l">
                        <a:spcBef>
                          <a:spcPts val="0"/>
                        </a:spcBef>
                        <a:spcAft>
                          <a:spcPts val="0"/>
                        </a:spcAft>
                        <a:buNone/>
                      </a:pPr>
                      <a:r>
                        <a:rPr lang="en" sz="1300"/>
                        <a:t>A degree of innovation is required to develop the machine-learning based supervised learning model using the available data set.</a:t>
                      </a:r>
                      <a:endParaRPr sz="1300"/>
                    </a:p>
                  </a:txBody>
                  <a:tcPr marT="91425" marB="91425" marR="91425" marL="91425"/>
                </a:tc>
              </a:tr>
              <a:tr h="1015025">
                <a:tc>
                  <a:txBody>
                    <a:bodyPr/>
                    <a:lstStyle/>
                    <a:p>
                      <a:pPr indent="0" lvl="0" marL="0" rtl="0" algn="l">
                        <a:spcBef>
                          <a:spcPts val="0"/>
                        </a:spcBef>
                        <a:spcAft>
                          <a:spcPts val="0"/>
                        </a:spcAft>
                        <a:buNone/>
                      </a:pPr>
                      <a:r>
                        <a:rPr lang="en" sz="1300"/>
                        <a:t>A4</a:t>
                      </a:r>
                      <a:endParaRPr sz="13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sz="1300"/>
                        <a:t>Consequences for society</a:t>
                      </a:r>
                      <a:endParaRPr sz="1300"/>
                    </a:p>
                    <a:p>
                      <a:pPr indent="0" lvl="0" marL="0" rtl="0" algn="l">
                        <a:spcBef>
                          <a:spcPts val="0"/>
                        </a:spcBef>
                        <a:spcAft>
                          <a:spcPts val="0"/>
                        </a:spcAft>
                        <a:buNone/>
                      </a:pPr>
                      <a:r>
                        <a:rPr lang="en" sz="1300"/>
                        <a:t>and the environment</a:t>
                      </a:r>
                      <a:endParaRPr sz="1300"/>
                    </a:p>
                  </a:txBody>
                  <a:tcPr marT="91425" marB="91425" marR="91425" marL="91425"/>
                </a:tc>
                <a:tc>
                  <a:txBody>
                    <a:bodyPr/>
                    <a:lstStyle/>
                    <a:p>
                      <a:pPr indent="0" lvl="0" marL="0" rtl="0" algn="l">
                        <a:spcBef>
                          <a:spcPts val="0"/>
                        </a:spcBef>
                        <a:spcAft>
                          <a:spcPts val="0"/>
                        </a:spcAft>
                        <a:buNone/>
                      </a:pPr>
                      <a:r>
                        <a:rPr lang="en" sz="1300"/>
                        <a:t>Because of this, our viewers are going to have a more convenient platform. Even in the condition of having physical distance, people can choose their desired movie without wasting time and follow the updated trend.</a:t>
                      </a:r>
                      <a:endParaRPr sz="1300"/>
                    </a:p>
                  </a:txBody>
                  <a:tcPr marT="91425" marB="91425" marR="91425" marL="91425"/>
                </a:tc>
              </a:tr>
              <a:tr h="596650">
                <a:tc>
                  <a:txBody>
                    <a:bodyPr/>
                    <a:lstStyle/>
                    <a:p>
                      <a:pPr indent="0" lvl="0" marL="0" rtl="0" algn="l">
                        <a:spcBef>
                          <a:spcPts val="0"/>
                        </a:spcBef>
                        <a:spcAft>
                          <a:spcPts val="0"/>
                        </a:spcAft>
                        <a:buNone/>
                      </a:pPr>
                      <a:r>
                        <a:rPr lang="en" sz="1300"/>
                        <a:t>A5</a:t>
                      </a:r>
                      <a:endParaRPr sz="1300"/>
                    </a:p>
                  </a:txBody>
                  <a:tcPr marT="91425" marB="91425" marR="91425" marL="91425"/>
                </a:tc>
                <a:tc>
                  <a:txBody>
                    <a:bodyPr/>
                    <a:lstStyle/>
                    <a:p>
                      <a:pPr indent="0" lvl="0" marL="0" rtl="0" algn="l">
                        <a:spcBef>
                          <a:spcPts val="0"/>
                        </a:spcBef>
                        <a:spcAft>
                          <a:spcPts val="0"/>
                        </a:spcAft>
                        <a:buNone/>
                      </a:pPr>
                      <a:r>
                        <a:rPr lang="en" sz="1300"/>
                        <a:t>Familiarity</a:t>
                      </a:r>
                      <a:endParaRPr sz="1300"/>
                    </a:p>
                  </a:txBody>
                  <a:tcPr marT="91425" marB="91425" marR="91425" marL="91425"/>
                </a:tc>
                <a:tc>
                  <a:txBody>
                    <a:bodyPr/>
                    <a:lstStyle/>
                    <a:p>
                      <a:pPr indent="0" lvl="0" marL="0" rtl="0" algn="l">
                        <a:spcBef>
                          <a:spcPts val="0"/>
                        </a:spcBef>
                        <a:spcAft>
                          <a:spcPts val="0"/>
                        </a:spcAft>
                        <a:buNone/>
                      </a:pPr>
                      <a:r>
                        <a:rPr lang="en" sz="1300"/>
                        <a:t>The project deals with a recommendation system based on users searching, watching, viewing rating and so on analysis of participants.</a:t>
                      </a:r>
                      <a:endParaRPr sz="1300"/>
                    </a:p>
                  </a:txBody>
                  <a:tcPr marT="91425" marB="91425" marR="91425" marL="91425"/>
                </a:tc>
              </a:tr>
            </a:tbl>
          </a:graphicData>
        </a:graphic>
      </p:graphicFrame>
      <p:sp>
        <p:nvSpPr>
          <p:cNvPr id="7228" name="Google Shape;7228;p46"/>
          <p:cNvSpPr txBox="1"/>
          <p:nvPr/>
        </p:nvSpPr>
        <p:spPr>
          <a:xfrm>
            <a:off x="2428800" y="-86950"/>
            <a:ext cx="434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4"/>
                </a:solidFill>
                <a:latin typeface="Asap"/>
                <a:ea typeface="Asap"/>
                <a:cs typeface="Asap"/>
                <a:sym typeface="Asap"/>
              </a:rPr>
              <a:t>How As are addressed through the project</a:t>
            </a:r>
            <a:endParaRPr b="1">
              <a:solidFill>
                <a:schemeClr val="accent4"/>
              </a:solidFill>
              <a:latin typeface="Asap"/>
              <a:ea typeface="Asap"/>
              <a:cs typeface="Asap"/>
              <a:sym typeface="Asap"/>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32" name="Shape 7232"/>
        <p:cNvGrpSpPr/>
        <p:nvPr/>
      </p:nvGrpSpPr>
      <p:grpSpPr>
        <a:xfrm>
          <a:off x="0" y="0"/>
          <a:ext cx="0" cy="0"/>
          <a:chOff x="0" y="0"/>
          <a:chExt cx="0" cy="0"/>
        </a:xfrm>
      </p:grpSpPr>
      <p:graphicFrame>
        <p:nvGraphicFramePr>
          <p:cNvPr id="7233" name="Google Shape;7233;p47"/>
          <p:cNvGraphicFramePr/>
          <p:nvPr/>
        </p:nvGraphicFramePr>
        <p:xfrm>
          <a:off x="130325" y="240550"/>
          <a:ext cx="3000000" cy="3000000"/>
        </p:xfrm>
        <a:graphic>
          <a:graphicData uri="http://schemas.openxmlformats.org/drawingml/2006/table">
            <a:tbl>
              <a:tblPr>
                <a:noFill/>
                <a:tableStyleId>{039D49EC-1711-4DAB-8547-C2936EBD70DF}</a:tableStyleId>
              </a:tblPr>
              <a:tblGrid>
                <a:gridCol w="507600"/>
                <a:gridCol w="1595625"/>
                <a:gridCol w="6834250"/>
              </a:tblGrid>
              <a:tr h="486325">
                <a:tc>
                  <a:txBody>
                    <a:bodyPr/>
                    <a:lstStyle/>
                    <a:p>
                      <a:pPr indent="0" lvl="0" marL="0" rtl="0" algn="ctr">
                        <a:lnSpc>
                          <a:spcPct val="115000"/>
                        </a:lnSpc>
                        <a:spcBef>
                          <a:spcPts val="0"/>
                        </a:spcBef>
                        <a:spcAft>
                          <a:spcPts val="0"/>
                        </a:spcAft>
                        <a:buNone/>
                      </a:pPr>
                      <a:r>
                        <a:rPr b="1" lang="en" sz="1100">
                          <a:solidFill>
                            <a:schemeClr val="accent4"/>
                          </a:solidFill>
                          <a:latin typeface="Times New Roman"/>
                          <a:ea typeface="Times New Roman"/>
                          <a:cs typeface="Times New Roman"/>
                          <a:sym typeface="Times New Roman"/>
                        </a:rPr>
                        <a:t>Ps0</a:t>
                      </a:r>
                      <a:endParaRPr b="1" sz="1100">
                        <a:solidFill>
                          <a:schemeClr val="accent4"/>
                        </a:solidFill>
                        <a:latin typeface="Times New Roman"/>
                        <a:ea typeface="Times New Roman"/>
                        <a:cs typeface="Times New Roman"/>
                        <a:sym typeface="Times New Roman"/>
                      </a:endParaRPr>
                    </a:p>
                  </a:txBody>
                  <a:tcPr marT="91425" marB="91425" marR="91425" marL="91425"/>
                </a:tc>
                <a:tc>
                  <a:txBody>
                    <a:bodyPr/>
                    <a:lstStyle/>
                    <a:p>
                      <a:pPr indent="0" lvl="0" marL="0" rtl="0" algn="ctr">
                        <a:lnSpc>
                          <a:spcPct val="115000"/>
                        </a:lnSpc>
                        <a:spcBef>
                          <a:spcPts val="0"/>
                        </a:spcBef>
                        <a:spcAft>
                          <a:spcPts val="0"/>
                        </a:spcAft>
                        <a:buNone/>
                      </a:pPr>
                      <a:r>
                        <a:rPr b="1" lang="en" sz="1100">
                          <a:solidFill>
                            <a:schemeClr val="accent4"/>
                          </a:solidFill>
                          <a:latin typeface="Times New Roman"/>
                          <a:ea typeface="Times New Roman"/>
                          <a:cs typeface="Times New Roman"/>
                          <a:sym typeface="Times New Roman"/>
                        </a:rPr>
                        <a:t>Attribute</a:t>
                      </a:r>
                      <a:endParaRPr sz="1300">
                        <a:solidFill>
                          <a:schemeClr val="accent4"/>
                        </a:solidFill>
                      </a:endParaRPr>
                    </a:p>
                  </a:txBody>
                  <a:tcPr marT="91425" marB="91425" marR="91425" marL="91425"/>
                </a:tc>
                <a:tc>
                  <a:txBody>
                    <a:bodyPr/>
                    <a:lstStyle/>
                    <a:p>
                      <a:pPr indent="0" lvl="0" marL="0" rtl="0" algn="ctr">
                        <a:lnSpc>
                          <a:spcPct val="115000"/>
                        </a:lnSpc>
                        <a:spcBef>
                          <a:spcPts val="0"/>
                        </a:spcBef>
                        <a:spcAft>
                          <a:spcPts val="0"/>
                        </a:spcAft>
                        <a:buNone/>
                      </a:pPr>
                      <a:r>
                        <a:rPr b="1" lang="en" sz="1100">
                          <a:solidFill>
                            <a:schemeClr val="accent4"/>
                          </a:solidFill>
                          <a:latin typeface="Times New Roman"/>
                          <a:ea typeface="Times New Roman"/>
                          <a:cs typeface="Times New Roman"/>
                          <a:sym typeface="Times New Roman"/>
                        </a:rPr>
                        <a:t>How Ps are addressed through the project</a:t>
                      </a:r>
                      <a:endParaRPr sz="1300">
                        <a:solidFill>
                          <a:schemeClr val="accent4"/>
                        </a:solidFill>
                      </a:endParaRPr>
                    </a:p>
                  </a:txBody>
                  <a:tcPr marT="91425" marB="91425" marR="91425" marL="91425"/>
                </a:tc>
              </a:tr>
              <a:tr h="1281775">
                <a:tc>
                  <a:txBody>
                    <a:bodyPr/>
                    <a:lstStyle/>
                    <a:p>
                      <a:pPr indent="0" lvl="0" marL="0" rtl="0" algn="l">
                        <a:spcBef>
                          <a:spcPts val="0"/>
                        </a:spcBef>
                        <a:spcAft>
                          <a:spcPts val="0"/>
                        </a:spcAft>
                        <a:buNone/>
                      </a:pPr>
                      <a:r>
                        <a:rPr lang="en" sz="1200"/>
                        <a:t>P</a:t>
                      </a:r>
                      <a:r>
                        <a:rPr lang="en" sz="1200"/>
                        <a:t>1</a:t>
                      </a:r>
                      <a:endParaRPr sz="12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sz="1200"/>
                        <a:t>Depth of Knowledge </a:t>
                      </a:r>
                      <a:endParaRPr sz="1200"/>
                    </a:p>
                    <a:p>
                      <a:pPr indent="0" lvl="0" marL="0" rtl="0" algn="l">
                        <a:spcBef>
                          <a:spcPts val="0"/>
                        </a:spcBef>
                        <a:spcAft>
                          <a:spcPts val="0"/>
                        </a:spcAft>
                        <a:buNone/>
                      </a:pPr>
                      <a:r>
                        <a:rPr lang="en" sz="1200"/>
                        <a:t>Requirement</a:t>
                      </a:r>
                      <a:endParaRPr sz="1200"/>
                    </a:p>
                  </a:txBody>
                  <a:tcPr marT="91425" marB="91425" marR="91425" marL="91425"/>
                </a:tc>
                <a:tc>
                  <a:txBody>
                    <a:bodyPr/>
                    <a:lstStyle/>
                    <a:p>
                      <a:pPr indent="0" lvl="0" marL="0" rtl="0" algn="l">
                        <a:spcBef>
                          <a:spcPts val="0"/>
                        </a:spcBef>
                        <a:spcAft>
                          <a:spcPts val="0"/>
                        </a:spcAft>
                        <a:buNone/>
                      </a:pPr>
                      <a:r>
                        <a:rPr lang="en" sz="1200"/>
                        <a:t>The project requires study of research on Machine Learning system mainly supervised learning  model, Digital data processing (</a:t>
                      </a:r>
                      <a:r>
                        <a:rPr b="1" lang="en" sz="1200">
                          <a:solidFill>
                            <a:schemeClr val="accent3"/>
                          </a:solidFill>
                        </a:rPr>
                        <a:t>K8</a:t>
                      </a:r>
                      <a:r>
                        <a:rPr lang="en" sz="1200"/>
                        <a:t>)</a:t>
                      </a:r>
                      <a:endParaRPr sz="1200"/>
                    </a:p>
                    <a:p>
                      <a:pPr indent="0" lvl="0" marL="0" rtl="0" algn="l">
                        <a:spcBef>
                          <a:spcPts val="0"/>
                        </a:spcBef>
                        <a:spcAft>
                          <a:spcPts val="0"/>
                        </a:spcAft>
                        <a:buNone/>
                      </a:pPr>
                      <a:r>
                        <a:rPr lang="en" sz="1200"/>
                        <a:t>Data collection from user sites like online movies specially movies, series, web series, documentation film etc.(</a:t>
                      </a:r>
                      <a:r>
                        <a:rPr b="1" lang="en" sz="1200">
                          <a:solidFill>
                            <a:schemeClr val="accent3"/>
                          </a:solidFill>
                        </a:rPr>
                        <a:t>K7</a:t>
                      </a:r>
                      <a:r>
                        <a:rPr lang="en" sz="1200"/>
                        <a:t>)</a:t>
                      </a:r>
                      <a:endParaRPr sz="1200"/>
                    </a:p>
                    <a:p>
                      <a:pPr indent="0" lvl="0" marL="0" rtl="0" algn="l">
                        <a:spcBef>
                          <a:spcPts val="0"/>
                        </a:spcBef>
                        <a:spcAft>
                          <a:spcPts val="0"/>
                        </a:spcAft>
                        <a:buNone/>
                      </a:pPr>
                      <a:r>
                        <a:rPr lang="en" sz="1200"/>
                        <a:t>Engineering design (multi-layer model design) (</a:t>
                      </a:r>
                      <a:r>
                        <a:rPr lang="en" sz="1200">
                          <a:solidFill>
                            <a:schemeClr val="accent3"/>
                          </a:solidFill>
                        </a:rPr>
                        <a:t>K5</a:t>
                      </a:r>
                      <a:r>
                        <a:rPr lang="en" sz="1200"/>
                        <a:t>) and user interface development </a:t>
                      </a:r>
                      <a:r>
                        <a:rPr b="1" lang="en" sz="1200">
                          <a:solidFill>
                            <a:schemeClr val="accent3"/>
                          </a:solidFill>
                        </a:rPr>
                        <a:t>(K6</a:t>
                      </a:r>
                      <a:r>
                        <a:rPr lang="en" sz="1200"/>
                        <a:t>) knowledge of software engineering and data pre-processing (feature extension), various algorithms (</a:t>
                      </a:r>
                      <a:r>
                        <a:rPr b="1" lang="en" sz="1200">
                          <a:solidFill>
                            <a:schemeClr val="accent3"/>
                          </a:solidFill>
                        </a:rPr>
                        <a:t>K3, K4, k2</a:t>
                      </a:r>
                      <a:r>
                        <a:rPr lang="en" sz="1200"/>
                        <a:t>).</a:t>
                      </a:r>
                      <a:endParaRPr sz="1200"/>
                    </a:p>
                  </a:txBody>
                  <a:tcPr marT="91425" marB="91425" marR="91425" marL="91425"/>
                </a:tc>
              </a:tr>
              <a:tr h="593975">
                <a:tc>
                  <a:txBody>
                    <a:bodyPr/>
                    <a:lstStyle/>
                    <a:p>
                      <a:pPr indent="0" lvl="0" marL="0" rtl="0" algn="l">
                        <a:spcBef>
                          <a:spcPts val="0"/>
                        </a:spcBef>
                        <a:spcAft>
                          <a:spcPts val="0"/>
                        </a:spcAft>
                        <a:buNone/>
                      </a:pPr>
                      <a:r>
                        <a:rPr lang="en" sz="1200"/>
                        <a:t>P</a:t>
                      </a:r>
                      <a:r>
                        <a:rPr lang="en" sz="1200"/>
                        <a:t>2</a:t>
                      </a:r>
                      <a:endParaRPr sz="12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sz="1200"/>
                        <a:t>Range of</a:t>
                      </a:r>
                      <a:endParaRPr sz="1200"/>
                    </a:p>
                    <a:p>
                      <a:pPr indent="0" lvl="0" marL="0" rtl="0" algn="l">
                        <a:spcBef>
                          <a:spcPts val="0"/>
                        </a:spcBef>
                        <a:spcAft>
                          <a:spcPts val="0"/>
                        </a:spcAft>
                        <a:buClr>
                          <a:schemeClr val="dk1"/>
                        </a:buClr>
                        <a:buSzPts val="1100"/>
                        <a:buFont typeface="Arial"/>
                        <a:buNone/>
                      </a:pPr>
                      <a:r>
                        <a:rPr lang="en" sz="1200"/>
                        <a:t>Conflicting</a:t>
                      </a:r>
                      <a:endParaRPr sz="1200"/>
                    </a:p>
                    <a:p>
                      <a:pPr indent="0" lvl="0" marL="0" rtl="0" algn="l">
                        <a:spcBef>
                          <a:spcPts val="0"/>
                        </a:spcBef>
                        <a:spcAft>
                          <a:spcPts val="0"/>
                        </a:spcAft>
                        <a:buNone/>
                      </a:pPr>
                      <a:r>
                        <a:rPr lang="en" sz="1200"/>
                        <a:t>Requirement</a:t>
                      </a:r>
                      <a:endParaRPr sz="1200"/>
                    </a:p>
                  </a:txBody>
                  <a:tcPr marT="91425" marB="91425" marR="91425" marL="91425"/>
                </a:tc>
                <a:tc>
                  <a:txBody>
                    <a:bodyPr/>
                    <a:lstStyle/>
                    <a:p>
                      <a:pPr indent="0" lvl="0" marL="0" rtl="0" algn="l">
                        <a:spcBef>
                          <a:spcPts val="0"/>
                        </a:spcBef>
                        <a:spcAft>
                          <a:spcPts val="0"/>
                        </a:spcAft>
                        <a:buNone/>
                      </a:pPr>
                      <a:r>
                        <a:rPr lang="en" sz="1200"/>
                        <a:t>Create an appropriate machine-learning model to detect a movie from similar type movies.</a:t>
                      </a:r>
                      <a:endParaRPr sz="1200"/>
                    </a:p>
                  </a:txBody>
                  <a:tcPr marT="91425" marB="91425" marR="91425" marL="91425"/>
                </a:tc>
              </a:tr>
              <a:tr h="557400">
                <a:tc>
                  <a:txBody>
                    <a:bodyPr/>
                    <a:lstStyle/>
                    <a:p>
                      <a:pPr indent="0" lvl="0" marL="0" rtl="0" algn="l">
                        <a:spcBef>
                          <a:spcPts val="0"/>
                        </a:spcBef>
                        <a:spcAft>
                          <a:spcPts val="0"/>
                        </a:spcAft>
                        <a:buNone/>
                      </a:pPr>
                      <a:r>
                        <a:rPr lang="en" sz="1200"/>
                        <a:t>P</a:t>
                      </a:r>
                      <a:r>
                        <a:rPr lang="en" sz="1200"/>
                        <a:t>3</a:t>
                      </a:r>
                      <a:endParaRPr sz="12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sz="1200"/>
                        <a:t>Depth of Analysis</a:t>
                      </a:r>
                      <a:endParaRPr sz="1200"/>
                    </a:p>
                    <a:p>
                      <a:pPr indent="0" lvl="0" marL="0" rtl="0" algn="l">
                        <a:spcBef>
                          <a:spcPts val="0"/>
                        </a:spcBef>
                        <a:spcAft>
                          <a:spcPts val="0"/>
                        </a:spcAft>
                        <a:buNone/>
                      </a:pPr>
                      <a:r>
                        <a:rPr lang="en" sz="1200"/>
                        <a:t>Required</a:t>
                      </a:r>
                      <a:endParaRPr sz="1200"/>
                    </a:p>
                  </a:txBody>
                  <a:tcPr marT="91425" marB="91425" marR="91425" marL="91425"/>
                </a:tc>
                <a:tc>
                  <a:txBody>
                    <a:bodyPr/>
                    <a:lstStyle/>
                    <a:p>
                      <a:pPr indent="0" lvl="0" marL="0" rtl="0" algn="l">
                        <a:spcBef>
                          <a:spcPts val="0"/>
                        </a:spcBef>
                        <a:spcAft>
                          <a:spcPts val="0"/>
                        </a:spcAft>
                        <a:buNone/>
                      </a:pPr>
                      <a:r>
                        <a:rPr lang="en" sz="1200"/>
                        <a:t>Use supervised machine learning model, a type of machine learning model instead of tensor-flow or other API based movie detection algorithm.</a:t>
                      </a:r>
                      <a:endParaRPr sz="1200"/>
                    </a:p>
                  </a:txBody>
                  <a:tcPr marT="91425" marB="91425" marR="91425" marL="91425"/>
                </a:tc>
              </a:tr>
              <a:tr h="487475">
                <a:tc>
                  <a:txBody>
                    <a:bodyPr/>
                    <a:lstStyle/>
                    <a:p>
                      <a:pPr indent="0" lvl="0" marL="0" rtl="0" algn="l">
                        <a:spcBef>
                          <a:spcPts val="0"/>
                        </a:spcBef>
                        <a:spcAft>
                          <a:spcPts val="0"/>
                        </a:spcAft>
                        <a:buNone/>
                      </a:pPr>
                      <a:r>
                        <a:rPr lang="en" sz="1200"/>
                        <a:t>P</a:t>
                      </a:r>
                      <a:r>
                        <a:rPr lang="en" sz="1200"/>
                        <a:t>4</a:t>
                      </a:r>
                      <a:endParaRPr sz="1200"/>
                    </a:p>
                  </a:txBody>
                  <a:tcPr marT="91425" marB="91425" marR="91425" marL="91425"/>
                </a:tc>
                <a:tc>
                  <a:txBody>
                    <a:bodyPr/>
                    <a:lstStyle/>
                    <a:p>
                      <a:pPr indent="0" lvl="0" marL="0" rtl="0" algn="l">
                        <a:spcBef>
                          <a:spcPts val="0"/>
                        </a:spcBef>
                        <a:spcAft>
                          <a:spcPts val="0"/>
                        </a:spcAft>
                        <a:buNone/>
                      </a:pPr>
                      <a:r>
                        <a:rPr lang="en" sz="1200"/>
                        <a:t>Familiarity of Issues</a:t>
                      </a:r>
                      <a:endParaRPr sz="1200"/>
                    </a:p>
                  </a:txBody>
                  <a:tcPr marT="91425" marB="91425" marR="91425" marL="91425"/>
                </a:tc>
                <a:tc>
                  <a:txBody>
                    <a:bodyPr/>
                    <a:lstStyle/>
                    <a:p>
                      <a:pPr indent="0" lvl="0" marL="0" rtl="0" algn="l">
                        <a:spcBef>
                          <a:spcPts val="0"/>
                        </a:spcBef>
                        <a:spcAft>
                          <a:spcPts val="0"/>
                        </a:spcAft>
                        <a:buNone/>
                      </a:pPr>
                      <a:r>
                        <a:rPr lang="en" sz="1200"/>
                        <a:t>Based on searching detection, choice of genre related online result, decision or movie tag.</a:t>
                      </a:r>
                      <a:endParaRPr sz="1200"/>
                    </a:p>
                  </a:txBody>
                  <a:tcPr marT="91425" marB="91425" marR="91425" marL="91425"/>
                </a:tc>
              </a:tr>
              <a:tr h="567800">
                <a:tc>
                  <a:txBody>
                    <a:bodyPr/>
                    <a:lstStyle/>
                    <a:p>
                      <a:pPr indent="0" lvl="0" marL="0" rtl="0" algn="l">
                        <a:spcBef>
                          <a:spcPts val="0"/>
                        </a:spcBef>
                        <a:spcAft>
                          <a:spcPts val="0"/>
                        </a:spcAft>
                        <a:buNone/>
                      </a:pPr>
                      <a:r>
                        <a:rPr lang="en" sz="1200"/>
                        <a:t>P</a:t>
                      </a:r>
                      <a:r>
                        <a:rPr lang="en" sz="1200"/>
                        <a:t>5</a:t>
                      </a:r>
                      <a:endParaRPr sz="1200"/>
                    </a:p>
                  </a:txBody>
                  <a:tcPr marT="91425" marB="91425" marR="91425" marL="91425"/>
                </a:tc>
                <a:tc>
                  <a:txBody>
                    <a:bodyPr/>
                    <a:lstStyle/>
                    <a:p>
                      <a:pPr indent="0" lvl="0" marL="0" rtl="0" algn="l">
                        <a:spcBef>
                          <a:spcPts val="0"/>
                        </a:spcBef>
                        <a:spcAft>
                          <a:spcPts val="0"/>
                        </a:spcAft>
                        <a:buNone/>
                      </a:pPr>
                      <a:r>
                        <a:rPr lang="en" sz="1200"/>
                        <a:t>Extent of applicable codes</a:t>
                      </a:r>
                      <a:endParaRPr sz="1200"/>
                    </a:p>
                  </a:txBody>
                  <a:tcPr marT="91425" marB="91425" marR="91425" marL="91425"/>
                </a:tc>
                <a:tc>
                  <a:txBody>
                    <a:bodyPr/>
                    <a:lstStyle/>
                    <a:p>
                      <a:pPr indent="0" lvl="0" marL="0" rtl="0" algn="l">
                        <a:spcBef>
                          <a:spcPts val="0"/>
                        </a:spcBef>
                        <a:spcAft>
                          <a:spcPts val="0"/>
                        </a:spcAft>
                        <a:buNone/>
                      </a:pPr>
                      <a:r>
                        <a:rPr lang="en" sz="1200"/>
                        <a:t>Using Yolov4 supervised learning model and other industrial standard library functions, build the proper solution model and user interface with data synchronization of the proposed system.</a:t>
                      </a:r>
                      <a:endParaRPr sz="1200"/>
                    </a:p>
                  </a:txBody>
                  <a:tcPr marT="91425" marB="91425" marR="91425" marL="91425"/>
                </a:tc>
              </a:tr>
              <a:tr h="299475">
                <a:tc>
                  <a:txBody>
                    <a:bodyPr/>
                    <a:lstStyle/>
                    <a:p>
                      <a:pPr indent="0" lvl="0" marL="0" rtl="0" algn="l">
                        <a:spcBef>
                          <a:spcPts val="0"/>
                        </a:spcBef>
                        <a:spcAft>
                          <a:spcPts val="0"/>
                        </a:spcAft>
                        <a:buNone/>
                      </a:pPr>
                      <a:r>
                        <a:rPr lang="en" sz="1200"/>
                        <a:t>P7</a:t>
                      </a:r>
                      <a:endParaRPr sz="1200"/>
                    </a:p>
                  </a:txBody>
                  <a:tcPr marT="91425" marB="91425" marR="91425" marL="91425"/>
                </a:tc>
                <a:tc>
                  <a:txBody>
                    <a:bodyPr/>
                    <a:lstStyle/>
                    <a:p>
                      <a:pPr indent="0" lvl="0" marL="0" rtl="0" algn="l">
                        <a:spcBef>
                          <a:spcPts val="0"/>
                        </a:spcBef>
                        <a:spcAft>
                          <a:spcPts val="0"/>
                        </a:spcAft>
                        <a:buNone/>
                      </a:pPr>
                      <a:r>
                        <a:rPr lang="en" sz="1200"/>
                        <a:t>Interdependence</a:t>
                      </a:r>
                      <a:endParaRPr sz="1200"/>
                    </a:p>
                  </a:txBody>
                  <a:tcPr marT="91425" marB="91425" marR="91425" marL="91425"/>
                </a:tc>
                <a:tc>
                  <a:txBody>
                    <a:bodyPr/>
                    <a:lstStyle/>
                    <a:p>
                      <a:pPr indent="0" lvl="0" marL="0" rtl="0" algn="l">
                        <a:spcBef>
                          <a:spcPts val="0"/>
                        </a:spcBef>
                        <a:spcAft>
                          <a:spcPts val="0"/>
                        </a:spcAft>
                        <a:buNone/>
                      </a:pPr>
                      <a:r>
                        <a:rPr lang="en" sz="1200"/>
                        <a:t>Creating model (algorithmic part), classify data characteristic, proposed user application interface.</a:t>
                      </a:r>
                      <a:endParaRPr sz="1200"/>
                    </a:p>
                  </a:txBody>
                  <a:tcPr marT="91425" marB="91425" marR="91425" marL="91425"/>
                </a:tc>
              </a:tr>
            </a:tbl>
          </a:graphicData>
        </a:graphic>
      </p:graphicFrame>
      <p:sp>
        <p:nvSpPr>
          <p:cNvPr id="7234" name="Google Shape;7234;p47"/>
          <p:cNvSpPr txBox="1"/>
          <p:nvPr/>
        </p:nvSpPr>
        <p:spPr>
          <a:xfrm>
            <a:off x="2667000" y="-76200"/>
            <a:ext cx="4177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4"/>
                </a:solidFill>
                <a:latin typeface="Asap"/>
                <a:ea typeface="Asap"/>
                <a:cs typeface="Asap"/>
                <a:sym typeface="Asap"/>
              </a:rPr>
              <a:t>How Ps are addressed through the project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38" name="Shape 7238"/>
        <p:cNvGrpSpPr/>
        <p:nvPr/>
      </p:nvGrpSpPr>
      <p:grpSpPr>
        <a:xfrm>
          <a:off x="0" y="0"/>
          <a:ext cx="0" cy="0"/>
          <a:chOff x="0" y="0"/>
          <a:chExt cx="0" cy="0"/>
        </a:xfrm>
      </p:grpSpPr>
      <p:graphicFrame>
        <p:nvGraphicFramePr>
          <p:cNvPr id="7239" name="Google Shape;7239;p48"/>
          <p:cNvGraphicFramePr/>
          <p:nvPr/>
        </p:nvGraphicFramePr>
        <p:xfrm>
          <a:off x="0" y="400050"/>
          <a:ext cx="3000000" cy="3000000"/>
        </p:xfrm>
        <a:graphic>
          <a:graphicData uri="http://schemas.openxmlformats.org/drawingml/2006/table">
            <a:tbl>
              <a:tblPr>
                <a:noFill/>
                <a:tableStyleId>{039D49EC-1711-4DAB-8547-C2936EBD70DF}</a:tableStyleId>
              </a:tblPr>
              <a:tblGrid>
                <a:gridCol w="1064175"/>
                <a:gridCol w="5031825"/>
                <a:gridCol w="3048000"/>
              </a:tblGrid>
              <a:tr h="400175">
                <a:tc>
                  <a:txBody>
                    <a:bodyPr/>
                    <a:lstStyle/>
                    <a:p>
                      <a:pPr indent="0" lvl="0" marL="0" rtl="0" algn="ctr">
                        <a:spcBef>
                          <a:spcPts val="0"/>
                        </a:spcBef>
                        <a:spcAft>
                          <a:spcPts val="0"/>
                        </a:spcAft>
                        <a:buNone/>
                      </a:pPr>
                      <a:r>
                        <a:rPr b="1" lang="en"/>
                        <a:t>CO No.</a:t>
                      </a:r>
                      <a:endParaRPr b="1"/>
                    </a:p>
                  </a:txBody>
                  <a:tcPr marT="91425" marB="91425" marR="91425" marL="91425"/>
                </a:tc>
                <a:tc>
                  <a:txBody>
                    <a:bodyPr/>
                    <a:lstStyle/>
                    <a:p>
                      <a:pPr indent="0" lvl="0" marL="0" rtl="0" algn="ctr">
                        <a:spcBef>
                          <a:spcPts val="0"/>
                        </a:spcBef>
                        <a:spcAft>
                          <a:spcPts val="0"/>
                        </a:spcAft>
                        <a:buNone/>
                      </a:pPr>
                      <a:r>
                        <a:rPr b="1" lang="en"/>
                        <a:t>CO Statements</a:t>
                      </a:r>
                      <a:endParaRPr b="1"/>
                    </a:p>
                  </a:txBody>
                  <a:tcPr marT="91425" marB="91425" marR="91425" marL="91425"/>
                </a:tc>
                <a:tc>
                  <a:txBody>
                    <a:bodyPr/>
                    <a:lstStyle/>
                    <a:p>
                      <a:pPr indent="0" lvl="0" marL="0" rtl="0" algn="ctr">
                        <a:spcBef>
                          <a:spcPts val="0"/>
                        </a:spcBef>
                        <a:spcAft>
                          <a:spcPts val="0"/>
                        </a:spcAft>
                        <a:buNone/>
                      </a:pPr>
                      <a:r>
                        <a:rPr b="1" lang="en"/>
                        <a:t>Corresponding POs (Appendix-1)</a:t>
                      </a:r>
                      <a:endParaRPr b="1"/>
                    </a:p>
                  </a:txBody>
                  <a:tcPr marT="91425" marB="91425" marR="91425" marL="91425"/>
                </a:tc>
              </a:tr>
              <a:tr h="1036300">
                <a:tc>
                  <a:txBody>
                    <a:bodyPr/>
                    <a:lstStyle/>
                    <a:p>
                      <a:pPr indent="0" lvl="0" marL="0" rtl="0" algn="l">
                        <a:spcBef>
                          <a:spcPts val="0"/>
                        </a:spcBef>
                        <a:spcAft>
                          <a:spcPts val="0"/>
                        </a:spcAft>
                        <a:buNone/>
                      </a:pPr>
                      <a:r>
                        <a:rPr lang="en"/>
                        <a:t>CO1</a:t>
                      </a:r>
                      <a:endParaRPr/>
                    </a:p>
                  </a:txBody>
                  <a:tcPr marT="91425" marB="91425" marR="91425" marL="91425"/>
                </a:tc>
                <a:tc>
                  <a:txBody>
                    <a:bodyPr/>
                    <a:lstStyle/>
                    <a:p>
                      <a:pPr indent="0" lvl="0" marL="0" rtl="0" algn="l">
                        <a:spcBef>
                          <a:spcPts val="0"/>
                        </a:spcBef>
                        <a:spcAft>
                          <a:spcPts val="0"/>
                        </a:spcAft>
                        <a:buNone/>
                      </a:pPr>
                      <a:r>
                        <a:rPr lang="en"/>
                        <a:t>Identify a real-life problem (Recommendation System) that can be translated to an engineering and/or computing solution through design, development and validation</a:t>
                      </a:r>
                      <a:endParaRPr/>
                    </a:p>
                  </a:txBody>
                  <a:tcPr marT="91425" marB="91425" marR="91425" marL="91425"/>
                </a:tc>
                <a:tc>
                  <a:txBody>
                    <a:bodyPr/>
                    <a:lstStyle/>
                    <a:p>
                      <a:pPr indent="0" lvl="0" marL="0" rtl="0" algn="ctr">
                        <a:spcBef>
                          <a:spcPts val="0"/>
                        </a:spcBef>
                        <a:spcAft>
                          <a:spcPts val="0"/>
                        </a:spcAft>
                        <a:buNone/>
                      </a:pPr>
                      <a:r>
                        <a:rPr lang="en"/>
                        <a:t>12</a:t>
                      </a:r>
                      <a:endParaRPr/>
                    </a:p>
                  </a:txBody>
                  <a:tcPr marT="91425" marB="91425" marR="91425" marL="91425"/>
                </a:tc>
              </a:tr>
              <a:tr h="396200">
                <a:tc>
                  <a:txBody>
                    <a:bodyPr/>
                    <a:lstStyle/>
                    <a:p>
                      <a:pPr indent="0" lvl="0" marL="0" rtl="0" algn="l">
                        <a:spcBef>
                          <a:spcPts val="0"/>
                        </a:spcBef>
                        <a:spcAft>
                          <a:spcPts val="0"/>
                        </a:spcAft>
                        <a:buNone/>
                      </a:pPr>
                      <a:r>
                        <a:rPr lang="en"/>
                        <a:t>CO2</a:t>
                      </a:r>
                      <a:endParaRPr/>
                    </a:p>
                  </a:txBody>
                  <a:tcPr marT="91425" marB="91425" marR="91425" marL="91425"/>
                </a:tc>
                <a:tc>
                  <a:txBody>
                    <a:bodyPr/>
                    <a:lstStyle/>
                    <a:p>
                      <a:pPr indent="0" lvl="0" marL="0" rtl="0" algn="l">
                        <a:spcBef>
                          <a:spcPts val="0"/>
                        </a:spcBef>
                        <a:spcAft>
                          <a:spcPts val="0"/>
                        </a:spcAft>
                        <a:buNone/>
                      </a:pPr>
                      <a:r>
                        <a:rPr lang="en"/>
                        <a:t>Identify outcomes and functional requirements of the proposed solution (Movie Recommendation System) considering web based and/or hardware specification and standards</a:t>
                      </a:r>
                      <a:endParaRPr/>
                    </a:p>
                  </a:txBody>
                  <a:tcPr marT="91425" marB="91425" marR="91425" marL="91425"/>
                </a:tc>
                <a:tc>
                  <a:txBody>
                    <a:bodyPr/>
                    <a:lstStyle/>
                    <a:p>
                      <a:pPr indent="0" lvl="0" marL="0" rtl="0" algn="ctr">
                        <a:spcBef>
                          <a:spcPts val="0"/>
                        </a:spcBef>
                        <a:spcAft>
                          <a:spcPts val="0"/>
                        </a:spcAft>
                        <a:buNone/>
                      </a:pPr>
                      <a:r>
                        <a:rPr lang="en"/>
                        <a:t>1,2</a:t>
                      </a:r>
                      <a:endParaRPr/>
                    </a:p>
                  </a:txBody>
                  <a:tcPr marT="91425" marB="91425" marR="91425" marL="91425"/>
                </a:tc>
              </a:tr>
              <a:tr h="396200">
                <a:tc>
                  <a:txBody>
                    <a:bodyPr/>
                    <a:lstStyle/>
                    <a:p>
                      <a:pPr indent="0" lvl="0" marL="0" rtl="0" algn="l">
                        <a:spcBef>
                          <a:spcPts val="0"/>
                        </a:spcBef>
                        <a:spcAft>
                          <a:spcPts val="0"/>
                        </a:spcAft>
                        <a:buNone/>
                      </a:pPr>
                      <a:r>
                        <a:rPr lang="en"/>
                        <a:t>CO3</a:t>
                      </a:r>
                      <a:endParaRPr/>
                    </a:p>
                  </a:txBody>
                  <a:tcPr marT="91425" marB="91425" marR="91425" marL="91425"/>
                </a:tc>
                <a:tc>
                  <a:txBody>
                    <a:bodyPr/>
                    <a:lstStyle/>
                    <a:p>
                      <a:pPr indent="0" lvl="0" marL="0" rtl="0" algn="l">
                        <a:spcBef>
                          <a:spcPts val="0"/>
                        </a:spcBef>
                        <a:spcAft>
                          <a:spcPts val="0"/>
                        </a:spcAft>
                        <a:buNone/>
                      </a:pPr>
                      <a:r>
                        <a:rPr lang="en"/>
                        <a:t>Identify sub components of a complex problem, prepare timeline and appropriate budget using the project management skill</a:t>
                      </a:r>
                      <a:endParaRPr/>
                    </a:p>
                  </a:txBody>
                  <a:tcPr marT="91425" marB="91425" marR="91425" marL="91425"/>
                </a:tc>
                <a:tc>
                  <a:txBody>
                    <a:bodyPr/>
                    <a:lstStyle/>
                    <a:p>
                      <a:pPr indent="0" lvl="0" marL="0" rtl="0" algn="ctr">
                        <a:spcBef>
                          <a:spcPts val="0"/>
                        </a:spcBef>
                        <a:spcAft>
                          <a:spcPts val="0"/>
                        </a:spcAft>
                        <a:buNone/>
                      </a:pPr>
                      <a:r>
                        <a:rPr lang="en"/>
                        <a:t>11</a:t>
                      </a:r>
                      <a:endParaRPr/>
                    </a:p>
                  </a:txBody>
                  <a:tcPr marT="91425" marB="91425" marR="91425" marL="91425"/>
                </a:tc>
              </a:tr>
              <a:tr h="396200">
                <a:tc>
                  <a:txBody>
                    <a:bodyPr/>
                    <a:lstStyle/>
                    <a:p>
                      <a:pPr indent="0" lvl="0" marL="0" rtl="0" algn="l">
                        <a:spcBef>
                          <a:spcPts val="0"/>
                        </a:spcBef>
                        <a:spcAft>
                          <a:spcPts val="0"/>
                        </a:spcAft>
                        <a:buNone/>
                      </a:pPr>
                      <a:r>
                        <a:rPr lang="en"/>
                        <a:t>CO4</a:t>
                      </a:r>
                      <a:endParaRPr/>
                    </a:p>
                  </a:txBody>
                  <a:tcPr marT="91425" marB="91425" marR="91425" marL="91425"/>
                </a:tc>
                <a:tc>
                  <a:txBody>
                    <a:bodyPr/>
                    <a:lstStyle/>
                    <a:p>
                      <a:pPr indent="0" lvl="0" marL="0" rtl="0" algn="l">
                        <a:spcBef>
                          <a:spcPts val="0"/>
                        </a:spcBef>
                        <a:spcAft>
                          <a:spcPts val="0"/>
                        </a:spcAft>
                        <a:buNone/>
                      </a:pPr>
                      <a:r>
                        <a:rPr lang="en"/>
                        <a:t>Identify and validate the impact of environmental considerations and the sustainability of a system/subsystem of a complete project</a:t>
                      </a:r>
                      <a:endParaRPr/>
                    </a:p>
                  </a:txBody>
                  <a:tcPr marT="91425" marB="91425" marR="91425" marL="91425"/>
                </a:tc>
                <a:tc>
                  <a:txBody>
                    <a:bodyPr/>
                    <a:lstStyle/>
                    <a:p>
                      <a:pPr indent="0" lvl="0" marL="0" rtl="0" algn="ctr">
                        <a:spcBef>
                          <a:spcPts val="0"/>
                        </a:spcBef>
                        <a:spcAft>
                          <a:spcPts val="0"/>
                        </a:spcAft>
                        <a:buNone/>
                      </a:pPr>
                      <a:r>
                        <a:rPr lang="en"/>
                        <a:t>7</a:t>
                      </a:r>
                      <a:endParaRPr/>
                    </a:p>
                  </a:txBody>
                  <a:tcPr marT="91425" marB="91425" marR="91425" marL="91425"/>
                </a:tc>
              </a:tr>
              <a:tr h="396200">
                <a:tc>
                  <a:txBody>
                    <a:bodyPr/>
                    <a:lstStyle/>
                    <a:p>
                      <a:pPr indent="0" lvl="0" marL="0" rtl="0" algn="l">
                        <a:spcBef>
                          <a:spcPts val="0"/>
                        </a:spcBef>
                        <a:spcAft>
                          <a:spcPts val="0"/>
                        </a:spcAft>
                        <a:buNone/>
                      </a:pPr>
                      <a:r>
                        <a:rPr lang="en"/>
                        <a:t>CO5</a:t>
                      </a:r>
                      <a:endParaRPr/>
                    </a:p>
                  </a:txBody>
                  <a:tcPr marT="91425" marB="91425" marR="91425" marL="91425"/>
                </a:tc>
                <a:tc>
                  <a:txBody>
                    <a:bodyPr/>
                    <a:lstStyle/>
                    <a:p>
                      <a:pPr indent="0" lvl="0" marL="0" rtl="0" algn="l">
                        <a:spcBef>
                          <a:spcPts val="0"/>
                        </a:spcBef>
                        <a:spcAft>
                          <a:spcPts val="0"/>
                        </a:spcAft>
                        <a:buNone/>
                      </a:pPr>
                      <a:r>
                        <a:rPr lang="en"/>
                        <a:t>Assess professional, ethical, and social impacts and responsibilities of the design project</a:t>
                      </a:r>
                      <a:endParaRPr/>
                    </a:p>
                  </a:txBody>
                  <a:tcPr marT="91425" marB="91425" marR="91425" marL="91425"/>
                </a:tc>
                <a:tc>
                  <a:txBody>
                    <a:bodyPr/>
                    <a:lstStyle/>
                    <a:p>
                      <a:pPr indent="0" lvl="0" marL="0" rtl="0" algn="ctr">
                        <a:spcBef>
                          <a:spcPts val="0"/>
                        </a:spcBef>
                        <a:spcAft>
                          <a:spcPts val="0"/>
                        </a:spcAft>
                        <a:buNone/>
                      </a:pPr>
                      <a:r>
                        <a:rPr lang="en"/>
                        <a:t>6,8</a:t>
                      </a:r>
                      <a:endParaRPr/>
                    </a:p>
                  </a:txBody>
                  <a:tcPr marT="91425" marB="91425" marR="91425" marL="91425"/>
                </a:tc>
              </a:tr>
            </a:tbl>
          </a:graphicData>
        </a:graphic>
      </p:graphicFrame>
      <p:sp>
        <p:nvSpPr>
          <p:cNvPr id="7240" name="Google Shape;7240;p48"/>
          <p:cNvSpPr txBox="1"/>
          <p:nvPr/>
        </p:nvSpPr>
        <p:spPr>
          <a:xfrm>
            <a:off x="2614350" y="-34600"/>
            <a:ext cx="41097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500">
                <a:solidFill>
                  <a:schemeClr val="accent4"/>
                </a:solidFill>
                <a:latin typeface="Asap"/>
                <a:ea typeface="Asap"/>
                <a:cs typeface="Asap"/>
                <a:sym typeface="Asap"/>
              </a:rPr>
              <a:t>CO-PO mapping for this project</a:t>
            </a:r>
            <a:endParaRPr b="1" sz="1500">
              <a:solidFill>
                <a:schemeClr val="accent4"/>
              </a:solidFill>
              <a:latin typeface="Asap"/>
              <a:ea typeface="Asap"/>
              <a:cs typeface="Asap"/>
              <a:sym typeface="Asap"/>
            </a:endParaRPr>
          </a:p>
          <a:p>
            <a:pPr indent="0" lvl="0" marL="0" rtl="0" algn="l">
              <a:spcBef>
                <a:spcPts val="0"/>
              </a:spcBef>
              <a:spcAft>
                <a:spcPts val="0"/>
              </a:spcAft>
              <a:buNone/>
            </a:pPr>
            <a:r>
              <a:t/>
            </a:r>
            <a:endParaRPr b="1" sz="1500">
              <a:solidFill>
                <a:schemeClr val="accent4"/>
              </a:solidFill>
              <a:latin typeface="Asap"/>
              <a:ea typeface="Asap"/>
              <a:cs typeface="Asap"/>
              <a:sym typeface="Asap"/>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44" name="Shape 7244"/>
        <p:cNvGrpSpPr/>
        <p:nvPr/>
      </p:nvGrpSpPr>
      <p:grpSpPr>
        <a:xfrm>
          <a:off x="0" y="0"/>
          <a:ext cx="0" cy="0"/>
          <a:chOff x="0" y="0"/>
          <a:chExt cx="0" cy="0"/>
        </a:xfrm>
      </p:grpSpPr>
      <p:graphicFrame>
        <p:nvGraphicFramePr>
          <p:cNvPr id="7245" name="Google Shape;7245;p49"/>
          <p:cNvGraphicFramePr/>
          <p:nvPr/>
        </p:nvGraphicFramePr>
        <p:xfrm>
          <a:off x="0" y="1009650"/>
          <a:ext cx="3000000" cy="3000000"/>
        </p:xfrm>
        <a:graphic>
          <a:graphicData uri="http://schemas.openxmlformats.org/drawingml/2006/table">
            <a:tbl>
              <a:tblPr>
                <a:noFill/>
                <a:tableStyleId>{039D49EC-1711-4DAB-8547-C2936EBD70DF}</a:tableStyleId>
              </a:tblPr>
              <a:tblGrid>
                <a:gridCol w="1064175"/>
                <a:gridCol w="5031825"/>
                <a:gridCol w="3048000"/>
              </a:tblGrid>
              <a:tr h="400175">
                <a:tc>
                  <a:txBody>
                    <a:bodyPr/>
                    <a:lstStyle/>
                    <a:p>
                      <a:pPr indent="0" lvl="0" marL="0" rtl="0" algn="ctr">
                        <a:spcBef>
                          <a:spcPts val="0"/>
                        </a:spcBef>
                        <a:spcAft>
                          <a:spcPts val="0"/>
                        </a:spcAft>
                        <a:buNone/>
                      </a:pPr>
                      <a:r>
                        <a:rPr b="1" lang="en"/>
                        <a:t>CO No.</a:t>
                      </a:r>
                      <a:endParaRPr b="1"/>
                    </a:p>
                  </a:txBody>
                  <a:tcPr marT="91425" marB="91425" marR="91425" marL="91425"/>
                </a:tc>
                <a:tc>
                  <a:txBody>
                    <a:bodyPr/>
                    <a:lstStyle/>
                    <a:p>
                      <a:pPr indent="0" lvl="0" marL="0" rtl="0" algn="ctr">
                        <a:spcBef>
                          <a:spcPts val="0"/>
                        </a:spcBef>
                        <a:spcAft>
                          <a:spcPts val="0"/>
                        </a:spcAft>
                        <a:buNone/>
                      </a:pPr>
                      <a:r>
                        <a:rPr b="1" lang="en"/>
                        <a:t>CO Statements</a:t>
                      </a:r>
                      <a:endParaRPr b="1"/>
                    </a:p>
                  </a:txBody>
                  <a:tcPr marT="91425" marB="91425" marR="91425" marL="91425"/>
                </a:tc>
                <a:tc>
                  <a:txBody>
                    <a:bodyPr/>
                    <a:lstStyle/>
                    <a:p>
                      <a:pPr indent="0" lvl="0" marL="0" rtl="0" algn="ctr">
                        <a:spcBef>
                          <a:spcPts val="0"/>
                        </a:spcBef>
                        <a:spcAft>
                          <a:spcPts val="0"/>
                        </a:spcAft>
                        <a:buNone/>
                      </a:pPr>
                      <a:r>
                        <a:rPr b="1" lang="en"/>
                        <a:t>Corresponding POs (Appendix-1)</a:t>
                      </a:r>
                      <a:endParaRPr b="1"/>
                    </a:p>
                  </a:txBody>
                  <a:tcPr marT="91425" marB="91425" marR="91425" marL="91425"/>
                </a:tc>
              </a:tr>
              <a:tr h="460450">
                <a:tc>
                  <a:txBody>
                    <a:bodyPr/>
                    <a:lstStyle/>
                    <a:p>
                      <a:pPr indent="0" lvl="0" marL="0" rtl="0" algn="l">
                        <a:spcBef>
                          <a:spcPts val="0"/>
                        </a:spcBef>
                        <a:spcAft>
                          <a:spcPts val="0"/>
                        </a:spcAft>
                        <a:buNone/>
                      </a:pPr>
                      <a:r>
                        <a:rPr lang="en"/>
                        <a:t>CO6</a:t>
                      </a:r>
                      <a:endParaRPr/>
                    </a:p>
                  </a:txBody>
                  <a:tcPr marT="91425" marB="91425" marR="91425" marL="91425"/>
                </a:tc>
                <a:tc>
                  <a:txBody>
                    <a:bodyPr/>
                    <a:lstStyle/>
                    <a:p>
                      <a:pPr indent="0" lvl="0" marL="0" rtl="0" algn="l">
                        <a:spcBef>
                          <a:spcPts val="0"/>
                        </a:spcBef>
                        <a:spcAft>
                          <a:spcPts val="0"/>
                        </a:spcAft>
                        <a:buNone/>
                      </a:pPr>
                      <a:r>
                        <a:rPr lang="en"/>
                        <a:t>Function effectively in a multi-disciplinary team</a:t>
                      </a:r>
                      <a:endParaRPr/>
                    </a:p>
                  </a:txBody>
                  <a:tcPr marT="91425" marB="91425" marR="91425" marL="91425"/>
                </a:tc>
                <a:tc>
                  <a:txBody>
                    <a:bodyPr/>
                    <a:lstStyle/>
                    <a:p>
                      <a:pPr indent="0" lvl="0" marL="0" rtl="0" algn="ctr">
                        <a:spcBef>
                          <a:spcPts val="0"/>
                        </a:spcBef>
                        <a:spcAft>
                          <a:spcPts val="0"/>
                        </a:spcAft>
                        <a:buNone/>
                      </a:pPr>
                      <a:r>
                        <a:rPr lang="en"/>
                        <a:t>9</a:t>
                      </a:r>
                      <a:endParaRPr/>
                    </a:p>
                  </a:txBody>
                  <a:tcPr marT="91425" marB="91425" marR="91425" marL="91425"/>
                </a:tc>
              </a:tr>
              <a:tr h="396200">
                <a:tc>
                  <a:txBody>
                    <a:bodyPr/>
                    <a:lstStyle/>
                    <a:p>
                      <a:pPr indent="0" lvl="0" marL="0" rtl="0" algn="l">
                        <a:spcBef>
                          <a:spcPts val="0"/>
                        </a:spcBef>
                        <a:spcAft>
                          <a:spcPts val="0"/>
                        </a:spcAft>
                        <a:buNone/>
                      </a:pPr>
                      <a:r>
                        <a:rPr lang="en"/>
                        <a:t>CO7</a:t>
                      </a:r>
                      <a:endParaRPr/>
                    </a:p>
                  </a:txBody>
                  <a:tcPr marT="91425" marB="91425" marR="91425" marL="91425"/>
                </a:tc>
                <a:tc>
                  <a:txBody>
                    <a:bodyPr/>
                    <a:lstStyle/>
                    <a:p>
                      <a:pPr indent="0" lvl="0" marL="0" rtl="0" algn="l">
                        <a:spcBef>
                          <a:spcPts val="0"/>
                        </a:spcBef>
                        <a:spcAft>
                          <a:spcPts val="0"/>
                        </a:spcAft>
                        <a:buNone/>
                      </a:pPr>
                      <a:r>
                        <a:rPr lang="en"/>
                        <a:t>Analyze, design, build, and evaluate engineering/computing system/subsystem with given specifications and requirements</a:t>
                      </a:r>
                      <a:endParaRPr/>
                    </a:p>
                  </a:txBody>
                  <a:tcPr marT="91425" marB="91425" marR="91425" marL="91425"/>
                </a:tc>
                <a:tc>
                  <a:txBody>
                    <a:bodyPr/>
                    <a:lstStyle/>
                    <a:p>
                      <a:pPr indent="0" lvl="0" marL="0" rtl="0" algn="ctr">
                        <a:spcBef>
                          <a:spcPts val="0"/>
                        </a:spcBef>
                        <a:spcAft>
                          <a:spcPts val="0"/>
                        </a:spcAft>
                        <a:buNone/>
                      </a:pPr>
                      <a:r>
                        <a:rPr lang="en"/>
                        <a:t>3,4,5</a:t>
                      </a:r>
                      <a:endParaRPr/>
                    </a:p>
                  </a:txBody>
                  <a:tcPr marT="91425" marB="91425" marR="91425" marL="91425"/>
                </a:tc>
              </a:tr>
              <a:tr h="396200">
                <a:tc>
                  <a:txBody>
                    <a:bodyPr/>
                    <a:lstStyle/>
                    <a:p>
                      <a:pPr indent="0" lvl="0" marL="0" rtl="0" algn="l">
                        <a:spcBef>
                          <a:spcPts val="0"/>
                        </a:spcBef>
                        <a:spcAft>
                          <a:spcPts val="0"/>
                        </a:spcAft>
                        <a:buNone/>
                      </a:pPr>
                      <a:r>
                        <a:rPr lang="en"/>
                        <a:t>CO8</a:t>
                      </a:r>
                      <a:endParaRPr/>
                    </a:p>
                  </a:txBody>
                  <a:tcPr marT="91425" marB="91425" marR="91425" marL="91425"/>
                </a:tc>
                <a:tc>
                  <a:txBody>
                    <a:bodyPr/>
                    <a:lstStyle/>
                    <a:p>
                      <a:pPr indent="0" lvl="0" marL="0" rtl="0" algn="l">
                        <a:spcBef>
                          <a:spcPts val="0"/>
                        </a:spcBef>
                        <a:spcAft>
                          <a:spcPts val="0"/>
                        </a:spcAft>
                        <a:buNone/>
                      </a:pPr>
                      <a:r>
                        <a:rPr lang="en"/>
                        <a:t>Present design project results through oral presentations</a:t>
                      </a:r>
                      <a:endParaRPr/>
                    </a:p>
                  </a:txBody>
                  <a:tcPr marT="91425" marB="91425" marR="91425" marL="91425"/>
                </a:tc>
                <a:tc>
                  <a:txBody>
                    <a:bodyPr/>
                    <a:lstStyle/>
                    <a:p>
                      <a:pPr indent="0" lvl="0" marL="0" rtl="0" algn="ctr">
                        <a:spcBef>
                          <a:spcPts val="0"/>
                        </a:spcBef>
                        <a:spcAft>
                          <a:spcPts val="0"/>
                        </a:spcAft>
                        <a:buNone/>
                      </a:pPr>
                      <a:r>
                        <a:rPr lang="en"/>
                        <a:t>7</a:t>
                      </a:r>
                      <a:endParaRPr/>
                    </a:p>
                  </a:txBody>
                  <a:tcPr marT="91425" marB="91425" marR="91425" marL="91425"/>
                </a:tc>
              </a:tr>
            </a:tbl>
          </a:graphicData>
        </a:graphic>
      </p:graphicFrame>
      <p:sp>
        <p:nvSpPr>
          <p:cNvPr id="7246" name="Google Shape;7246;p49"/>
          <p:cNvSpPr txBox="1"/>
          <p:nvPr/>
        </p:nvSpPr>
        <p:spPr>
          <a:xfrm>
            <a:off x="2842950" y="194000"/>
            <a:ext cx="29157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chemeClr val="accent4"/>
                </a:solidFill>
                <a:latin typeface="Asap"/>
                <a:ea typeface="Asap"/>
                <a:cs typeface="Asap"/>
                <a:sym typeface="Asap"/>
              </a:rPr>
              <a:t>CO-PO mapping for this project</a:t>
            </a:r>
            <a:endParaRPr b="1" sz="1500">
              <a:solidFill>
                <a:schemeClr val="accent4"/>
              </a:solidFill>
              <a:latin typeface="Asap"/>
              <a:ea typeface="Asap"/>
              <a:cs typeface="Asap"/>
              <a:sym typeface="Asap"/>
            </a:endParaRPr>
          </a:p>
          <a:p>
            <a:pPr indent="0" lvl="0" marL="0" rtl="0" algn="l">
              <a:spcBef>
                <a:spcPts val="0"/>
              </a:spcBef>
              <a:spcAft>
                <a:spcPts val="0"/>
              </a:spcAft>
              <a:buNone/>
            </a:pPr>
            <a:r>
              <a:t/>
            </a:r>
            <a:endParaRPr b="1" sz="1500">
              <a:solidFill>
                <a:schemeClr val="accent4"/>
              </a:solidFill>
              <a:latin typeface="Asap"/>
              <a:ea typeface="Asap"/>
              <a:cs typeface="Asap"/>
              <a:sym typeface="Asap"/>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50" name="Shape 7250"/>
        <p:cNvGrpSpPr/>
        <p:nvPr/>
      </p:nvGrpSpPr>
      <p:grpSpPr>
        <a:xfrm>
          <a:off x="0" y="0"/>
          <a:ext cx="0" cy="0"/>
          <a:chOff x="0" y="0"/>
          <a:chExt cx="0" cy="0"/>
        </a:xfrm>
      </p:grpSpPr>
      <p:graphicFrame>
        <p:nvGraphicFramePr>
          <p:cNvPr id="7251" name="Google Shape;7251;p50"/>
          <p:cNvGraphicFramePr/>
          <p:nvPr/>
        </p:nvGraphicFramePr>
        <p:xfrm>
          <a:off x="152400" y="39250"/>
          <a:ext cx="3000000" cy="3000000"/>
        </p:xfrm>
        <a:graphic>
          <a:graphicData uri="http://schemas.openxmlformats.org/drawingml/2006/table">
            <a:tbl>
              <a:tblPr>
                <a:noFill/>
                <a:tableStyleId>{2854C51D-A98F-4EE1-AA54-D74C73E64E7C}</a:tableStyleId>
              </a:tblPr>
              <a:tblGrid>
                <a:gridCol w="733425"/>
                <a:gridCol w="2076450"/>
                <a:gridCol w="6055100"/>
              </a:tblGrid>
              <a:tr h="297300">
                <a:tc>
                  <a:txBody>
                    <a:bodyPr/>
                    <a:lstStyle/>
                    <a:p>
                      <a:pPr indent="0" lvl="0" marL="0" rtl="0" algn="ctr">
                        <a:lnSpc>
                          <a:spcPct val="115000"/>
                        </a:lnSpc>
                        <a:spcBef>
                          <a:spcPts val="0"/>
                        </a:spcBef>
                        <a:spcAft>
                          <a:spcPts val="0"/>
                        </a:spcAft>
                        <a:buNone/>
                      </a:pPr>
                      <a:r>
                        <a:rPr b="1" lang="en" sz="1200">
                          <a:latin typeface="Times New Roman"/>
                          <a:ea typeface="Times New Roman"/>
                          <a:cs typeface="Times New Roman"/>
                          <a:sym typeface="Times New Roman"/>
                        </a:rPr>
                        <a:t>No</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200">
                          <a:latin typeface="Times New Roman"/>
                          <a:ea typeface="Times New Roman"/>
                          <a:cs typeface="Times New Roman"/>
                          <a:sym typeface="Times New Roman"/>
                        </a:rPr>
                        <a:t>PO</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200">
                          <a:latin typeface="Times New Roman"/>
                          <a:ea typeface="Times New Roman"/>
                          <a:cs typeface="Times New Roman"/>
                          <a:sym typeface="Times New Roman"/>
                        </a:rPr>
                        <a:t>Differentiating Characteristic</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97725">
                <a:tc>
                  <a:txBody>
                    <a:bodyPr/>
                    <a:lstStyle/>
                    <a:p>
                      <a:pPr indent="0" lvl="0" marL="0" rtl="0" algn="just">
                        <a:lnSpc>
                          <a:spcPct val="115000"/>
                        </a:lnSpc>
                        <a:spcBef>
                          <a:spcPts val="0"/>
                        </a:spcBef>
                        <a:spcAft>
                          <a:spcPts val="0"/>
                        </a:spcAft>
                        <a:buNone/>
                      </a:pPr>
                      <a:r>
                        <a:rPr b="1" lang="en" sz="1200">
                          <a:latin typeface="Times New Roman"/>
                          <a:ea typeface="Times New Roman"/>
                          <a:cs typeface="Times New Roman"/>
                          <a:sym typeface="Times New Roman"/>
                        </a:rPr>
                        <a:t>1</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Engineering Knowledge</a:t>
                      </a:r>
                      <a:endParaRPr sz="1100">
                        <a:latin typeface="Times New Roman"/>
                        <a:ea typeface="Times New Roman"/>
                        <a:cs typeface="Times New Roman"/>
                        <a:sym typeface="Times New Roman"/>
                      </a:endParaRPr>
                    </a:p>
                  </a:txBody>
                  <a:tcPr marT="63500" marB="63500" marR="63500" marL="63500">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Breadth and depth of education and type of knowledge, both theoretical and practical</a:t>
                      </a:r>
                      <a:endParaRPr sz="1100">
                        <a:latin typeface="Times New Roman"/>
                        <a:ea typeface="Times New Roman"/>
                        <a:cs typeface="Times New Roman"/>
                        <a:sym typeface="Times New Roman"/>
                      </a:endParaRPr>
                    </a:p>
                  </a:txBody>
                  <a:tcPr marT="63500" marB="63500" marR="63500" marL="63500">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10375">
                <a:tc>
                  <a:txBody>
                    <a:bodyPr/>
                    <a:lstStyle/>
                    <a:p>
                      <a:pPr indent="0" lvl="0" marL="0" rtl="0" algn="just">
                        <a:lnSpc>
                          <a:spcPct val="115000"/>
                        </a:lnSpc>
                        <a:spcBef>
                          <a:spcPts val="0"/>
                        </a:spcBef>
                        <a:spcAft>
                          <a:spcPts val="0"/>
                        </a:spcAft>
                        <a:buNone/>
                      </a:pPr>
                      <a:r>
                        <a:rPr b="1" lang="en" sz="1200">
                          <a:latin typeface="Times New Roman"/>
                          <a:ea typeface="Times New Roman"/>
                          <a:cs typeface="Times New Roman"/>
                          <a:sym typeface="Times New Roman"/>
                        </a:rPr>
                        <a:t>2</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Problem Analysis</a:t>
                      </a:r>
                      <a:endParaRPr sz="1100">
                        <a:latin typeface="Times New Roman"/>
                        <a:ea typeface="Times New Roman"/>
                        <a:cs typeface="Times New Roman"/>
                        <a:sym typeface="Times New Roman"/>
                      </a:endParaRPr>
                    </a:p>
                  </a:txBody>
                  <a:tcPr marT="63500" marB="63500" marR="63500" marL="63500">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Complexity of analysis</a:t>
                      </a:r>
                      <a:endParaRPr sz="1100">
                        <a:latin typeface="Times New Roman"/>
                        <a:ea typeface="Times New Roman"/>
                        <a:cs typeface="Times New Roman"/>
                        <a:sym typeface="Times New Roman"/>
                      </a:endParaRPr>
                    </a:p>
                  </a:txBody>
                  <a:tcPr marT="63500" marB="63500" marR="63500" marL="63500">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44325">
                <a:tc>
                  <a:txBody>
                    <a:bodyPr/>
                    <a:lstStyle/>
                    <a:p>
                      <a:pPr indent="0" lvl="0" marL="0" rtl="0" algn="just">
                        <a:lnSpc>
                          <a:spcPct val="115000"/>
                        </a:lnSpc>
                        <a:spcBef>
                          <a:spcPts val="0"/>
                        </a:spcBef>
                        <a:spcAft>
                          <a:spcPts val="0"/>
                        </a:spcAft>
                        <a:buNone/>
                      </a:pPr>
                      <a:r>
                        <a:rPr b="1" lang="en" sz="1200">
                          <a:latin typeface="Times New Roman"/>
                          <a:ea typeface="Times New Roman"/>
                          <a:cs typeface="Times New Roman"/>
                          <a:sym typeface="Times New Roman"/>
                        </a:rPr>
                        <a:t>3</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1200"/>
                        </a:spcAft>
                        <a:buNone/>
                      </a:pPr>
                      <a:r>
                        <a:rPr lang="en" sz="1100">
                          <a:latin typeface="Times New Roman"/>
                          <a:ea typeface="Times New Roman"/>
                          <a:cs typeface="Times New Roman"/>
                          <a:sym typeface="Times New Roman"/>
                        </a:rPr>
                        <a:t>Design/ development of solutions</a:t>
                      </a:r>
                      <a:endParaRPr sz="1100">
                        <a:latin typeface="Times New Roman"/>
                        <a:ea typeface="Times New Roman"/>
                        <a:cs typeface="Times New Roman"/>
                        <a:sym typeface="Times New Roman"/>
                      </a:endParaRPr>
                    </a:p>
                  </a:txBody>
                  <a:tcPr marT="63500" marB="63500" marR="63500" marL="63500">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Breadth and uniqueness of engineering problems i.e. the extent to which problems are original and to which solutions have previously been identified or codified</a:t>
                      </a:r>
                      <a:endParaRPr sz="1100">
                        <a:latin typeface="Times New Roman"/>
                        <a:ea typeface="Times New Roman"/>
                        <a:cs typeface="Times New Roman"/>
                        <a:sym typeface="Times New Roman"/>
                      </a:endParaRPr>
                    </a:p>
                  </a:txBody>
                  <a:tcPr marT="63500" marB="63500" marR="63500" marL="63500">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84625">
                <a:tc>
                  <a:txBody>
                    <a:bodyPr/>
                    <a:lstStyle/>
                    <a:p>
                      <a:pPr indent="0" lvl="0" marL="0" rtl="0" algn="just">
                        <a:lnSpc>
                          <a:spcPct val="115000"/>
                        </a:lnSpc>
                        <a:spcBef>
                          <a:spcPts val="0"/>
                        </a:spcBef>
                        <a:spcAft>
                          <a:spcPts val="0"/>
                        </a:spcAft>
                        <a:buNone/>
                      </a:pPr>
                      <a:r>
                        <a:rPr b="1" lang="en" sz="1200">
                          <a:latin typeface="Times New Roman"/>
                          <a:ea typeface="Times New Roman"/>
                          <a:cs typeface="Times New Roman"/>
                          <a:sym typeface="Times New Roman"/>
                        </a:rPr>
                        <a:t>4</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Investigation</a:t>
                      </a:r>
                      <a:endParaRPr sz="1100">
                        <a:latin typeface="Times New Roman"/>
                        <a:ea typeface="Times New Roman"/>
                        <a:cs typeface="Times New Roman"/>
                        <a:sym typeface="Times New Roman"/>
                      </a:endParaRPr>
                    </a:p>
                  </a:txBody>
                  <a:tcPr marT="63500" marB="63500" marR="63500" marL="63500">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Breadth and depth of investigation and experimentation</a:t>
                      </a:r>
                      <a:endParaRPr sz="1100">
                        <a:latin typeface="Times New Roman"/>
                        <a:ea typeface="Times New Roman"/>
                        <a:cs typeface="Times New Roman"/>
                        <a:sym typeface="Times New Roman"/>
                      </a:endParaRPr>
                    </a:p>
                  </a:txBody>
                  <a:tcPr marT="63500" marB="63500" marR="63500" marL="63500">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71550">
                <a:tc>
                  <a:txBody>
                    <a:bodyPr/>
                    <a:lstStyle/>
                    <a:p>
                      <a:pPr indent="0" lvl="0" marL="0" rtl="0" algn="just">
                        <a:lnSpc>
                          <a:spcPct val="115000"/>
                        </a:lnSpc>
                        <a:spcBef>
                          <a:spcPts val="0"/>
                        </a:spcBef>
                        <a:spcAft>
                          <a:spcPts val="0"/>
                        </a:spcAft>
                        <a:buNone/>
                      </a:pPr>
                      <a:r>
                        <a:rPr b="1" lang="en" sz="1200">
                          <a:latin typeface="Times New Roman"/>
                          <a:ea typeface="Times New Roman"/>
                          <a:cs typeface="Times New Roman"/>
                          <a:sym typeface="Times New Roman"/>
                        </a:rPr>
                        <a:t>5</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Modern Tool Usage</a:t>
                      </a:r>
                      <a:endParaRPr sz="1100">
                        <a:latin typeface="Times New Roman"/>
                        <a:ea typeface="Times New Roman"/>
                        <a:cs typeface="Times New Roman"/>
                        <a:sym typeface="Times New Roman"/>
                      </a:endParaRPr>
                    </a:p>
                  </a:txBody>
                  <a:tcPr marT="63500" marB="63500" marR="63500" marL="63500">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Level of understanding of the appropriateness of the tool</a:t>
                      </a:r>
                      <a:endParaRPr sz="1100">
                        <a:latin typeface="Times New Roman"/>
                        <a:ea typeface="Times New Roman"/>
                        <a:cs typeface="Times New Roman"/>
                        <a:sym typeface="Times New Roman"/>
                      </a:endParaRPr>
                    </a:p>
                  </a:txBody>
                  <a:tcPr marT="63500" marB="63500" marR="63500" marL="63500">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04800">
                <a:tc>
                  <a:txBody>
                    <a:bodyPr/>
                    <a:lstStyle/>
                    <a:p>
                      <a:pPr indent="0" lvl="0" marL="0" rtl="0" algn="just">
                        <a:lnSpc>
                          <a:spcPct val="115000"/>
                        </a:lnSpc>
                        <a:spcBef>
                          <a:spcPts val="0"/>
                        </a:spcBef>
                        <a:spcAft>
                          <a:spcPts val="0"/>
                        </a:spcAft>
                        <a:buNone/>
                      </a:pPr>
                      <a:r>
                        <a:rPr b="1" lang="en" sz="1200">
                          <a:latin typeface="Times New Roman"/>
                          <a:ea typeface="Times New Roman"/>
                          <a:cs typeface="Times New Roman"/>
                          <a:sym typeface="Times New Roman"/>
                        </a:rPr>
                        <a:t>6</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The Engineer and Society</a:t>
                      </a:r>
                      <a:endParaRPr sz="1100">
                        <a:latin typeface="Times New Roman"/>
                        <a:ea typeface="Times New Roman"/>
                        <a:cs typeface="Times New Roman"/>
                        <a:sym typeface="Times New Roman"/>
                      </a:endParaRPr>
                    </a:p>
                  </a:txBody>
                  <a:tcPr marT="63500" marB="63500" marR="63500" marL="63500">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Level of knowledge and responsibility</a:t>
                      </a:r>
                      <a:endParaRPr sz="1100">
                        <a:latin typeface="Times New Roman"/>
                        <a:ea typeface="Times New Roman"/>
                        <a:cs typeface="Times New Roman"/>
                        <a:sym typeface="Times New Roman"/>
                      </a:endParaRPr>
                    </a:p>
                  </a:txBody>
                  <a:tcPr marT="63500" marB="63500" marR="63500" marL="63500">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14325">
                <a:tc>
                  <a:txBody>
                    <a:bodyPr/>
                    <a:lstStyle/>
                    <a:p>
                      <a:pPr indent="0" lvl="0" marL="0" rtl="0" algn="just">
                        <a:lnSpc>
                          <a:spcPct val="115000"/>
                        </a:lnSpc>
                        <a:spcBef>
                          <a:spcPts val="0"/>
                        </a:spcBef>
                        <a:spcAft>
                          <a:spcPts val="0"/>
                        </a:spcAft>
                        <a:buNone/>
                      </a:pPr>
                      <a:r>
                        <a:rPr b="1" lang="en" sz="1200">
                          <a:latin typeface="Times New Roman"/>
                          <a:ea typeface="Times New Roman"/>
                          <a:cs typeface="Times New Roman"/>
                          <a:sym typeface="Times New Roman"/>
                        </a:rPr>
                        <a:t>7</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Environment and Sustainability</a:t>
                      </a:r>
                      <a:endParaRPr sz="1100">
                        <a:latin typeface="Times New Roman"/>
                        <a:ea typeface="Times New Roman"/>
                        <a:cs typeface="Times New Roman"/>
                        <a:sym typeface="Times New Roman"/>
                      </a:endParaRPr>
                    </a:p>
                  </a:txBody>
                  <a:tcPr marT="63500" marB="63500" marR="63500" marL="63500">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Type of solutions.</a:t>
                      </a:r>
                      <a:endParaRPr sz="1100">
                        <a:latin typeface="Times New Roman"/>
                        <a:ea typeface="Times New Roman"/>
                        <a:cs typeface="Times New Roman"/>
                        <a:sym typeface="Times New Roman"/>
                      </a:endParaRPr>
                    </a:p>
                  </a:txBody>
                  <a:tcPr marT="63500" marB="63500" marR="63500" marL="63500">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04800">
                <a:tc>
                  <a:txBody>
                    <a:bodyPr/>
                    <a:lstStyle/>
                    <a:p>
                      <a:pPr indent="0" lvl="0" marL="0" rtl="0" algn="just">
                        <a:lnSpc>
                          <a:spcPct val="115000"/>
                        </a:lnSpc>
                        <a:spcBef>
                          <a:spcPts val="0"/>
                        </a:spcBef>
                        <a:spcAft>
                          <a:spcPts val="0"/>
                        </a:spcAft>
                        <a:buNone/>
                      </a:pPr>
                      <a:r>
                        <a:rPr b="1" lang="en" sz="1200">
                          <a:latin typeface="Times New Roman"/>
                          <a:ea typeface="Times New Roman"/>
                          <a:cs typeface="Times New Roman"/>
                          <a:sym typeface="Times New Roman"/>
                        </a:rPr>
                        <a:t>8</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Ethics</a:t>
                      </a:r>
                      <a:endParaRPr sz="1100">
                        <a:latin typeface="Times New Roman"/>
                        <a:ea typeface="Times New Roman"/>
                        <a:cs typeface="Times New Roman"/>
                        <a:sym typeface="Times New Roman"/>
                      </a:endParaRPr>
                    </a:p>
                  </a:txBody>
                  <a:tcPr marT="63500" marB="63500" marR="63500" marL="63500">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Understanding and level of practice</a:t>
                      </a:r>
                      <a:endParaRPr sz="1100">
                        <a:latin typeface="Times New Roman"/>
                        <a:ea typeface="Times New Roman"/>
                        <a:cs typeface="Times New Roman"/>
                        <a:sym typeface="Times New Roman"/>
                      </a:endParaRPr>
                    </a:p>
                  </a:txBody>
                  <a:tcPr marT="63500" marB="63500" marR="63500" marL="63500">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04800">
                <a:tc>
                  <a:txBody>
                    <a:bodyPr/>
                    <a:lstStyle/>
                    <a:p>
                      <a:pPr indent="0" lvl="0" marL="0" rtl="0" algn="just">
                        <a:lnSpc>
                          <a:spcPct val="115000"/>
                        </a:lnSpc>
                        <a:spcBef>
                          <a:spcPts val="0"/>
                        </a:spcBef>
                        <a:spcAft>
                          <a:spcPts val="0"/>
                        </a:spcAft>
                        <a:buNone/>
                      </a:pPr>
                      <a:r>
                        <a:rPr b="1" lang="en" sz="1200">
                          <a:latin typeface="Times New Roman"/>
                          <a:ea typeface="Times New Roman"/>
                          <a:cs typeface="Times New Roman"/>
                          <a:sym typeface="Times New Roman"/>
                        </a:rPr>
                        <a:t>9</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Individual and Team work</a:t>
                      </a:r>
                      <a:endParaRPr sz="1100">
                        <a:latin typeface="Times New Roman"/>
                        <a:ea typeface="Times New Roman"/>
                        <a:cs typeface="Times New Roman"/>
                        <a:sym typeface="Times New Roman"/>
                      </a:endParaRPr>
                    </a:p>
                  </a:txBody>
                  <a:tcPr marT="63500" marB="63500" marR="63500" marL="63500">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Role in and diversity of team</a:t>
                      </a:r>
                      <a:endParaRPr sz="1100">
                        <a:latin typeface="Times New Roman"/>
                        <a:ea typeface="Times New Roman"/>
                        <a:cs typeface="Times New Roman"/>
                        <a:sym typeface="Times New Roman"/>
                      </a:endParaRPr>
                    </a:p>
                  </a:txBody>
                  <a:tcPr marT="63500" marB="63500" marR="63500" marL="63500">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76250">
                <a:tc>
                  <a:txBody>
                    <a:bodyPr/>
                    <a:lstStyle/>
                    <a:p>
                      <a:pPr indent="0" lvl="0" marL="0" rtl="0" algn="just">
                        <a:lnSpc>
                          <a:spcPct val="115000"/>
                        </a:lnSpc>
                        <a:spcBef>
                          <a:spcPts val="0"/>
                        </a:spcBef>
                        <a:spcAft>
                          <a:spcPts val="0"/>
                        </a:spcAft>
                        <a:buNone/>
                      </a:pPr>
                      <a:r>
                        <a:rPr b="1" lang="en" sz="1200">
                          <a:latin typeface="Times New Roman"/>
                          <a:ea typeface="Times New Roman"/>
                          <a:cs typeface="Times New Roman"/>
                          <a:sym typeface="Times New Roman"/>
                        </a:rPr>
                        <a:t>10</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Communication</a:t>
                      </a:r>
                      <a:endParaRPr sz="1100">
                        <a:latin typeface="Times New Roman"/>
                        <a:ea typeface="Times New Roman"/>
                        <a:cs typeface="Times New Roman"/>
                        <a:sym typeface="Times New Roman"/>
                      </a:endParaRPr>
                    </a:p>
                  </a:txBody>
                  <a:tcPr marT="63500" marB="63500" marR="63500" marL="63500">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Level of communication according to type of activities performed</a:t>
                      </a:r>
                      <a:endParaRPr sz="1100">
                        <a:latin typeface="Times New Roman"/>
                        <a:ea typeface="Times New Roman"/>
                        <a:cs typeface="Times New Roman"/>
                        <a:sym typeface="Times New Roman"/>
                      </a:endParaRPr>
                    </a:p>
                  </a:txBody>
                  <a:tcPr marT="63500" marB="63500" marR="63500" marL="63500">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41400">
                <a:tc>
                  <a:txBody>
                    <a:bodyPr/>
                    <a:lstStyle/>
                    <a:p>
                      <a:pPr indent="0" lvl="0" marL="0" rtl="0" algn="just">
                        <a:lnSpc>
                          <a:spcPct val="115000"/>
                        </a:lnSpc>
                        <a:spcBef>
                          <a:spcPts val="0"/>
                        </a:spcBef>
                        <a:spcAft>
                          <a:spcPts val="0"/>
                        </a:spcAft>
                        <a:buNone/>
                      </a:pPr>
                      <a:r>
                        <a:rPr b="1" lang="en" sz="1200">
                          <a:latin typeface="Times New Roman"/>
                          <a:ea typeface="Times New Roman"/>
                          <a:cs typeface="Times New Roman"/>
                          <a:sym typeface="Times New Roman"/>
                        </a:rPr>
                        <a:t>11</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Project Management and Finance</a:t>
                      </a:r>
                      <a:endParaRPr sz="1100">
                        <a:latin typeface="Times New Roman"/>
                        <a:ea typeface="Times New Roman"/>
                        <a:cs typeface="Times New Roman"/>
                        <a:sym typeface="Times New Roman"/>
                      </a:endParaRPr>
                    </a:p>
                  </a:txBody>
                  <a:tcPr marT="63500" marB="63500" marR="63500" marL="63500">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Level of management required for differing types of activity</a:t>
                      </a:r>
                      <a:endParaRPr sz="1100">
                        <a:latin typeface="Times New Roman"/>
                        <a:ea typeface="Times New Roman"/>
                        <a:cs typeface="Times New Roman"/>
                        <a:sym typeface="Times New Roman"/>
                      </a:endParaRPr>
                    </a:p>
                  </a:txBody>
                  <a:tcPr marT="63500" marB="63500" marR="63500" marL="63500">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58450">
                <a:tc>
                  <a:txBody>
                    <a:bodyPr/>
                    <a:lstStyle/>
                    <a:p>
                      <a:pPr indent="0" lvl="0" marL="0" rtl="0" algn="just">
                        <a:lnSpc>
                          <a:spcPct val="115000"/>
                        </a:lnSpc>
                        <a:spcBef>
                          <a:spcPts val="0"/>
                        </a:spcBef>
                        <a:spcAft>
                          <a:spcPts val="0"/>
                        </a:spcAft>
                        <a:buNone/>
                      </a:pPr>
                      <a:r>
                        <a:rPr b="1" lang="en" sz="1200">
                          <a:latin typeface="Times New Roman"/>
                          <a:ea typeface="Times New Roman"/>
                          <a:cs typeface="Times New Roman"/>
                          <a:sym typeface="Times New Roman"/>
                        </a:rPr>
                        <a:t>12</a:t>
                      </a:r>
                      <a:endParaRPr b="1"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Lifelong learning</a:t>
                      </a:r>
                      <a:endParaRPr sz="1100">
                        <a:latin typeface="Times New Roman"/>
                        <a:ea typeface="Times New Roman"/>
                        <a:cs typeface="Times New Roman"/>
                        <a:sym typeface="Times New Roman"/>
                      </a:endParaRPr>
                    </a:p>
                  </a:txBody>
                  <a:tcPr marT="63500" marB="63500" marR="63500" marL="63500">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1100">
                          <a:latin typeface="Times New Roman"/>
                          <a:ea typeface="Times New Roman"/>
                          <a:cs typeface="Times New Roman"/>
                          <a:sym typeface="Times New Roman"/>
                        </a:rPr>
                        <a:t>Preparation for and depth of Continuing learning.</a:t>
                      </a:r>
                      <a:endParaRPr sz="1100">
                        <a:latin typeface="Times New Roman"/>
                        <a:ea typeface="Times New Roman"/>
                        <a:cs typeface="Times New Roman"/>
                        <a:sym typeface="Times New Roman"/>
                      </a:endParaRPr>
                    </a:p>
                  </a:txBody>
                  <a:tcPr marT="63500" marB="63500" marR="63500" marL="63500">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55" name="Shape 7255"/>
        <p:cNvGrpSpPr/>
        <p:nvPr/>
      </p:nvGrpSpPr>
      <p:grpSpPr>
        <a:xfrm>
          <a:off x="0" y="0"/>
          <a:ext cx="0" cy="0"/>
          <a:chOff x="0" y="0"/>
          <a:chExt cx="0" cy="0"/>
        </a:xfrm>
      </p:grpSpPr>
      <p:sp>
        <p:nvSpPr>
          <p:cNvPr id="7256" name="Google Shape;7256;p51"/>
          <p:cNvSpPr txBox="1"/>
          <p:nvPr/>
        </p:nvSpPr>
        <p:spPr>
          <a:xfrm>
            <a:off x="1505725" y="251925"/>
            <a:ext cx="5441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Asap"/>
              <a:ea typeface="Asap"/>
              <a:cs typeface="Asap"/>
              <a:sym typeface="Asap"/>
            </a:endParaRPr>
          </a:p>
        </p:txBody>
      </p:sp>
      <p:graphicFrame>
        <p:nvGraphicFramePr>
          <p:cNvPr id="7257" name="Google Shape;7257;p51"/>
          <p:cNvGraphicFramePr/>
          <p:nvPr/>
        </p:nvGraphicFramePr>
        <p:xfrm>
          <a:off x="967750" y="304800"/>
          <a:ext cx="3000000" cy="3000000"/>
        </p:xfrm>
        <a:graphic>
          <a:graphicData uri="http://schemas.openxmlformats.org/drawingml/2006/table">
            <a:tbl>
              <a:tblPr>
                <a:noFill/>
                <a:tableStyleId>{44FEE98A-E307-4237-9653-CE548E984798}</a:tableStyleId>
              </a:tblPr>
              <a:tblGrid>
                <a:gridCol w="3613125"/>
                <a:gridCol w="3613125"/>
              </a:tblGrid>
              <a:tr h="12700">
                <a:tc>
                  <a:txBody>
                    <a:bodyPr/>
                    <a:lstStyle/>
                    <a:p>
                      <a:pPr indent="0" lvl="0" marL="0" rtl="0" algn="ctr">
                        <a:spcBef>
                          <a:spcPts val="0"/>
                        </a:spcBef>
                        <a:spcAft>
                          <a:spcPts val="0"/>
                        </a:spcAft>
                        <a:buNone/>
                      </a:pPr>
                      <a:r>
                        <a:rPr b="1" lang="en" sz="1200">
                          <a:solidFill>
                            <a:srgbClr val="F3F3F3"/>
                          </a:solidFill>
                          <a:latin typeface="Times New Roman"/>
                          <a:ea typeface="Times New Roman"/>
                          <a:cs typeface="Times New Roman"/>
                          <a:sym typeface="Times New Roman"/>
                        </a:rPr>
                        <a:t>Lab</a:t>
                      </a:r>
                      <a:endParaRPr b="1" sz="1200">
                        <a:solidFill>
                          <a:srgbClr val="F3F3F3"/>
                        </a:solidFill>
                        <a:latin typeface="Times New Roman"/>
                        <a:ea typeface="Times New Roman"/>
                        <a:cs typeface="Times New Roman"/>
                        <a:sym typeface="Times New Roman"/>
                      </a:endParaRPr>
                    </a:p>
                  </a:txBody>
                  <a:tcPr marT="63500" marB="63500" marR="63500" marL="63500">
                    <a:solidFill>
                      <a:srgbClr val="999999"/>
                    </a:solidFill>
                  </a:tcPr>
                </a:tc>
                <a:tc>
                  <a:txBody>
                    <a:bodyPr/>
                    <a:lstStyle/>
                    <a:p>
                      <a:pPr indent="0" lvl="0" marL="0" rtl="0" algn="ctr">
                        <a:spcBef>
                          <a:spcPts val="0"/>
                        </a:spcBef>
                        <a:spcAft>
                          <a:spcPts val="0"/>
                        </a:spcAft>
                        <a:buNone/>
                      </a:pPr>
                      <a:r>
                        <a:rPr b="1" lang="en" sz="1200">
                          <a:solidFill>
                            <a:srgbClr val="F3F3F3"/>
                          </a:solidFill>
                          <a:latin typeface="Times New Roman"/>
                          <a:ea typeface="Times New Roman"/>
                          <a:cs typeface="Times New Roman"/>
                          <a:sym typeface="Times New Roman"/>
                        </a:rPr>
                        <a:t>Working Progress</a:t>
                      </a:r>
                      <a:endParaRPr b="1" sz="1200">
                        <a:solidFill>
                          <a:srgbClr val="F3F3F3"/>
                        </a:solidFill>
                        <a:latin typeface="Times New Roman"/>
                        <a:ea typeface="Times New Roman"/>
                        <a:cs typeface="Times New Roman"/>
                        <a:sym typeface="Times New Roman"/>
                      </a:endParaRPr>
                    </a:p>
                  </a:txBody>
                  <a:tcPr marT="63500" marB="63500" marR="63500" marL="63500">
                    <a:solidFill>
                      <a:srgbClr val="999999"/>
                    </a:solidFill>
                  </a:tcPr>
                </a:tc>
              </a:tr>
              <a:tr h="12700">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Lab 1</a:t>
                      </a:r>
                      <a:endParaRPr>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a:latin typeface="Times New Roman"/>
                          <a:ea typeface="Times New Roman"/>
                          <a:cs typeface="Times New Roman"/>
                          <a:sym typeface="Times New Roman"/>
                        </a:rPr>
                        <a:t>Introduction</a:t>
                      </a:r>
                      <a:endParaRPr>
                        <a:latin typeface="Times New Roman"/>
                        <a:ea typeface="Times New Roman"/>
                        <a:cs typeface="Times New Roman"/>
                        <a:sym typeface="Times New Roman"/>
                      </a:endParaRPr>
                    </a:p>
                  </a:txBody>
                  <a:tcPr marT="63500" marB="63500" marR="63500" marL="63500"/>
                </a:tc>
              </a:tr>
              <a:tr h="12700">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Lab 2</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Project Proposal Permission</a:t>
                      </a:r>
                      <a:endParaRPr sz="1200">
                        <a:latin typeface="Times New Roman"/>
                        <a:ea typeface="Times New Roman"/>
                        <a:cs typeface="Times New Roman"/>
                        <a:sym typeface="Times New Roman"/>
                      </a:endParaRPr>
                    </a:p>
                  </a:txBody>
                  <a:tcPr marT="63500" marB="63500" marR="63500" marL="63500"/>
                </a:tc>
              </a:tr>
              <a:tr h="12700">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Lab 3</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Project Proposal Permission</a:t>
                      </a:r>
                      <a:endParaRPr sz="1200">
                        <a:latin typeface="Times New Roman"/>
                        <a:ea typeface="Times New Roman"/>
                        <a:cs typeface="Times New Roman"/>
                        <a:sym typeface="Times New Roman"/>
                      </a:endParaRPr>
                    </a:p>
                  </a:txBody>
                  <a:tcPr marT="63500" marB="63500" marR="63500" marL="63500"/>
                </a:tc>
              </a:tr>
              <a:tr h="12700">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Lab 4</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Planning and Requirement Analysis</a:t>
                      </a:r>
                      <a:endParaRPr sz="1200">
                        <a:latin typeface="Times New Roman"/>
                        <a:ea typeface="Times New Roman"/>
                        <a:cs typeface="Times New Roman"/>
                        <a:sym typeface="Times New Roman"/>
                      </a:endParaRPr>
                    </a:p>
                  </a:txBody>
                  <a:tcPr marT="63500" marB="63500" marR="63500" marL="63500"/>
                </a:tc>
              </a:tr>
              <a:tr h="12700">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Lab 5</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Requirement Analysis and data collecting</a:t>
                      </a:r>
                      <a:endParaRPr sz="1200">
                        <a:latin typeface="Times New Roman"/>
                        <a:ea typeface="Times New Roman"/>
                        <a:cs typeface="Times New Roman"/>
                        <a:sym typeface="Times New Roman"/>
                      </a:endParaRPr>
                    </a:p>
                  </a:txBody>
                  <a:tcPr marT="63500" marB="63500" marR="63500" marL="63500"/>
                </a:tc>
              </a:tr>
              <a:tr h="12700">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Lab 6</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UI/Ux Planning</a:t>
                      </a:r>
                      <a:endParaRPr sz="1200">
                        <a:latin typeface="Times New Roman"/>
                        <a:ea typeface="Times New Roman"/>
                        <a:cs typeface="Times New Roman"/>
                        <a:sym typeface="Times New Roman"/>
                      </a:endParaRPr>
                    </a:p>
                  </a:txBody>
                  <a:tcPr marT="63500" marB="63500" marR="63500" marL="63500"/>
                </a:tc>
              </a:tr>
              <a:tr h="12700">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Lab 7</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Data pre-processing</a:t>
                      </a:r>
                      <a:endParaRPr sz="1200">
                        <a:latin typeface="Times New Roman"/>
                        <a:ea typeface="Times New Roman"/>
                        <a:cs typeface="Times New Roman"/>
                        <a:sym typeface="Times New Roman"/>
                      </a:endParaRPr>
                    </a:p>
                  </a:txBody>
                  <a:tcPr marT="63500" marB="63500" marR="63500" marL="63500"/>
                </a:tc>
              </a:tr>
              <a:tr h="12700">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Lab 8</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Data pre-processing</a:t>
                      </a:r>
                      <a:endParaRPr sz="1200">
                        <a:latin typeface="Times New Roman"/>
                        <a:ea typeface="Times New Roman"/>
                        <a:cs typeface="Times New Roman"/>
                        <a:sym typeface="Times New Roman"/>
                      </a:endParaRPr>
                    </a:p>
                  </a:txBody>
                  <a:tcPr marT="63500" marB="63500" marR="63500" marL="63500"/>
                </a:tc>
              </a:tr>
              <a:tr h="12700">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Lab 9</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Model Building</a:t>
                      </a:r>
                      <a:endParaRPr sz="1200">
                        <a:latin typeface="Times New Roman"/>
                        <a:ea typeface="Times New Roman"/>
                        <a:cs typeface="Times New Roman"/>
                        <a:sym typeface="Times New Roman"/>
                      </a:endParaRPr>
                    </a:p>
                  </a:txBody>
                  <a:tcPr marT="63500" marB="63500" marR="63500" marL="63500"/>
                </a:tc>
              </a:tr>
              <a:tr h="12700">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Lab 10</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Model Building</a:t>
                      </a:r>
                      <a:endParaRPr sz="1200">
                        <a:latin typeface="Times New Roman"/>
                        <a:ea typeface="Times New Roman"/>
                        <a:cs typeface="Times New Roman"/>
                        <a:sym typeface="Times New Roman"/>
                      </a:endParaRPr>
                    </a:p>
                  </a:txBody>
                  <a:tcPr marT="63500" marB="63500" marR="63500" marL="63500"/>
                </a:tc>
              </a:tr>
              <a:tr h="12700">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Lab 11</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Model Building</a:t>
                      </a:r>
                      <a:endParaRPr sz="1200">
                        <a:latin typeface="Times New Roman"/>
                        <a:ea typeface="Times New Roman"/>
                        <a:cs typeface="Times New Roman"/>
                        <a:sym typeface="Times New Roman"/>
                      </a:endParaRPr>
                    </a:p>
                  </a:txBody>
                  <a:tcPr marT="63500" marB="63500" marR="63500" marL="63500"/>
                </a:tc>
              </a:tr>
              <a:tr h="12700">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Lab 12</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Connect with Web</a:t>
                      </a:r>
                      <a:endParaRPr sz="1200">
                        <a:latin typeface="Times New Roman"/>
                        <a:ea typeface="Times New Roman"/>
                        <a:cs typeface="Times New Roman"/>
                        <a:sym typeface="Times New Roman"/>
                      </a:endParaRPr>
                    </a:p>
                  </a:txBody>
                  <a:tcPr marT="63500" marB="63500" marR="63500" marL="63500"/>
                </a:tc>
              </a:tr>
              <a:tr h="12700">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Lab 13</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Deployment</a:t>
                      </a:r>
                      <a:endParaRPr sz="1200">
                        <a:latin typeface="Times New Roman"/>
                        <a:ea typeface="Times New Roman"/>
                        <a:cs typeface="Times New Roman"/>
                        <a:sym typeface="Times New Roman"/>
                      </a:endParaRPr>
                    </a:p>
                  </a:txBody>
                  <a:tcPr marT="63500" marB="63500" marR="63500" marL="63500"/>
                </a:tc>
              </a:tr>
              <a:tr h="12700">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Lab 14</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Final Presentation and Submission</a:t>
                      </a:r>
                      <a:endParaRPr sz="1200">
                        <a:latin typeface="Times New Roman"/>
                        <a:ea typeface="Times New Roman"/>
                        <a:cs typeface="Times New Roman"/>
                        <a:sym typeface="Times New Roman"/>
                      </a:endParaRPr>
                    </a:p>
                  </a:txBody>
                  <a:tcPr marT="63500" marB="63500" marR="63500" marL="63500"/>
                </a:tc>
              </a:tr>
            </a:tbl>
          </a:graphicData>
        </a:graphic>
      </p:graphicFrame>
      <p:sp>
        <p:nvSpPr>
          <p:cNvPr id="7258" name="Google Shape;7258;p51"/>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l">
              <a:lnSpc>
                <a:spcPct val="83333"/>
              </a:lnSpc>
              <a:spcBef>
                <a:spcPts val="0"/>
              </a:spcBef>
              <a:spcAft>
                <a:spcPts val="0"/>
              </a:spcAft>
              <a:buNone/>
            </a:pPr>
            <a:r>
              <a:t/>
            </a:r>
            <a:endParaRPr sz="1000">
              <a:latin typeface="Times New Roman"/>
              <a:ea typeface="Times New Roman"/>
              <a:cs typeface="Times New Roman"/>
              <a:sym typeface="Times New Roman"/>
            </a:endParaRPr>
          </a:p>
          <a:p>
            <a:pPr indent="0" lvl="0" marL="0" rtl="0" algn="l">
              <a:lnSpc>
                <a:spcPct val="83333"/>
              </a:lnSpc>
              <a:spcBef>
                <a:spcPts val="0"/>
              </a:spcBef>
              <a:spcAft>
                <a:spcPts val="0"/>
              </a:spcAft>
              <a:buNone/>
            </a:pPr>
            <a:r>
              <a:t/>
            </a:r>
            <a:endParaRPr sz="1000">
              <a:latin typeface="Times New Roman"/>
              <a:ea typeface="Times New Roman"/>
              <a:cs typeface="Times New Roman"/>
              <a:sym typeface="Times New Roman"/>
            </a:endParaRPr>
          </a:p>
        </p:txBody>
      </p:sp>
      <p:sp>
        <p:nvSpPr>
          <p:cNvPr id="7259" name="Google Shape;7259;p51"/>
          <p:cNvSpPr txBox="1"/>
          <p:nvPr/>
        </p:nvSpPr>
        <p:spPr>
          <a:xfrm>
            <a:off x="3187900" y="-73875"/>
            <a:ext cx="34344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chemeClr val="accent4"/>
                </a:solidFill>
                <a:latin typeface="Asap"/>
                <a:ea typeface="Asap"/>
                <a:cs typeface="Asap"/>
                <a:sym typeface="Asap"/>
              </a:rPr>
              <a:t>Project management (Time-Table) </a:t>
            </a:r>
            <a:endParaRPr b="1" sz="1500">
              <a:solidFill>
                <a:schemeClr val="accent4"/>
              </a:solidFill>
              <a:latin typeface="Asap"/>
              <a:ea typeface="Asap"/>
              <a:cs typeface="Asap"/>
              <a:sym typeface="Asap"/>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63" name="Shape 7263"/>
        <p:cNvGrpSpPr/>
        <p:nvPr/>
      </p:nvGrpSpPr>
      <p:grpSpPr>
        <a:xfrm>
          <a:off x="0" y="0"/>
          <a:ext cx="0" cy="0"/>
          <a:chOff x="0" y="0"/>
          <a:chExt cx="0" cy="0"/>
        </a:xfrm>
      </p:grpSpPr>
      <p:sp>
        <p:nvSpPr>
          <p:cNvPr id="7264" name="Google Shape;7264;p52"/>
          <p:cNvSpPr txBox="1"/>
          <p:nvPr>
            <p:ph type="title"/>
          </p:nvPr>
        </p:nvSpPr>
        <p:spPr>
          <a:xfrm>
            <a:off x="565025" y="1699525"/>
            <a:ext cx="7709100" cy="61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7265" name="Google Shape;7265;p52"/>
          <p:cNvSpPr/>
          <p:nvPr/>
        </p:nvSpPr>
        <p:spPr>
          <a:xfrm>
            <a:off x="3506088" y="2580525"/>
            <a:ext cx="576315" cy="576315"/>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2"/>
          <p:cNvSpPr/>
          <p:nvPr/>
        </p:nvSpPr>
        <p:spPr>
          <a:xfrm>
            <a:off x="4227788" y="2580525"/>
            <a:ext cx="576315" cy="576315"/>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2"/>
          <p:cNvSpPr/>
          <p:nvPr/>
        </p:nvSpPr>
        <p:spPr>
          <a:xfrm>
            <a:off x="4949488" y="2580525"/>
            <a:ext cx="576315" cy="576315"/>
          </a:xfrm>
          <a:custGeom>
            <a:rect b="b" l="l" r="r" t="t"/>
            <a:pathLst>
              <a:path extrusionOk="0" h="45290" w="45290">
                <a:moveTo>
                  <a:pt x="22645" y="1"/>
                </a:moveTo>
                <a:cubicBezTo>
                  <a:pt x="10152" y="1"/>
                  <a:pt x="0" y="10153"/>
                  <a:pt x="0" y="22645"/>
                </a:cubicBezTo>
                <a:cubicBezTo>
                  <a:pt x="0" y="35138"/>
                  <a:pt x="10152" y="45290"/>
                  <a:pt x="22645" y="45290"/>
                </a:cubicBezTo>
                <a:cubicBezTo>
                  <a:pt x="35168" y="45290"/>
                  <a:pt x="45290" y="35138"/>
                  <a:pt x="45290" y="22645"/>
                </a:cubicBezTo>
                <a:cubicBezTo>
                  <a:pt x="45290" y="10153"/>
                  <a:pt x="35168" y="1"/>
                  <a:pt x="22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8" name="Google Shape;7268;p52"/>
          <p:cNvGrpSpPr/>
          <p:nvPr/>
        </p:nvGrpSpPr>
        <p:grpSpPr>
          <a:xfrm>
            <a:off x="3600408" y="2674862"/>
            <a:ext cx="387681" cy="387661"/>
            <a:chOff x="266768" y="1721375"/>
            <a:chExt cx="397907" cy="397887"/>
          </a:xfrm>
        </p:grpSpPr>
        <p:sp>
          <p:nvSpPr>
            <p:cNvPr id="7269" name="Google Shape;7269;p52"/>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2"/>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1" name="Google Shape;7271;p52"/>
          <p:cNvGrpSpPr/>
          <p:nvPr/>
        </p:nvGrpSpPr>
        <p:grpSpPr>
          <a:xfrm>
            <a:off x="5043817" y="2674862"/>
            <a:ext cx="387661" cy="387661"/>
            <a:chOff x="1379798" y="1723250"/>
            <a:chExt cx="397887" cy="397887"/>
          </a:xfrm>
        </p:grpSpPr>
        <p:sp>
          <p:nvSpPr>
            <p:cNvPr id="7272" name="Google Shape;7272;p52"/>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2"/>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2"/>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2"/>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52"/>
          <p:cNvGrpSpPr/>
          <p:nvPr/>
        </p:nvGrpSpPr>
        <p:grpSpPr>
          <a:xfrm>
            <a:off x="4322127" y="2674862"/>
            <a:ext cx="387641" cy="387661"/>
            <a:chOff x="864491" y="1723250"/>
            <a:chExt cx="397866" cy="397887"/>
          </a:xfrm>
        </p:grpSpPr>
        <p:sp>
          <p:nvSpPr>
            <p:cNvPr id="7277" name="Google Shape;7277;p52"/>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2"/>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2"/>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94" name="Shape 7094"/>
        <p:cNvGrpSpPr/>
        <p:nvPr/>
      </p:nvGrpSpPr>
      <p:grpSpPr>
        <a:xfrm>
          <a:off x="0" y="0"/>
          <a:ext cx="0" cy="0"/>
          <a:chOff x="0" y="0"/>
          <a:chExt cx="0" cy="0"/>
        </a:xfrm>
      </p:grpSpPr>
      <p:grpSp>
        <p:nvGrpSpPr>
          <p:cNvPr id="7095" name="Google Shape;7095;p37"/>
          <p:cNvGrpSpPr/>
          <p:nvPr/>
        </p:nvGrpSpPr>
        <p:grpSpPr>
          <a:xfrm flipH="1">
            <a:off x="2822775" y="1002150"/>
            <a:ext cx="544125" cy="750025"/>
            <a:chOff x="2551975" y="1324025"/>
            <a:chExt cx="544125" cy="750025"/>
          </a:xfrm>
        </p:grpSpPr>
        <p:sp>
          <p:nvSpPr>
            <p:cNvPr id="7096" name="Google Shape;7096;p37"/>
            <p:cNvSpPr/>
            <p:nvPr/>
          </p:nvSpPr>
          <p:spPr>
            <a:xfrm>
              <a:off x="304287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37"/>
            <p:cNvSpPr/>
            <p:nvPr/>
          </p:nvSpPr>
          <p:spPr>
            <a:xfrm>
              <a:off x="2989675" y="1377200"/>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37"/>
            <p:cNvSpPr/>
            <p:nvPr/>
          </p:nvSpPr>
          <p:spPr>
            <a:xfrm>
              <a:off x="304287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37"/>
            <p:cNvSpPr/>
            <p:nvPr/>
          </p:nvSpPr>
          <p:spPr>
            <a:xfrm>
              <a:off x="2989675" y="158997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37"/>
            <p:cNvSpPr/>
            <p:nvPr/>
          </p:nvSpPr>
          <p:spPr>
            <a:xfrm>
              <a:off x="2824025" y="1324025"/>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37"/>
            <p:cNvSpPr/>
            <p:nvPr/>
          </p:nvSpPr>
          <p:spPr>
            <a:xfrm>
              <a:off x="2770825" y="1377200"/>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37"/>
            <p:cNvSpPr/>
            <p:nvPr/>
          </p:nvSpPr>
          <p:spPr>
            <a:xfrm>
              <a:off x="2824025" y="1536025"/>
              <a:ext cx="25" cy="107175"/>
            </a:xfrm>
            <a:custGeom>
              <a:rect b="b" l="l" r="r" t="t"/>
              <a:pathLst>
                <a:path extrusionOk="0" fill="none" h="4287" w="1">
                  <a:moveTo>
                    <a:pt x="1" y="1"/>
                  </a:moveTo>
                  <a:lnTo>
                    <a:pt x="1" y="428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37"/>
            <p:cNvSpPr/>
            <p:nvPr/>
          </p:nvSpPr>
          <p:spPr>
            <a:xfrm>
              <a:off x="2770825" y="158997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37"/>
            <p:cNvSpPr/>
            <p:nvPr/>
          </p:nvSpPr>
          <p:spPr>
            <a:xfrm>
              <a:off x="282402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37"/>
            <p:cNvSpPr/>
            <p:nvPr/>
          </p:nvSpPr>
          <p:spPr>
            <a:xfrm>
              <a:off x="2770825" y="1808075"/>
              <a:ext cx="105650" cy="25"/>
            </a:xfrm>
            <a:custGeom>
              <a:rect b="b" l="l" r="r" t="t"/>
              <a:pathLst>
                <a:path extrusionOk="0" fill="none" h="1" w="4226">
                  <a:moveTo>
                    <a:pt x="422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37"/>
            <p:cNvSpPr/>
            <p:nvPr/>
          </p:nvSpPr>
          <p:spPr>
            <a:xfrm>
              <a:off x="282402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37"/>
            <p:cNvSpPr/>
            <p:nvPr/>
          </p:nvSpPr>
          <p:spPr>
            <a:xfrm>
              <a:off x="2770825" y="2020825"/>
              <a:ext cx="105650" cy="25"/>
            </a:xfrm>
            <a:custGeom>
              <a:rect b="b" l="l" r="r" t="t"/>
              <a:pathLst>
                <a:path extrusionOk="0" fill="none" h="1" w="4226">
                  <a:moveTo>
                    <a:pt x="422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37"/>
            <p:cNvSpPr/>
            <p:nvPr/>
          </p:nvSpPr>
          <p:spPr>
            <a:xfrm>
              <a:off x="2605175" y="1754875"/>
              <a:ext cx="25" cy="106400"/>
            </a:xfrm>
            <a:custGeom>
              <a:rect b="b" l="l" r="r" t="t"/>
              <a:pathLst>
                <a:path extrusionOk="0" fill="none" h="4256" w="1">
                  <a:moveTo>
                    <a:pt x="1" y="1"/>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37"/>
            <p:cNvSpPr/>
            <p:nvPr/>
          </p:nvSpPr>
          <p:spPr>
            <a:xfrm>
              <a:off x="2551975" y="1808075"/>
              <a:ext cx="106425" cy="25"/>
            </a:xfrm>
            <a:custGeom>
              <a:rect b="b" l="l" r="r" t="t"/>
              <a:pathLst>
                <a:path extrusionOk="0" fill="none" h="1" w="4257">
                  <a:moveTo>
                    <a:pt x="4256" y="0"/>
                  </a:moveTo>
                  <a:lnTo>
                    <a:pt x="1" y="0"/>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37"/>
            <p:cNvSpPr/>
            <p:nvPr/>
          </p:nvSpPr>
          <p:spPr>
            <a:xfrm>
              <a:off x="2605175" y="1967650"/>
              <a:ext cx="25" cy="106400"/>
            </a:xfrm>
            <a:custGeom>
              <a:rect b="b" l="l" r="r" t="t"/>
              <a:pathLst>
                <a:path extrusionOk="0" fill="none" h="4256" w="1">
                  <a:moveTo>
                    <a:pt x="1" y="0"/>
                  </a:moveTo>
                  <a:lnTo>
                    <a:pt x="1" y="4256"/>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37"/>
            <p:cNvSpPr/>
            <p:nvPr/>
          </p:nvSpPr>
          <p:spPr>
            <a:xfrm>
              <a:off x="2551975" y="2020825"/>
              <a:ext cx="106425" cy="25"/>
            </a:xfrm>
            <a:custGeom>
              <a:rect b="b" l="l" r="r" t="t"/>
              <a:pathLst>
                <a:path extrusionOk="0" fill="none" h="1" w="4257">
                  <a:moveTo>
                    <a:pt x="4256" y="1"/>
                  </a:moveTo>
                  <a:lnTo>
                    <a:pt x="1" y="1"/>
                  </a:lnTo>
                </a:path>
              </a:pathLst>
            </a:custGeom>
            <a:noFill/>
            <a:ln cap="flat" cmpd="sng" w="19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2" name="Google Shape;7112;p37"/>
          <p:cNvSpPr txBox="1"/>
          <p:nvPr>
            <p:ph idx="1" type="subTitle"/>
          </p:nvPr>
        </p:nvSpPr>
        <p:spPr>
          <a:xfrm>
            <a:off x="717600" y="458075"/>
            <a:ext cx="7740600" cy="88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300">
                <a:solidFill>
                  <a:schemeClr val="accent2"/>
                </a:solidFill>
                <a:latin typeface="Inter Black"/>
                <a:ea typeface="Inter Black"/>
                <a:cs typeface="Inter Black"/>
                <a:sym typeface="Inter Black"/>
              </a:rPr>
              <a:t>INTRODUCTION</a:t>
            </a:r>
            <a:endParaRPr/>
          </a:p>
        </p:txBody>
      </p:sp>
      <p:pic>
        <p:nvPicPr>
          <p:cNvPr id="7113" name="Google Shape;7113;p37"/>
          <p:cNvPicPr preferRelativeResize="0"/>
          <p:nvPr/>
        </p:nvPicPr>
        <p:blipFill>
          <a:blip r:embed="rId3">
            <a:alphaModFix/>
          </a:blip>
          <a:stretch>
            <a:fillRect/>
          </a:stretch>
        </p:blipFill>
        <p:spPr>
          <a:xfrm>
            <a:off x="5830300" y="1737200"/>
            <a:ext cx="3333500" cy="2500125"/>
          </a:xfrm>
          <a:prstGeom prst="rect">
            <a:avLst/>
          </a:prstGeom>
          <a:noFill/>
          <a:ln>
            <a:noFill/>
          </a:ln>
        </p:spPr>
      </p:pic>
      <p:sp>
        <p:nvSpPr>
          <p:cNvPr id="7114" name="Google Shape;7114;p37"/>
          <p:cNvSpPr txBox="1"/>
          <p:nvPr/>
        </p:nvSpPr>
        <p:spPr>
          <a:xfrm>
            <a:off x="25150" y="2133150"/>
            <a:ext cx="5092200" cy="14160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Clr>
                <a:schemeClr val="dk1"/>
              </a:buClr>
              <a:buSzPts val="1100"/>
              <a:buFont typeface="Arial"/>
              <a:buNone/>
            </a:pPr>
            <a:r>
              <a:rPr lang="en" sz="2000">
                <a:latin typeface="Asap"/>
                <a:ea typeface="Asap"/>
                <a:cs typeface="Asap"/>
                <a:sym typeface="Asap"/>
              </a:rPr>
              <a:t>A movie recommendation is important in our social life due to its strength in providing enhanced entertainment.</a:t>
            </a:r>
            <a:endParaRPr sz="2000">
              <a:latin typeface="Asap"/>
              <a:ea typeface="Asap"/>
              <a:cs typeface="Asap"/>
              <a:sym typeface="Asap"/>
            </a:endParaRPr>
          </a:p>
          <a:p>
            <a:pPr indent="0" lvl="0" marL="0" rtl="0" algn="just">
              <a:spcBef>
                <a:spcPts val="0"/>
              </a:spcBef>
              <a:spcAft>
                <a:spcPts val="0"/>
              </a:spcAft>
              <a:buNone/>
            </a:pPr>
            <a:r>
              <a:t/>
            </a:r>
            <a:endParaRPr sz="2000">
              <a:latin typeface="Asap"/>
              <a:ea typeface="Asap"/>
              <a:cs typeface="Asap"/>
              <a:sym typeface="Asap"/>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18" name="Shape 7118"/>
        <p:cNvGrpSpPr/>
        <p:nvPr/>
      </p:nvGrpSpPr>
      <p:grpSpPr>
        <a:xfrm>
          <a:off x="0" y="0"/>
          <a:ext cx="0" cy="0"/>
          <a:chOff x="0" y="0"/>
          <a:chExt cx="0" cy="0"/>
        </a:xfrm>
      </p:grpSpPr>
      <p:grpSp>
        <p:nvGrpSpPr>
          <p:cNvPr id="7119" name="Google Shape;7119;p38"/>
          <p:cNvGrpSpPr/>
          <p:nvPr/>
        </p:nvGrpSpPr>
        <p:grpSpPr>
          <a:xfrm>
            <a:off x="5666550" y="1562025"/>
            <a:ext cx="2784895" cy="2382875"/>
            <a:chOff x="5514150" y="1562025"/>
            <a:chExt cx="2784895" cy="2382875"/>
          </a:xfrm>
        </p:grpSpPr>
        <p:sp>
          <p:nvSpPr>
            <p:cNvPr id="7120" name="Google Shape;7120;p38"/>
            <p:cNvSpPr/>
            <p:nvPr/>
          </p:nvSpPr>
          <p:spPr>
            <a:xfrm>
              <a:off x="5515151" y="1803087"/>
              <a:ext cx="1291761" cy="1751007"/>
            </a:xfrm>
            <a:custGeom>
              <a:rect b="b" l="l" r="r" t="t"/>
              <a:pathLst>
                <a:path extrusionOk="0" h="26251" w="19366">
                  <a:moveTo>
                    <a:pt x="5213" y="0"/>
                  </a:moveTo>
                  <a:lnTo>
                    <a:pt x="1" y="5365"/>
                  </a:lnTo>
                  <a:lnTo>
                    <a:pt x="1" y="24691"/>
                  </a:lnTo>
                  <a:cubicBezTo>
                    <a:pt x="1" y="25528"/>
                    <a:pt x="724" y="26251"/>
                    <a:pt x="1599" y="26251"/>
                  </a:cubicBezTo>
                  <a:lnTo>
                    <a:pt x="17805" y="26251"/>
                  </a:lnTo>
                  <a:cubicBezTo>
                    <a:pt x="18642" y="26251"/>
                    <a:pt x="19365" y="25528"/>
                    <a:pt x="19365" y="24691"/>
                  </a:cubicBezTo>
                  <a:lnTo>
                    <a:pt x="19365" y="1522"/>
                  </a:lnTo>
                  <a:cubicBezTo>
                    <a:pt x="19365" y="647"/>
                    <a:pt x="18642" y="0"/>
                    <a:pt x="178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38"/>
            <p:cNvSpPr/>
            <p:nvPr/>
          </p:nvSpPr>
          <p:spPr>
            <a:xfrm>
              <a:off x="5515151" y="1800553"/>
              <a:ext cx="355324" cy="370532"/>
            </a:xfrm>
            <a:custGeom>
              <a:rect b="b" l="l" r="r" t="t"/>
              <a:pathLst>
                <a:path extrusionOk="0" h="5555" w="5327">
                  <a:moveTo>
                    <a:pt x="5213" y="0"/>
                  </a:moveTo>
                  <a:lnTo>
                    <a:pt x="5213" y="38"/>
                  </a:lnTo>
                  <a:lnTo>
                    <a:pt x="1" y="5403"/>
                  </a:lnTo>
                  <a:lnTo>
                    <a:pt x="1" y="5555"/>
                  </a:lnTo>
                  <a:lnTo>
                    <a:pt x="3767" y="5555"/>
                  </a:lnTo>
                  <a:cubicBezTo>
                    <a:pt x="4642" y="5555"/>
                    <a:pt x="5327" y="4832"/>
                    <a:pt x="5327" y="3995"/>
                  </a:cubicBezTo>
                  <a:lnTo>
                    <a:pt x="532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38"/>
            <p:cNvSpPr/>
            <p:nvPr/>
          </p:nvSpPr>
          <p:spPr>
            <a:xfrm>
              <a:off x="5639484" y="2295351"/>
              <a:ext cx="873069" cy="68637"/>
            </a:xfrm>
            <a:custGeom>
              <a:rect b="b" l="l" r="r" t="t"/>
              <a:pathLst>
                <a:path extrusionOk="0" h="1029" w="13089">
                  <a:moveTo>
                    <a:pt x="1" y="1"/>
                  </a:moveTo>
                  <a:lnTo>
                    <a:pt x="1" y="1028"/>
                  </a:lnTo>
                  <a:lnTo>
                    <a:pt x="13088" y="1028"/>
                  </a:lnTo>
                  <a:lnTo>
                    <a:pt x="130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38"/>
            <p:cNvSpPr/>
            <p:nvPr/>
          </p:nvSpPr>
          <p:spPr>
            <a:xfrm>
              <a:off x="5639484" y="2440028"/>
              <a:ext cx="873069" cy="68570"/>
            </a:xfrm>
            <a:custGeom>
              <a:rect b="b" l="l" r="r" t="t"/>
              <a:pathLst>
                <a:path extrusionOk="0" h="1028" w="13089">
                  <a:moveTo>
                    <a:pt x="1" y="0"/>
                  </a:moveTo>
                  <a:lnTo>
                    <a:pt x="1" y="1028"/>
                  </a:lnTo>
                  <a:lnTo>
                    <a:pt x="13088" y="1028"/>
                  </a:lnTo>
                  <a:lnTo>
                    <a:pt x="130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38"/>
            <p:cNvSpPr/>
            <p:nvPr/>
          </p:nvSpPr>
          <p:spPr>
            <a:xfrm>
              <a:off x="5639484" y="2589775"/>
              <a:ext cx="873069" cy="68570"/>
            </a:xfrm>
            <a:custGeom>
              <a:rect b="b" l="l" r="r" t="t"/>
              <a:pathLst>
                <a:path extrusionOk="0" h="1028" w="13089">
                  <a:moveTo>
                    <a:pt x="1" y="0"/>
                  </a:moveTo>
                  <a:lnTo>
                    <a:pt x="1" y="1027"/>
                  </a:lnTo>
                  <a:lnTo>
                    <a:pt x="13088" y="1027"/>
                  </a:lnTo>
                  <a:lnTo>
                    <a:pt x="130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38"/>
            <p:cNvSpPr/>
            <p:nvPr/>
          </p:nvSpPr>
          <p:spPr>
            <a:xfrm>
              <a:off x="5639484" y="2739455"/>
              <a:ext cx="873069" cy="68570"/>
            </a:xfrm>
            <a:custGeom>
              <a:rect b="b" l="l" r="r" t="t"/>
              <a:pathLst>
                <a:path extrusionOk="0" h="1028" w="13089">
                  <a:moveTo>
                    <a:pt x="1" y="1"/>
                  </a:moveTo>
                  <a:lnTo>
                    <a:pt x="1" y="1028"/>
                  </a:lnTo>
                  <a:lnTo>
                    <a:pt x="13088" y="1028"/>
                  </a:lnTo>
                  <a:lnTo>
                    <a:pt x="130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38"/>
            <p:cNvSpPr/>
            <p:nvPr/>
          </p:nvSpPr>
          <p:spPr>
            <a:xfrm>
              <a:off x="5639484" y="2884132"/>
              <a:ext cx="873069" cy="68570"/>
            </a:xfrm>
            <a:custGeom>
              <a:rect b="b" l="l" r="r" t="t"/>
              <a:pathLst>
                <a:path extrusionOk="0" h="1028" w="13089">
                  <a:moveTo>
                    <a:pt x="1" y="0"/>
                  </a:moveTo>
                  <a:lnTo>
                    <a:pt x="1" y="1027"/>
                  </a:lnTo>
                  <a:lnTo>
                    <a:pt x="13088" y="1027"/>
                  </a:lnTo>
                  <a:lnTo>
                    <a:pt x="130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38"/>
            <p:cNvSpPr/>
            <p:nvPr/>
          </p:nvSpPr>
          <p:spPr>
            <a:xfrm>
              <a:off x="5639484" y="3033813"/>
              <a:ext cx="873069" cy="68570"/>
            </a:xfrm>
            <a:custGeom>
              <a:rect b="b" l="l" r="r" t="t"/>
              <a:pathLst>
                <a:path extrusionOk="0" h="1028" w="13089">
                  <a:moveTo>
                    <a:pt x="1" y="1"/>
                  </a:moveTo>
                  <a:lnTo>
                    <a:pt x="1" y="1028"/>
                  </a:lnTo>
                  <a:lnTo>
                    <a:pt x="13088" y="1028"/>
                  </a:lnTo>
                  <a:lnTo>
                    <a:pt x="13088" y="1"/>
                  </a:lnTo>
                  <a:close/>
                </a:path>
              </a:pathLst>
            </a:custGeom>
            <a:solidFill>
              <a:srgbClr val="B2D2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38"/>
            <p:cNvSpPr/>
            <p:nvPr/>
          </p:nvSpPr>
          <p:spPr>
            <a:xfrm>
              <a:off x="5850130" y="1945163"/>
              <a:ext cx="1136944" cy="1545497"/>
            </a:xfrm>
            <a:custGeom>
              <a:rect b="b" l="l" r="r" t="t"/>
              <a:pathLst>
                <a:path extrusionOk="0" h="23170" w="17045">
                  <a:moveTo>
                    <a:pt x="4566" y="1"/>
                  </a:moveTo>
                  <a:lnTo>
                    <a:pt x="1" y="4756"/>
                  </a:lnTo>
                  <a:lnTo>
                    <a:pt x="1" y="21800"/>
                  </a:lnTo>
                  <a:cubicBezTo>
                    <a:pt x="1" y="22561"/>
                    <a:pt x="609" y="23170"/>
                    <a:pt x="1370" y="23170"/>
                  </a:cubicBezTo>
                  <a:lnTo>
                    <a:pt x="15675" y="23170"/>
                  </a:lnTo>
                  <a:cubicBezTo>
                    <a:pt x="16436" y="23170"/>
                    <a:pt x="17044" y="22523"/>
                    <a:pt x="17044" y="21800"/>
                  </a:cubicBezTo>
                  <a:lnTo>
                    <a:pt x="17044" y="1370"/>
                  </a:lnTo>
                  <a:cubicBezTo>
                    <a:pt x="17044" y="610"/>
                    <a:pt x="16436" y="1"/>
                    <a:pt x="156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38"/>
            <p:cNvSpPr/>
            <p:nvPr/>
          </p:nvSpPr>
          <p:spPr>
            <a:xfrm>
              <a:off x="5847595" y="1945163"/>
              <a:ext cx="312168" cy="327443"/>
            </a:xfrm>
            <a:custGeom>
              <a:rect b="b" l="l" r="r" t="t"/>
              <a:pathLst>
                <a:path extrusionOk="0" h="4909" w="4680">
                  <a:moveTo>
                    <a:pt x="4604" y="1"/>
                  </a:moveTo>
                  <a:lnTo>
                    <a:pt x="1" y="4756"/>
                  </a:lnTo>
                  <a:lnTo>
                    <a:pt x="1" y="4908"/>
                  </a:lnTo>
                  <a:lnTo>
                    <a:pt x="3310" y="4908"/>
                  </a:lnTo>
                  <a:cubicBezTo>
                    <a:pt x="4071" y="4908"/>
                    <a:pt x="4680" y="4300"/>
                    <a:pt x="4680" y="3539"/>
                  </a:cubicBezTo>
                  <a:lnTo>
                    <a:pt x="46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38"/>
            <p:cNvSpPr/>
            <p:nvPr/>
          </p:nvSpPr>
          <p:spPr>
            <a:xfrm>
              <a:off x="6111536" y="1562025"/>
              <a:ext cx="2187508" cy="1446510"/>
            </a:xfrm>
            <a:custGeom>
              <a:rect b="b" l="l" r="r" t="t"/>
              <a:pathLst>
                <a:path extrusionOk="0" h="21686" w="32795">
                  <a:moveTo>
                    <a:pt x="1446" y="0"/>
                  </a:moveTo>
                  <a:cubicBezTo>
                    <a:pt x="647" y="0"/>
                    <a:pt x="0" y="609"/>
                    <a:pt x="0" y="1408"/>
                  </a:cubicBezTo>
                  <a:lnTo>
                    <a:pt x="0" y="20240"/>
                  </a:lnTo>
                  <a:cubicBezTo>
                    <a:pt x="0" y="21039"/>
                    <a:pt x="647" y="21685"/>
                    <a:pt x="1446" y="21685"/>
                  </a:cubicBezTo>
                  <a:lnTo>
                    <a:pt x="31349" y="21685"/>
                  </a:lnTo>
                  <a:cubicBezTo>
                    <a:pt x="32148" y="21685"/>
                    <a:pt x="32794" y="21039"/>
                    <a:pt x="32794" y="20240"/>
                  </a:cubicBezTo>
                  <a:lnTo>
                    <a:pt x="32794" y="1408"/>
                  </a:lnTo>
                  <a:cubicBezTo>
                    <a:pt x="32794" y="609"/>
                    <a:pt x="32148" y="0"/>
                    <a:pt x="31349" y="0"/>
                  </a:cubicBezTo>
                  <a:close/>
                </a:path>
              </a:pathLst>
            </a:custGeom>
            <a:solidFill>
              <a:srgbClr val="FFF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38"/>
            <p:cNvSpPr/>
            <p:nvPr/>
          </p:nvSpPr>
          <p:spPr>
            <a:xfrm>
              <a:off x="6893088" y="2780077"/>
              <a:ext cx="626870" cy="543092"/>
            </a:xfrm>
            <a:custGeom>
              <a:rect b="b" l="l" r="r" t="t"/>
              <a:pathLst>
                <a:path extrusionOk="0" h="8142" w="9398">
                  <a:moveTo>
                    <a:pt x="571" y="0"/>
                  </a:moveTo>
                  <a:lnTo>
                    <a:pt x="1" y="8142"/>
                  </a:lnTo>
                  <a:lnTo>
                    <a:pt x="9398" y="8142"/>
                  </a:lnTo>
                  <a:lnTo>
                    <a:pt x="85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38"/>
            <p:cNvSpPr/>
            <p:nvPr/>
          </p:nvSpPr>
          <p:spPr>
            <a:xfrm>
              <a:off x="6111536" y="1562025"/>
              <a:ext cx="2187508" cy="1446510"/>
            </a:xfrm>
            <a:custGeom>
              <a:rect b="b" l="l" r="r" t="t"/>
              <a:pathLst>
                <a:path extrusionOk="0" h="21686" w="32795">
                  <a:moveTo>
                    <a:pt x="1446" y="0"/>
                  </a:moveTo>
                  <a:cubicBezTo>
                    <a:pt x="647" y="0"/>
                    <a:pt x="0" y="609"/>
                    <a:pt x="0" y="1408"/>
                  </a:cubicBezTo>
                  <a:lnTo>
                    <a:pt x="0" y="20240"/>
                  </a:lnTo>
                  <a:cubicBezTo>
                    <a:pt x="0" y="21039"/>
                    <a:pt x="647" y="21685"/>
                    <a:pt x="1446" y="21685"/>
                  </a:cubicBezTo>
                  <a:lnTo>
                    <a:pt x="31349" y="21685"/>
                  </a:lnTo>
                  <a:cubicBezTo>
                    <a:pt x="32148" y="21685"/>
                    <a:pt x="32794" y="21039"/>
                    <a:pt x="32794" y="20240"/>
                  </a:cubicBezTo>
                  <a:lnTo>
                    <a:pt x="32794" y="1408"/>
                  </a:lnTo>
                  <a:cubicBezTo>
                    <a:pt x="32794" y="609"/>
                    <a:pt x="32148" y="0"/>
                    <a:pt x="313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38"/>
            <p:cNvSpPr/>
            <p:nvPr/>
          </p:nvSpPr>
          <p:spPr>
            <a:xfrm>
              <a:off x="6197782" y="1658410"/>
              <a:ext cx="1997206" cy="1025284"/>
            </a:xfrm>
            <a:custGeom>
              <a:rect b="b" l="l" r="r" t="t"/>
              <a:pathLst>
                <a:path extrusionOk="0" h="15371" w="29942">
                  <a:moveTo>
                    <a:pt x="1" y="1"/>
                  </a:moveTo>
                  <a:lnTo>
                    <a:pt x="1" y="15371"/>
                  </a:lnTo>
                  <a:lnTo>
                    <a:pt x="29941" y="15371"/>
                  </a:lnTo>
                  <a:lnTo>
                    <a:pt x="299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38"/>
            <p:cNvSpPr/>
            <p:nvPr/>
          </p:nvSpPr>
          <p:spPr>
            <a:xfrm>
              <a:off x="6111536" y="2769938"/>
              <a:ext cx="2187508" cy="238595"/>
            </a:xfrm>
            <a:custGeom>
              <a:rect b="b" l="l" r="r" t="t"/>
              <a:pathLst>
                <a:path extrusionOk="0" h="3577" w="32795">
                  <a:moveTo>
                    <a:pt x="0" y="0"/>
                  </a:moveTo>
                  <a:lnTo>
                    <a:pt x="0" y="2131"/>
                  </a:lnTo>
                  <a:cubicBezTo>
                    <a:pt x="0" y="2930"/>
                    <a:pt x="685" y="3576"/>
                    <a:pt x="1446" y="3576"/>
                  </a:cubicBezTo>
                  <a:lnTo>
                    <a:pt x="31349" y="3576"/>
                  </a:lnTo>
                  <a:cubicBezTo>
                    <a:pt x="32148" y="3576"/>
                    <a:pt x="32794" y="2930"/>
                    <a:pt x="32794" y="2131"/>
                  </a:cubicBezTo>
                  <a:lnTo>
                    <a:pt x="327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38"/>
            <p:cNvSpPr/>
            <p:nvPr/>
          </p:nvSpPr>
          <p:spPr>
            <a:xfrm>
              <a:off x="6197782" y="3196233"/>
              <a:ext cx="1999741" cy="370532"/>
            </a:xfrm>
            <a:custGeom>
              <a:rect b="b" l="l" r="r" t="t"/>
              <a:pathLst>
                <a:path extrusionOk="0" h="5555" w="29980">
                  <a:moveTo>
                    <a:pt x="952" y="1"/>
                  </a:moveTo>
                  <a:cubicBezTo>
                    <a:pt x="419" y="1"/>
                    <a:pt x="1" y="419"/>
                    <a:pt x="1" y="952"/>
                  </a:cubicBezTo>
                  <a:lnTo>
                    <a:pt x="1" y="5555"/>
                  </a:lnTo>
                  <a:lnTo>
                    <a:pt x="29979" y="5555"/>
                  </a:lnTo>
                  <a:lnTo>
                    <a:pt x="29979" y="952"/>
                  </a:lnTo>
                  <a:cubicBezTo>
                    <a:pt x="29979" y="419"/>
                    <a:pt x="29523" y="1"/>
                    <a:pt x="289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38"/>
            <p:cNvSpPr/>
            <p:nvPr/>
          </p:nvSpPr>
          <p:spPr>
            <a:xfrm>
              <a:off x="6560643" y="3267271"/>
              <a:ext cx="1296830" cy="198040"/>
            </a:xfrm>
            <a:custGeom>
              <a:rect b="b" l="l" r="r" t="t"/>
              <a:pathLst>
                <a:path extrusionOk="0" h="2969" w="19442">
                  <a:moveTo>
                    <a:pt x="1" y="1"/>
                  </a:moveTo>
                  <a:lnTo>
                    <a:pt x="1" y="2968"/>
                  </a:lnTo>
                  <a:lnTo>
                    <a:pt x="19442" y="2968"/>
                  </a:lnTo>
                  <a:lnTo>
                    <a:pt x="194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38"/>
            <p:cNvSpPr/>
            <p:nvPr/>
          </p:nvSpPr>
          <p:spPr>
            <a:xfrm>
              <a:off x="6677439" y="1858917"/>
              <a:ext cx="1025217" cy="140209"/>
            </a:xfrm>
            <a:custGeom>
              <a:rect b="b" l="l" r="r" t="t"/>
              <a:pathLst>
                <a:path extrusionOk="0" h="2102" w="15370">
                  <a:moveTo>
                    <a:pt x="15256" y="0"/>
                  </a:moveTo>
                  <a:cubicBezTo>
                    <a:pt x="12590" y="1466"/>
                    <a:pt x="9929" y="1943"/>
                    <a:pt x="7597" y="1943"/>
                  </a:cubicBezTo>
                  <a:cubicBezTo>
                    <a:pt x="3272" y="1943"/>
                    <a:pt x="76" y="305"/>
                    <a:pt x="76" y="305"/>
                  </a:cubicBezTo>
                  <a:lnTo>
                    <a:pt x="0" y="495"/>
                  </a:lnTo>
                  <a:cubicBezTo>
                    <a:pt x="2871" y="1691"/>
                    <a:pt x="5457" y="2101"/>
                    <a:pt x="7652" y="2101"/>
                  </a:cubicBezTo>
                  <a:cubicBezTo>
                    <a:pt x="12438" y="2101"/>
                    <a:pt x="15370" y="152"/>
                    <a:pt x="15370" y="152"/>
                  </a:cubicBezTo>
                  <a:lnTo>
                    <a:pt x="152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38"/>
            <p:cNvSpPr/>
            <p:nvPr/>
          </p:nvSpPr>
          <p:spPr>
            <a:xfrm>
              <a:off x="6573383" y="2018803"/>
              <a:ext cx="1225725" cy="165422"/>
            </a:xfrm>
            <a:custGeom>
              <a:rect b="b" l="l" r="r" t="t"/>
              <a:pathLst>
                <a:path extrusionOk="0" h="2480" w="18376">
                  <a:moveTo>
                    <a:pt x="18299" y="0"/>
                  </a:moveTo>
                  <a:cubicBezTo>
                    <a:pt x="15031" y="1754"/>
                    <a:pt x="11837" y="2324"/>
                    <a:pt x="9064" y="2324"/>
                  </a:cubicBezTo>
                  <a:cubicBezTo>
                    <a:pt x="3896" y="2324"/>
                    <a:pt x="190" y="342"/>
                    <a:pt x="190" y="342"/>
                  </a:cubicBezTo>
                  <a:lnTo>
                    <a:pt x="0" y="571"/>
                  </a:lnTo>
                  <a:cubicBezTo>
                    <a:pt x="3429" y="1992"/>
                    <a:pt x="6515" y="2480"/>
                    <a:pt x="9138" y="2480"/>
                  </a:cubicBezTo>
                  <a:cubicBezTo>
                    <a:pt x="14866" y="2480"/>
                    <a:pt x="18376" y="152"/>
                    <a:pt x="18376" y="152"/>
                  </a:cubicBezTo>
                  <a:lnTo>
                    <a:pt x="182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38"/>
            <p:cNvSpPr/>
            <p:nvPr/>
          </p:nvSpPr>
          <p:spPr>
            <a:xfrm>
              <a:off x="6464258" y="2201500"/>
              <a:ext cx="1436372" cy="262808"/>
            </a:xfrm>
            <a:custGeom>
              <a:rect b="b" l="l" r="r" t="t"/>
              <a:pathLst>
                <a:path extrusionOk="0" h="3940" w="21534">
                  <a:moveTo>
                    <a:pt x="21457" y="0"/>
                  </a:moveTo>
                  <a:cubicBezTo>
                    <a:pt x="17824" y="2796"/>
                    <a:pt x="14094" y="3698"/>
                    <a:pt x="10795" y="3698"/>
                  </a:cubicBezTo>
                  <a:cubicBezTo>
                    <a:pt x="4802" y="3698"/>
                    <a:pt x="229" y="723"/>
                    <a:pt x="229" y="723"/>
                  </a:cubicBezTo>
                  <a:lnTo>
                    <a:pt x="0" y="989"/>
                  </a:lnTo>
                  <a:cubicBezTo>
                    <a:pt x="4187" y="3183"/>
                    <a:pt x="7847" y="3940"/>
                    <a:pt x="10905" y="3940"/>
                  </a:cubicBezTo>
                  <a:cubicBezTo>
                    <a:pt x="17712" y="3940"/>
                    <a:pt x="21533" y="190"/>
                    <a:pt x="21533" y="190"/>
                  </a:cubicBezTo>
                  <a:lnTo>
                    <a:pt x="214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38"/>
            <p:cNvSpPr/>
            <p:nvPr/>
          </p:nvSpPr>
          <p:spPr>
            <a:xfrm>
              <a:off x="6251078" y="3241924"/>
              <a:ext cx="266543" cy="266476"/>
            </a:xfrm>
            <a:custGeom>
              <a:rect b="b" l="l" r="r" t="t"/>
              <a:pathLst>
                <a:path extrusionOk="0" h="3995" w="3996">
                  <a:moveTo>
                    <a:pt x="2017" y="0"/>
                  </a:moveTo>
                  <a:cubicBezTo>
                    <a:pt x="914" y="0"/>
                    <a:pt x="1" y="913"/>
                    <a:pt x="1" y="2017"/>
                  </a:cubicBezTo>
                  <a:cubicBezTo>
                    <a:pt x="1" y="3120"/>
                    <a:pt x="914" y="3995"/>
                    <a:pt x="2017" y="3995"/>
                  </a:cubicBezTo>
                  <a:cubicBezTo>
                    <a:pt x="3120" y="3995"/>
                    <a:pt x="3995" y="3120"/>
                    <a:pt x="3995" y="2017"/>
                  </a:cubicBezTo>
                  <a:cubicBezTo>
                    <a:pt x="3995" y="913"/>
                    <a:pt x="3120" y="0"/>
                    <a:pt x="20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38"/>
            <p:cNvSpPr/>
            <p:nvPr/>
          </p:nvSpPr>
          <p:spPr>
            <a:xfrm>
              <a:off x="6314512" y="3310427"/>
              <a:ext cx="139675" cy="137074"/>
            </a:xfrm>
            <a:custGeom>
              <a:rect b="b" l="l" r="r" t="t"/>
              <a:pathLst>
                <a:path extrusionOk="0" h="2055" w="2094">
                  <a:moveTo>
                    <a:pt x="1066" y="1"/>
                  </a:moveTo>
                  <a:cubicBezTo>
                    <a:pt x="495" y="1"/>
                    <a:pt x="1" y="457"/>
                    <a:pt x="1" y="1028"/>
                  </a:cubicBezTo>
                  <a:cubicBezTo>
                    <a:pt x="1" y="1598"/>
                    <a:pt x="495" y="2055"/>
                    <a:pt x="1066" y="2055"/>
                  </a:cubicBezTo>
                  <a:cubicBezTo>
                    <a:pt x="1637" y="2055"/>
                    <a:pt x="2093" y="1598"/>
                    <a:pt x="2093" y="1028"/>
                  </a:cubicBezTo>
                  <a:cubicBezTo>
                    <a:pt x="2093" y="457"/>
                    <a:pt x="163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38"/>
            <p:cNvSpPr/>
            <p:nvPr/>
          </p:nvSpPr>
          <p:spPr>
            <a:xfrm>
              <a:off x="6011816" y="3497928"/>
              <a:ext cx="155950" cy="361461"/>
            </a:xfrm>
            <a:custGeom>
              <a:rect b="b" l="l" r="r" t="t"/>
              <a:pathLst>
                <a:path extrusionOk="0" h="5419" w="2338">
                  <a:moveTo>
                    <a:pt x="552" y="0"/>
                  </a:moveTo>
                  <a:cubicBezTo>
                    <a:pt x="248" y="0"/>
                    <a:pt x="1" y="259"/>
                    <a:pt x="49" y="842"/>
                  </a:cubicBezTo>
                  <a:cubicBezTo>
                    <a:pt x="160" y="2349"/>
                    <a:pt x="696" y="5418"/>
                    <a:pt x="1350" y="5418"/>
                  </a:cubicBezTo>
                  <a:cubicBezTo>
                    <a:pt x="1373" y="5418"/>
                    <a:pt x="1396" y="5415"/>
                    <a:pt x="1419" y="5407"/>
                  </a:cubicBezTo>
                  <a:cubicBezTo>
                    <a:pt x="2032" y="5191"/>
                    <a:pt x="2338" y="4871"/>
                    <a:pt x="2011" y="4871"/>
                  </a:cubicBezTo>
                  <a:cubicBezTo>
                    <a:pt x="1993" y="4871"/>
                    <a:pt x="1973" y="4872"/>
                    <a:pt x="1952" y="4874"/>
                  </a:cubicBezTo>
                  <a:cubicBezTo>
                    <a:pt x="1495" y="4874"/>
                    <a:pt x="1495" y="4874"/>
                    <a:pt x="1457" y="4722"/>
                  </a:cubicBezTo>
                  <a:cubicBezTo>
                    <a:pt x="1305" y="3961"/>
                    <a:pt x="1571" y="2402"/>
                    <a:pt x="1495" y="1260"/>
                  </a:cubicBezTo>
                  <a:cubicBezTo>
                    <a:pt x="1473" y="473"/>
                    <a:pt x="961" y="0"/>
                    <a:pt x="552" y="0"/>
                  </a:cubicBezTo>
                  <a:close/>
                </a:path>
              </a:pathLst>
            </a:custGeom>
            <a:solidFill>
              <a:srgbClr val="F278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38"/>
            <p:cNvSpPr/>
            <p:nvPr/>
          </p:nvSpPr>
          <p:spPr>
            <a:xfrm>
              <a:off x="6081053" y="3818232"/>
              <a:ext cx="97119" cy="44024"/>
            </a:xfrm>
            <a:custGeom>
              <a:rect b="b" l="l" r="r" t="t"/>
              <a:pathLst>
                <a:path extrusionOk="0" h="660" w="1456">
                  <a:moveTo>
                    <a:pt x="1215" y="1"/>
                  </a:moveTo>
                  <a:cubicBezTo>
                    <a:pt x="1095" y="1"/>
                    <a:pt x="952" y="34"/>
                    <a:pt x="952" y="34"/>
                  </a:cubicBezTo>
                  <a:cubicBezTo>
                    <a:pt x="698" y="351"/>
                    <a:pt x="207" y="378"/>
                    <a:pt x="50" y="378"/>
                  </a:cubicBezTo>
                  <a:cubicBezTo>
                    <a:pt x="19" y="378"/>
                    <a:pt x="1" y="377"/>
                    <a:pt x="1" y="377"/>
                  </a:cubicBezTo>
                  <a:lnTo>
                    <a:pt x="1" y="377"/>
                  </a:lnTo>
                  <a:cubicBezTo>
                    <a:pt x="56" y="583"/>
                    <a:pt x="190" y="660"/>
                    <a:pt x="357" y="660"/>
                  </a:cubicBezTo>
                  <a:cubicBezTo>
                    <a:pt x="653" y="660"/>
                    <a:pt x="1051" y="419"/>
                    <a:pt x="1294" y="225"/>
                  </a:cubicBezTo>
                  <a:cubicBezTo>
                    <a:pt x="1455" y="43"/>
                    <a:pt x="1350" y="1"/>
                    <a:pt x="12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38"/>
            <p:cNvSpPr/>
            <p:nvPr/>
          </p:nvSpPr>
          <p:spPr>
            <a:xfrm>
              <a:off x="5697848" y="3334840"/>
              <a:ext cx="439103" cy="420759"/>
            </a:xfrm>
            <a:custGeom>
              <a:rect b="b" l="l" r="r" t="t"/>
              <a:pathLst>
                <a:path extrusionOk="0" h="6308" w="6583">
                  <a:moveTo>
                    <a:pt x="4431" y="1"/>
                  </a:moveTo>
                  <a:cubicBezTo>
                    <a:pt x="3450" y="1"/>
                    <a:pt x="2398" y="395"/>
                    <a:pt x="2398" y="395"/>
                  </a:cubicBezTo>
                  <a:lnTo>
                    <a:pt x="1256" y="1004"/>
                  </a:lnTo>
                  <a:cubicBezTo>
                    <a:pt x="1256" y="1004"/>
                    <a:pt x="1" y="1651"/>
                    <a:pt x="1713" y="2906"/>
                  </a:cubicBezTo>
                  <a:cubicBezTo>
                    <a:pt x="1965" y="3103"/>
                    <a:pt x="2352" y="3164"/>
                    <a:pt x="2739" y="3164"/>
                  </a:cubicBezTo>
                  <a:cubicBezTo>
                    <a:pt x="3404" y="3164"/>
                    <a:pt x="4072" y="2982"/>
                    <a:pt x="4072" y="2982"/>
                  </a:cubicBezTo>
                  <a:lnTo>
                    <a:pt x="5061" y="6292"/>
                  </a:lnTo>
                  <a:cubicBezTo>
                    <a:pt x="5130" y="6303"/>
                    <a:pt x="5198" y="6307"/>
                    <a:pt x="5265" y="6307"/>
                  </a:cubicBezTo>
                  <a:cubicBezTo>
                    <a:pt x="5934" y="6307"/>
                    <a:pt x="6468" y="5836"/>
                    <a:pt x="6468" y="5836"/>
                  </a:cubicBezTo>
                  <a:cubicBezTo>
                    <a:pt x="6468" y="5836"/>
                    <a:pt x="6583" y="1270"/>
                    <a:pt x="5746" y="433"/>
                  </a:cubicBezTo>
                  <a:cubicBezTo>
                    <a:pt x="5433" y="108"/>
                    <a:pt x="4942" y="1"/>
                    <a:pt x="4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38"/>
            <p:cNvSpPr/>
            <p:nvPr/>
          </p:nvSpPr>
          <p:spPr>
            <a:xfrm>
              <a:off x="5700450" y="3022673"/>
              <a:ext cx="424295" cy="296026"/>
            </a:xfrm>
            <a:custGeom>
              <a:rect b="b" l="l" r="r" t="t"/>
              <a:pathLst>
                <a:path extrusionOk="0" h="4438" w="6361">
                  <a:moveTo>
                    <a:pt x="1265" y="0"/>
                  </a:moveTo>
                  <a:cubicBezTo>
                    <a:pt x="1194" y="0"/>
                    <a:pt x="1137" y="7"/>
                    <a:pt x="1103" y="16"/>
                  </a:cubicBezTo>
                  <a:cubicBezTo>
                    <a:pt x="0" y="396"/>
                    <a:pt x="1408" y="3782"/>
                    <a:pt x="2929" y="4353"/>
                  </a:cubicBezTo>
                  <a:cubicBezTo>
                    <a:pt x="3096" y="4412"/>
                    <a:pt x="3267" y="4437"/>
                    <a:pt x="3439" y="4437"/>
                  </a:cubicBezTo>
                  <a:cubicBezTo>
                    <a:pt x="4484" y="4437"/>
                    <a:pt x="5554" y="3489"/>
                    <a:pt x="5783" y="3325"/>
                  </a:cubicBezTo>
                  <a:cubicBezTo>
                    <a:pt x="6344" y="2962"/>
                    <a:pt x="6361" y="2656"/>
                    <a:pt x="6182" y="2656"/>
                  </a:cubicBezTo>
                  <a:cubicBezTo>
                    <a:pt x="6154" y="2656"/>
                    <a:pt x="6122" y="2664"/>
                    <a:pt x="6087" y="2679"/>
                  </a:cubicBezTo>
                  <a:cubicBezTo>
                    <a:pt x="5783" y="2793"/>
                    <a:pt x="5707" y="3021"/>
                    <a:pt x="5288" y="3211"/>
                  </a:cubicBezTo>
                  <a:cubicBezTo>
                    <a:pt x="5019" y="3278"/>
                    <a:pt x="4697" y="3425"/>
                    <a:pt x="4307" y="3425"/>
                  </a:cubicBezTo>
                  <a:cubicBezTo>
                    <a:pt x="4035" y="3425"/>
                    <a:pt x="3730" y="3354"/>
                    <a:pt x="3386" y="3135"/>
                  </a:cubicBezTo>
                  <a:cubicBezTo>
                    <a:pt x="2511" y="2641"/>
                    <a:pt x="2473" y="1119"/>
                    <a:pt x="2130" y="434"/>
                  </a:cubicBezTo>
                  <a:cubicBezTo>
                    <a:pt x="1924" y="80"/>
                    <a:pt x="1511" y="0"/>
                    <a:pt x="1265" y="0"/>
                  </a:cubicBezTo>
                  <a:close/>
                </a:path>
              </a:pathLst>
            </a:custGeom>
            <a:solidFill>
              <a:srgbClr val="F278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38"/>
            <p:cNvSpPr/>
            <p:nvPr/>
          </p:nvSpPr>
          <p:spPr>
            <a:xfrm>
              <a:off x="5583654" y="3603050"/>
              <a:ext cx="263141" cy="331311"/>
            </a:xfrm>
            <a:custGeom>
              <a:rect b="b" l="l" r="r" t="t"/>
              <a:pathLst>
                <a:path extrusionOk="0" h="4967" w="3945">
                  <a:moveTo>
                    <a:pt x="3105" y="1"/>
                  </a:moveTo>
                  <a:cubicBezTo>
                    <a:pt x="2908" y="1"/>
                    <a:pt x="2684" y="130"/>
                    <a:pt x="2474" y="445"/>
                  </a:cubicBezTo>
                  <a:cubicBezTo>
                    <a:pt x="1561" y="1739"/>
                    <a:pt x="1" y="4592"/>
                    <a:pt x="610" y="4820"/>
                  </a:cubicBezTo>
                  <a:cubicBezTo>
                    <a:pt x="887" y="4918"/>
                    <a:pt x="1129" y="4967"/>
                    <a:pt x="1288" y="4967"/>
                  </a:cubicBezTo>
                  <a:cubicBezTo>
                    <a:pt x="1501" y="4967"/>
                    <a:pt x="1566" y="4880"/>
                    <a:pt x="1371" y="4706"/>
                  </a:cubicBezTo>
                  <a:cubicBezTo>
                    <a:pt x="1028" y="4478"/>
                    <a:pt x="1028" y="4440"/>
                    <a:pt x="1066" y="4326"/>
                  </a:cubicBezTo>
                  <a:cubicBezTo>
                    <a:pt x="1447" y="3679"/>
                    <a:pt x="2664" y="2576"/>
                    <a:pt x="3311" y="1662"/>
                  </a:cubicBezTo>
                  <a:cubicBezTo>
                    <a:pt x="3944" y="891"/>
                    <a:pt x="3621" y="1"/>
                    <a:pt x="3105" y="1"/>
                  </a:cubicBezTo>
                  <a:close/>
                </a:path>
              </a:pathLst>
            </a:custGeom>
            <a:solidFill>
              <a:srgbClr val="F278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38"/>
            <p:cNvSpPr/>
            <p:nvPr/>
          </p:nvSpPr>
          <p:spPr>
            <a:xfrm>
              <a:off x="5598929" y="3899142"/>
              <a:ext cx="119331" cy="45758"/>
            </a:xfrm>
            <a:custGeom>
              <a:rect b="b" l="l" r="r" t="t"/>
              <a:pathLst>
                <a:path extrusionOk="0" h="686" w="1789">
                  <a:moveTo>
                    <a:pt x="228" y="1"/>
                  </a:moveTo>
                  <a:lnTo>
                    <a:pt x="228" y="1"/>
                  </a:lnTo>
                  <a:cubicBezTo>
                    <a:pt x="0" y="533"/>
                    <a:pt x="799" y="686"/>
                    <a:pt x="1332" y="686"/>
                  </a:cubicBezTo>
                  <a:cubicBezTo>
                    <a:pt x="1788" y="686"/>
                    <a:pt x="1180" y="343"/>
                    <a:pt x="1180" y="343"/>
                  </a:cubicBezTo>
                  <a:cubicBezTo>
                    <a:pt x="1142" y="349"/>
                    <a:pt x="1103" y="352"/>
                    <a:pt x="1065" y="352"/>
                  </a:cubicBezTo>
                  <a:cubicBezTo>
                    <a:pt x="644" y="352"/>
                    <a:pt x="229" y="1"/>
                    <a:pt x="22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38"/>
            <p:cNvSpPr/>
            <p:nvPr/>
          </p:nvSpPr>
          <p:spPr>
            <a:xfrm>
              <a:off x="5580986" y="3365457"/>
              <a:ext cx="347854" cy="473121"/>
            </a:xfrm>
            <a:custGeom>
              <a:rect b="b" l="l" r="r" t="t"/>
              <a:pathLst>
                <a:path extrusionOk="0" h="7093" w="5215">
                  <a:moveTo>
                    <a:pt x="1143" y="1"/>
                  </a:moveTo>
                  <a:cubicBezTo>
                    <a:pt x="793" y="1"/>
                    <a:pt x="0" y="167"/>
                    <a:pt x="421" y="1762"/>
                  </a:cubicBezTo>
                  <a:cubicBezTo>
                    <a:pt x="650" y="2638"/>
                    <a:pt x="2171" y="3398"/>
                    <a:pt x="2171" y="3398"/>
                  </a:cubicBezTo>
                  <a:lnTo>
                    <a:pt x="840" y="6594"/>
                  </a:lnTo>
                  <a:cubicBezTo>
                    <a:pt x="1290" y="7045"/>
                    <a:pt x="1883" y="7092"/>
                    <a:pt x="2113" y="7092"/>
                  </a:cubicBezTo>
                  <a:cubicBezTo>
                    <a:pt x="2174" y="7092"/>
                    <a:pt x="2209" y="7089"/>
                    <a:pt x="2209" y="7089"/>
                  </a:cubicBezTo>
                  <a:cubicBezTo>
                    <a:pt x="2209" y="7089"/>
                    <a:pt x="5215" y="3627"/>
                    <a:pt x="5101" y="2447"/>
                  </a:cubicBezTo>
                  <a:cubicBezTo>
                    <a:pt x="5025" y="1116"/>
                    <a:pt x="2552" y="317"/>
                    <a:pt x="2552" y="317"/>
                  </a:cubicBezTo>
                  <a:lnTo>
                    <a:pt x="1296" y="12"/>
                  </a:lnTo>
                  <a:cubicBezTo>
                    <a:pt x="1296" y="12"/>
                    <a:pt x="1235" y="1"/>
                    <a:pt x="11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38"/>
            <p:cNvSpPr/>
            <p:nvPr/>
          </p:nvSpPr>
          <p:spPr>
            <a:xfrm>
              <a:off x="5725797" y="3018938"/>
              <a:ext cx="174827" cy="215582"/>
            </a:xfrm>
            <a:custGeom>
              <a:rect b="b" l="l" r="r" t="t"/>
              <a:pathLst>
                <a:path extrusionOk="0" h="3232" w="2621">
                  <a:moveTo>
                    <a:pt x="998" y="0"/>
                  </a:moveTo>
                  <a:cubicBezTo>
                    <a:pt x="934" y="0"/>
                    <a:pt x="867" y="11"/>
                    <a:pt x="799" y="33"/>
                  </a:cubicBezTo>
                  <a:cubicBezTo>
                    <a:pt x="799" y="33"/>
                    <a:pt x="0" y="224"/>
                    <a:pt x="191" y="1441"/>
                  </a:cubicBezTo>
                  <a:cubicBezTo>
                    <a:pt x="419" y="2697"/>
                    <a:pt x="647" y="3229"/>
                    <a:pt x="647" y="3229"/>
                  </a:cubicBezTo>
                  <a:cubicBezTo>
                    <a:pt x="647" y="3229"/>
                    <a:pt x="678" y="3232"/>
                    <a:pt x="734" y="3232"/>
                  </a:cubicBezTo>
                  <a:cubicBezTo>
                    <a:pt x="974" y="3232"/>
                    <a:pt x="1687" y="3182"/>
                    <a:pt x="2549" y="2659"/>
                  </a:cubicBezTo>
                  <a:cubicBezTo>
                    <a:pt x="2621" y="2659"/>
                    <a:pt x="2020" y="0"/>
                    <a:pt x="9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38"/>
            <p:cNvSpPr/>
            <p:nvPr/>
          </p:nvSpPr>
          <p:spPr>
            <a:xfrm>
              <a:off x="5520220" y="3016403"/>
              <a:ext cx="357926" cy="430498"/>
            </a:xfrm>
            <a:custGeom>
              <a:rect b="b" l="l" r="r" t="t"/>
              <a:pathLst>
                <a:path extrusionOk="0" h="6454" w="5366">
                  <a:moveTo>
                    <a:pt x="3090" y="1"/>
                  </a:moveTo>
                  <a:cubicBezTo>
                    <a:pt x="2742" y="1"/>
                    <a:pt x="2403" y="70"/>
                    <a:pt x="2131" y="148"/>
                  </a:cubicBezTo>
                  <a:cubicBezTo>
                    <a:pt x="1332" y="414"/>
                    <a:pt x="1" y="718"/>
                    <a:pt x="686" y="2430"/>
                  </a:cubicBezTo>
                  <a:cubicBezTo>
                    <a:pt x="1218" y="3648"/>
                    <a:pt x="1028" y="4447"/>
                    <a:pt x="800" y="5740"/>
                  </a:cubicBezTo>
                  <a:lnTo>
                    <a:pt x="800" y="5816"/>
                  </a:lnTo>
                  <a:cubicBezTo>
                    <a:pt x="668" y="6270"/>
                    <a:pt x="1009" y="6454"/>
                    <a:pt x="1548" y="6454"/>
                  </a:cubicBezTo>
                  <a:cubicBezTo>
                    <a:pt x="2726" y="6454"/>
                    <a:pt x="4852" y="5574"/>
                    <a:pt x="5061" y="4713"/>
                  </a:cubicBezTo>
                  <a:cubicBezTo>
                    <a:pt x="5365" y="3610"/>
                    <a:pt x="5213" y="2202"/>
                    <a:pt x="4832" y="1213"/>
                  </a:cubicBezTo>
                  <a:cubicBezTo>
                    <a:pt x="4481" y="259"/>
                    <a:pt x="3766" y="1"/>
                    <a:pt x="3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38"/>
            <p:cNvSpPr/>
            <p:nvPr/>
          </p:nvSpPr>
          <p:spPr>
            <a:xfrm>
              <a:off x="5657493" y="2955170"/>
              <a:ext cx="120064" cy="128736"/>
            </a:xfrm>
            <a:custGeom>
              <a:rect b="b" l="l" r="r" t="t"/>
              <a:pathLst>
                <a:path extrusionOk="0" h="1930" w="1800">
                  <a:moveTo>
                    <a:pt x="416" y="0"/>
                  </a:moveTo>
                  <a:cubicBezTo>
                    <a:pt x="416" y="0"/>
                    <a:pt x="796" y="609"/>
                    <a:pt x="340" y="1028"/>
                  </a:cubicBezTo>
                  <a:cubicBezTo>
                    <a:pt x="1" y="1366"/>
                    <a:pt x="1209" y="1930"/>
                    <a:pt x="1640" y="1930"/>
                  </a:cubicBezTo>
                  <a:cubicBezTo>
                    <a:pt x="1741" y="1930"/>
                    <a:pt x="1800" y="1899"/>
                    <a:pt x="1785" y="1826"/>
                  </a:cubicBezTo>
                  <a:cubicBezTo>
                    <a:pt x="1671" y="1370"/>
                    <a:pt x="1405" y="1066"/>
                    <a:pt x="1557" y="457"/>
                  </a:cubicBezTo>
                  <a:lnTo>
                    <a:pt x="416" y="0"/>
                  </a:lnTo>
                  <a:close/>
                </a:path>
              </a:pathLst>
            </a:custGeom>
            <a:solidFill>
              <a:srgbClr val="E67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38"/>
            <p:cNvSpPr/>
            <p:nvPr/>
          </p:nvSpPr>
          <p:spPr>
            <a:xfrm>
              <a:off x="5649689" y="2852049"/>
              <a:ext cx="167557" cy="180163"/>
            </a:xfrm>
            <a:custGeom>
              <a:rect b="b" l="l" r="r" t="t"/>
              <a:pathLst>
                <a:path extrusionOk="0" h="2701" w="2512">
                  <a:moveTo>
                    <a:pt x="1022" y="0"/>
                  </a:moveTo>
                  <a:cubicBezTo>
                    <a:pt x="662" y="0"/>
                    <a:pt x="341" y="322"/>
                    <a:pt x="228" y="519"/>
                  </a:cubicBezTo>
                  <a:cubicBezTo>
                    <a:pt x="0" y="1166"/>
                    <a:pt x="343" y="1699"/>
                    <a:pt x="571" y="2003"/>
                  </a:cubicBezTo>
                  <a:cubicBezTo>
                    <a:pt x="973" y="2512"/>
                    <a:pt x="1489" y="2701"/>
                    <a:pt x="1825" y="2701"/>
                  </a:cubicBezTo>
                  <a:cubicBezTo>
                    <a:pt x="1965" y="2701"/>
                    <a:pt x="2074" y="2668"/>
                    <a:pt x="2131" y="2612"/>
                  </a:cubicBezTo>
                  <a:cubicBezTo>
                    <a:pt x="2511" y="2193"/>
                    <a:pt x="1902" y="481"/>
                    <a:pt x="1408" y="139"/>
                  </a:cubicBezTo>
                  <a:cubicBezTo>
                    <a:pt x="1279" y="40"/>
                    <a:pt x="1148" y="0"/>
                    <a:pt x="1022" y="0"/>
                  </a:cubicBezTo>
                  <a:close/>
                </a:path>
              </a:pathLst>
            </a:custGeom>
            <a:solidFill>
              <a:srgbClr val="F278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38"/>
            <p:cNvSpPr/>
            <p:nvPr/>
          </p:nvSpPr>
          <p:spPr>
            <a:xfrm>
              <a:off x="5634414" y="2840176"/>
              <a:ext cx="147279" cy="164488"/>
            </a:xfrm>
            <a:custGeom>
              <a:rect b="b" l="l" r="r" t="t"/>
              <a:pathLst>
                <a:path extrusionOk="0" h="2466" w="2208">
                  <a:moveTo>
                    <a:pt x="1281" y="1"/>
                  </a:moveTo>
                  <a:cubicBezTo>
                    <a:pt x="837" y="1"/>
                    <a:pt x="380" y="277"/>
                    <a:pt x="229" y="773"/>
                  </a:cubicBezTo>
                  <a:cubicBezTo>
                    <a:pt x="1" y="1458"/>
                    <a:pt x="305" y="1915"/>
                    <a:pt x="381" y="1991"/>
                  </a:cubicBezTo>
                  <a:cubicBezTo>
                    <a:pt x="546" y="2250"/>
                    <a:pt x="828" y="2465"/>
                    <a:pt x="955" y="2465"/>
                  </a:cubicBezTo>
                  <a:cubicBezTo>
                    <a:pt x="1033" y="2465"/>
                    <a:pt x="1053" y="2384"/>
                    <a:pt x="952" y="2181"/>
                  </a:cubicBezTo>
                  <a:cubicBezTo>
                    <a:pt x="648" y="1610"/>
                    <a:pt x="1142" y="1648"/>
                    <a:pt x="876" y="1230"/>
                  </a:cubicBezTo>
                  <a:cubicBezTo>
                    <a:pt x="800" y="1078"/>
                    <a:pt x="876" y="1116"/>
                    <a:pt x="1561" y="925"/>
                  </a:cubicBezTo>
                  <a:cubicBezTo>
                    <a:pt x="2207" y="811"/>
                    <a:pt x="2207" y="697"/>
                    <a:pt x="2131" y="507"/>
                  </a:cubicBezTo>
                  <a:cubicBezTo>
                    <a:pt x="1950" y="161"/>
                    <a:pt x="1620" y="1"/>
                    <a:pt x="1281" y="1"/>
                  </a:cubicBezTo>
                  <a:close/>
                </a:path>
              </a:pathLst>
            </a:custGeom>
            <a:solidFill>
              <a:srgbClr val="353A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38"/>
            <p:cNvSpPr/>
            <p:nvPr/>
          </p:nvSpPr>
          <p:spPr>
            <a:xfrm>
              <a:off x="5629345" y="2841510"/>
              <a:ext cx="132071" cy="162621"/>
            </a:xfrm>
            <a:custGeom>
              <a:rect b="b" l="l" r="r" t="t"/>
              <a:pathLst>
                <a:path extrusionOk="0" h="2438" w="1980">
                  <a:moveTo>
                    <a:pt x="1366" y="1"/>
                  </a:moveTo>
                  <a:cubicBezTo>
                    <a:pt x="946" y="1"/>
                    <a:pt x="486" y="263"/>
                    <a:pt x="305" y="753"/>
                  </a:cubicBezTo>
                  <a:cubicBezTo>
                    <a:pt x="1" y="1400"/>
                    <a:pt x="381" y="1857"/>
                    <a:pt x="457" y="1971"/>
                  </a:cubicBezTo>
                  <a:cubicBezTo>
                    <a:pt x="636" y="2239"/>
                    <a:pt x="908" y="2437"/>
                    <a:pt x="1036" y="2437"/>
                  </a:cubicBezTo>
                  <a:cubicBezTo>
                    <a:pt x="1072" y="2437"/>
                    <a:pt x="1096" y="2422"/>
                    <a:pt x="1104" y="2389"/>
                  </a:cubicBezTo>
                  <a:cubicBezTo>
                    <a:pt x="1142" y="2275"/>
                    <a:pt x="724" y="2275"/>
                    <a:pt x="838" y="1818"/>
                  </a:cubicBezTo>
                  <a:cubicBezTo>
                    <a:pt x="914" y="1438"/>
                    <a:pt x="648" y="1362"/>
                    <a:pt x="648" y="1020"/>
                  </a:cubicBezTo>
                  <a:cubicBezTo>
                    <a:pt x="686" y="677"/>
                    <a:pt x="914" y="677"/>
                    <a:pt x="1637" y="487"/>
                  </a:cubicBezTo>
                  <a:cubicBezTo>
                    <a:pt x="1903" y="411"/>
                    <a:pt x="1979" y="297"/>
                    <a:pt x="1903" y="183"/>
                  </a:cubicBezTo>
                  <a:cubicBezTo>
                    <a:pt x="1756" y="60"/>
                    <a:pt x="1565" y="1"/>
                    <a:pt x="1366" y="1"/>
                  </a:cubicBezTo>
                  <a:close/>
                </a:path>
              </a:pathLst>
            </a:custGeom>
            <a:solidFill>
              <a:srgbClr val="353A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38"/>
            <p:cNvSpPr/>
            <p:nvPr/>
          </p:nvSpPr>
          <p:spPr>
            <a:xfrm>
              <a:off x="5690244" y="2971046"/>
              <a:ext cx="126735" cy="68237"/>
            </a:xfrm>
            <a:custGeom>
              <a:rect b="b" l="l" r="r" t="t"/>
              <a:pathLst>
                <a:path extrusionOk="0" h="1023" w="1900">
                  <a:moveTo>
                    <a:pt x="1666" y="0"/>
                  </a:moveTo>
                  <a:cubicBezTo>
                    <a:pt x="1583" y="0"/>
                    <a:pt x="1630" y="401"/>
                    <a:pt x="1332" y="599"/>
                  </a:cubicBezTo>
                  <a:cubicBezTo>
                    <a:pt x="1262" y="635"/>
                    <a:pt x="1178" y="649"/>
                    <a:pt x="1089" y="649"/>
                  </a:cubicBezTo>
                  <a:cubicBezTo>
                    <a:pt x="696" y="649"/>
                    <a:pt x="191" y="371"/>
                    <a:pt x="191" y="371"/>
                  </a:cubicBezTo>
                  <a:lnTo>
                    <a:pt x="1" y="409"/>
                  </a:lnTo>
                  <a:cubicBezTo>
                    <a:pt x="305" y="637"/>
                    <a:pt x="876" y="1018"/>
                    <a:pt x="1370" y="1018"/>
                  </a:cubicBezTo>
                  <a:cubicBezTo>
                    <a:pt x="1393" y="1021"/>
                    <a:pt x="1414" y="1022"/>
                    <a:pt x="1434" y="1022"/>
                  </a:cubicBezTo>
                  <a:cubicBezTo>
                    <a:pt x="1900" y="1022"/>
                    <a:pt x="1859" y="211"/>
                    <a:pt x="1713" y="29"/>
                  </a:cubicBezTo>
                  <a:cubicBezTo>
                    <a:pt x="1693" y="9"/>
                    <a:pt x="1678" y="0"/>
                    <a:pt x="1666" y="0"/>
                  </a:cubicBezTo>
                  <a:close/>
                </a:path>
              </a:pathLst>
            </a:custGeom>
            <a:solidFill>
              <a:srgbClr val="353A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38"/>
            <p:cNvSpPr/>
            <p:nvPr/>
          </p:nvSpPr>
          <p:spPr>
            <a:xfrm>
              <a:off x="5748609" y="3201302"/>
              <a:ext cx="355391" cy="243664"/>
            </a:xfrm>
            <a:custGeom>
              <a:rect b="b" l="l" r="r" t="t"/>
              <a:pathLst>
                <a:path extrusionOk="0" h="3653" w="5328">
                  <a:moveTo>
                    <a:pt x="5327" y="1"/>
                  </a:moveTo>
                  <a:lnTo>
                    <a:pt x="1789" y="761"/>
                  </a:lnTo>
                  <a:lnTo>
                    <a:pt x="1" y="3653"/>
                  </a:lnTo>
                  <a:lnTo>
                    <a:pt x="1" y="3653"/>
                  </a:lnTo>
                  <a:lnTo>
                    <a:pt x="3539" y="2473"/>
                  </a:lnTo>
                  <a:lnTo>
                    <a:pt x="53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38"/>
            <p:cNvSpPr/>
            <p:nvPr/>
          </p:nvSpPr>
          <p:spPr>
            <a:xfrm>
              <a:off x="5514150" y="3069031"/>
              <a:ext cx="328443" cy="346519"/>
            </a:xfrm>
            <a:custGeom>
              <a:rect b="b" l="l" r="r" t="t"/>
              <a:pathLst>
                <a:path extrusionOk="0" h="5195" w="4924">
                  <a:moveTo>
                    <a:pt x="1241" y="1"/>
                  </a:moveTo>
                  <a:cubicBezTo>
                    <a:pt x="161" y="1"/>
                    <a:pt x="0" y="3529"/>
                    <a:pt x="1081" y="4647"/>
                  </a:cubicBezTo>
                  <a:cubicBezTo>
                    <a:pt x="1476" y="5077"/>
                    <a:pt x="2082" y="5195"/>
                    <a:pt x="2652" y="5195"/>
                  </a:cubicBezTo>
                  <a:cubicBezTo>
                    <a:pt x="3291" y="5195"/>
                    <a:pt x="3885" y="5047"/>
                    <a:pt x="4087" y="5027"/>
                  </a:cubicBezTo>
                  <a:cubicBezTo>
                    <a:pt x="4847" y="4951"/>
                    <a:pt x="4923" y="4609"/>
                    <a:pt x="4657" y="4571"/>
                  </a:cubicBezTo>
                  <a:cubicBezTo>
                    <a:pt x="4606" y="4558"/>
                    <a:pt x="4557" y="4552"/>
                    <a:pt x="4510" y="4552"/>
                  </a:cubicBezTo>
                  <a:cubicBezTo>
                    <a:pt x="4306" y="4552"/>
                    <a:pt x="4129" y="4652"/>
                    <a:pt x="3826" y="4652"/>
                  </a:cubicBezTo>
                  <a:cubicBezTo>
                    <a:pt x="3788" y="4652"/>
                    <a:pt x="3748" y="4650"/>
                    <a:pt x="3706" y="4647"/>
                  </a:cubicBezTo>
                  <a:cubicBezTo>
                    <a:pt x="3211" y="4647"/>
                    <a:pt x="2565" y="4647"/>
                    <a:pt x="1994" y="3810"/>
                  </a:cubicBezTo>
                  <a:cubicBezTo>
                    <a:pt x="1461" y="2935"/>
                    <a:pt x="2108" y="1603"/>
                    <a:pt x="2070" y="842"/>
                  </a:cubicBezTo>
                  <a:cubicBezTo>
                    <a:pt x="2032" y="272"/>
                    <a:pt x="1499" y="5"/>
                    <a:pt x="1309" y="5"/>
                  </a:cubicBezTo>
                  <a:cubicBezTo>
                    <a:pt x="1286" y="2"/>
                    <a:pt x="1263" y="1"/>
                    <a:pt x="1241" y="1"/>
                  </a:cubicBezTo>
                  <a:close/>
                </a:path>
              </a:pathLst>
            </a:custGeom>
            <a:solidFill>
              <a:srgbClr val="F278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38"/>
            <p:cNvSpPr/>
            <p:nvPr/>
          </p:nvSpPr>
          <p:spPr>
            <a:xfrm>
              <a:off x="5522755" y="3056291"/>
              <a:ext cx="169624" cy="208312"/>
            </a:xfrm>
            <a:custGeom>
              <a:rect b="b" l="l" r="r" t="t"/>
              <a:pathLst>
                <a:path extrusionOk="0" h="3123" w="2543">
                  <a:moveTo>
                    <a:pt x="1240" y="0"/>
                  </a:moveTo>
                  <a:cubicBezTo>
                    <a:pt x="1008" y="0"/>
                    <a:pt x="412" y="97"/>
                    <a:pt x="229" y="1071"/>
                  </a:cubicBezTo>
                  <a:cubicBezTo>
                    <a:pt x="1" y="2327"/>
                    <a:pt x="39" y="2897"/>
                    <a:pt x="39" y="2897"/>
                  </a:cubicBezTo>
                  <a:cubicBezTo>
                    <a:pt x="39" y="2897"/>
                    <a:pt x="467" y="3123"/>
                    <a:pt x="1253" y="3123"/>
                  </a:cubicBezTo>
                  <a:cubicBezTo>
                    <a:pt x="1489" y="3123"/>
                    <a:pt x="1757" y="3102"/>
                    <a:pt x="2055" y="3050"/>
                  </a:cubicBezTo>
                  <a:cubicBezTo>
                    <a:pt x="2056" y="3050"/>
                    <a:pt x="2056" y="3050"/>
                    <a:pt x="2056" y="3050"/>
                  </a:cubicBezTo>
                  <a:cubicBezTo>
                    <a:pt x="2099" y="3050"/>
                    <a:pt x="2542" y="44"/>
                    <a:pt x="1332" y="6"/>
                  </a:cubicBezTo>
                  <a:cubicBezTo>
                    <a:pt x="1332" y="6"/>
                    <a:pt x="1297" y="0"/>
                    <a:pt x="12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59" name="Google Shape;7159;p38"/>
          <p:cNvSpPr txBox="1"/>
          <p:nvPr/>
        </p:nvSpPr>
        <p:spPr>
          <a:xfrm>
            <a:off x="838200" y="1219200"/>
            <a:ext cx="3991800" cy="692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300">
                <a:solidFill>
                  <a:schemeClr val="accent2"/>
                </a:solidFill>
                <a:latin typeface="Inter Black"/>
                <a:ea typeface="Inter Black"/>
                <a:cs typeface="Inter Black"/>
                <a:sym typeface="Inter Black"/>
              </a:rPr>
              <a:t>Motivation</a:t>
            </a:r>
            <a:endParaRPr/>
          </a:p>
        </p:txBody>
      </p:sp>
      <p:sp>
        <p:nvSpPr>
          <p:cNvPr id="7160" name="Google Shape;7160;p38"/>
          <p:cNvSpPr txBox="1"/>
          <p:nvPr/>
        </p:nvSpPr>
        <p:spPr>
          <a:xfrm>
            <a:off x="405725" y="1959375"/>
            <a:ext cx="5141400" cy="1241700"/>
          </a:xfrm>
          <a:prstGeom prst="rect">
            <a:avLst/>
          </a:prstGeom>
          <a:noFill/>
          <a:ln>
            <a:noFill/>
          </a:ln>
        </p:spPr>
        <p:txBody>
          <a:bodyPr anchorCtr="0" anchor="t" bIns="91425" lIns="91425" spcFirstLastPara="1" rIns="91425" wrap="square" tIns="91425">
            <a:spAutoFit/>
          </a:bodyPr>
          <a:lstStyle/>
          <a:p>
            <a:pPr indent="0" lvl="0" marL="0" rtl="0" algn="just">
              <a:lnSpc>
                <a:spcPct val="121666"/>
              </a:lnSpc>
              <a:spcBef>
                <a:spcPts val="0"/>
              </a:spcBef>
              <a:spcAft>
                <a:spcPts val="0"/>
              </a:spcAft>
              <a:buClr>
                <a:schemeClr val="dk1"/>
              </a:buClr>
              <a:buSzPts val="1100"/>
              <a:buFont typeface="Arial"/>
              <a:buNone/>
            </a:pPr>
            <a:r>
              <a:rPr lang="en" sz="2000">
                <a:solidFill>
                  <a:schemeClr val="dk1"/>
                </a:solidFill>
                <a:latin typeface="Inter"/>
                <a:ea typeface="Inter"/>
                <a:cs typeface="Inter"/>
                <a:sym typeface="Inter"/>
              </a:rPr>
              <a:t>A movie recommendation is important in our social life due to its strength in providing enhanced entertainment.</a:t>
            </a:r>
            <a:endParaRPr sz="2000">
              <a:solidFill>
                <a:schemeClr val="dk1"/>
              </a:solidFill>
              <a:latin typeface="Inter"/>
              <a:ea typeface="Inter"/>
              <a:cs typeface="Inter"/>
              <a:sym typeface="Inte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64" name="Shape 7164"/>
        <p:cNvGrpSpPr/>
        <p:nvPr/>
      </p:nvGrpSpPr>
      <p:grpSpPr>
        <a:xfrm>
          <a:off x="0" y="0"/>
          <a:ext cx="0" cy="0"/>
          <a:chOff x="0" y="0"/>
          <a:chExt cx="0" cy="0"/>
        </a:xfrm>
      </p:grpSpPr>
      <p:sp>
        <p:nvSpPr>
          <p:cNvPr id="7165" name="Google Shape;7165;p39"/>
          <p:cNvSpPr txBox="1"/>
          <p:nvPr/>
        </p:nvSpPr>
        <p:spPr>
          <a:xfrm>
            <a:off x="2590800" y="609600"/>
            <a:ext cx="4354500" cy="692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300">
                <a:solidFill>
                  <a:schemeClr val="accent2"/>
                </a:solidFill>
                <a:latin typeface="Inter Black"/>
                <a:ea typeface="Inter Black"/>
                <a:cs typeface="Inter Black"/>
                <a:sym typeface="Inter Black"/>
              </a:rPr>
              <a:t>Problem </a:t>
            </a:r>
            <a:r>
              <a:rPr lang="en" sz="3300">
                <a:solidFill>
                  <a:schemeClr val="accent2"/>
                </a:solidFill>
                <a:latin typeface="Inter Black"/>
                <a:ea typeface="Inter Black"/>
                <a:cs typeface="Inter Black"/>
                <a:sym typeface="Inter Black"/>
              </a:rPr>
              <a:t>Definition</a:t>
            </a:r>
            <a:endParaRPr/>
          </a:p>
        </p:txBody>
      </p:sp>
      <p:sp>
        <p:nvSpPr>
          <p:cNvPr id="7166" name="Google Shape;7166;p39"/>
          <p:cNvSpPr txBox="1"/>
          <p:nvPr/>
        </p:nvSpPr>
        <p:spPr>
          <a:xfrm>
            <a:off x="862925" y="1959375"/>
            <a:ext cx="7577700" cy="1401300"/>
          </a:xfrm>
          <a:prstGeom prst="rect">
            <a:avLst/>
          </a:prstGeom>
          <a:noFill/>
          <a:ln>
            <a:noFill/>
          </a:ln>
        </p:spPr>
        <p:txBody>
          <a:bodyPr anchorCtr="0" anchor="t" bIns="91425" lIns="91425" spcFirstLastPara="1" rIns="91425" wrap="square" tIns="91425">
            <a:spAutoFit/>
          </a:bodyPr>
          <a:lstStyle/>
          <a:p>
            <a:pPr indent="0" lvl="0" marL="0" rtl="0" algn="just">
              <a:lnSpc>
                <a:spcPct val="121666"/>
              </a:lnSpc>
              <a:spcBef>
                <a:spcPts val="0"/>
              </a:spcBef>
              <a:spcAft>
                <a:spcPts val="0"/>
              </a:spcAft>
              <a:buNone/>
            </a:pPr>
            <a:r>
              <a:rPr lang="en" sz="1700">
                <a:solidFill>
                  <a:schemeClr val="dk1"/>
                </a:solidFill>
                <a:latin typeface="Inter"/>
                <a:ea typeface="Inter"/>
                <a:cs typeface="Inter"/>
                <a:sym typeface="Inter"/>
              </a:rPr>
              <a:t>There are systems which deal with the self-recommendation rather than considering the likes and dislikes of users, we thereby build a system that intakes the users wishes and then recommends a watch-list of movies which is based on their selected genre.</a:t>
            </a:r>
            <a:endParaRPr sz="1800">
              <a:latin typeface="Inter"/>
              <a:ea typeface="Inter"/>
              <a:cs typeface="Inter"/>
              <a:sym typeface="Inte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0" name="Shape 7170"/>
        <p:cNvGrpSpPr/>
        <p:nvPr/>
      </p:nvGrpSpPr>
      <p:grpSpPr>
        <a:xfrm>
          <a:off x="0" y="0"/>
          <a:ext cx="0" cy="0"/>
          <a:chOff x="0" y="0"/>
          <a:chExt cx="0" cy="0"/>
        </a:xfrm>
      </p:grpSpPr>
      <p:sp>
        <p:nvSpPr>
          <p:cNvPr id="7171" name="Google Shape;7171;p40"/>
          <p:cNvSpPr txBox="1"/>
          <p:nvPr/>
        </p:nvSpPr>
        <p:spPr>
          <a:xfrm>
            <a:off x="2819400" y="381000"/>
            <a:ext cx="4354500" cy="1200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300">
                <a:solidFill>
                  <a:schemeClr val="accent2"/>
                </a:solidFill>
                <a:latin typeface="Inter Black"/>
                <a:ea typeface="Inter Black"/>
                <a:cs typeface="Inter Black"/>
                <a:sym typeface="Inter Black"/>
              </a:rPr>
              <a:t>Objective, Solution and Project Output</a:t>
            </a:r>
            <a:endParaRPr/>
          </a:p>
        </p:txBody>
      </p:sp>
      <p:sp>
        <p:nvSpPr>
          <p:cNvPr id="7172" name="Google Shape;7172;p40"/>
          <p:cNvSpPr txBox="1"/>
          <p:nvPr/>
        </p:nvSpPr>
        <p:spPr>
          <a:xfrm>
            <a:off x="602050" y="1451300"/>
            <a:ext cx="7394700" cy="30630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SzPts val="1700"/>
              <a:buFont typeface="Asap"/>
              <a:buChar char="●"/>
            </a:pPr>
            <a:r>
              <a:rPr lang="en" sz="1700">
                <a:latin typeface="Asap"/>
                <a:ea typeface="Asap"/>
                <a:cs typeface="Asap"/>
                <a:sym typeface="Asap"/>
              </a:rPr>
              <a:t>Improve retention</a:t>
            </a:r>
            <a:endParaRPr sz="1700">
              <a:latin typeface="Asap"/>
              <a:ea typeface="Asap"/>
              <a:cs typeface="Asap"/>
              <a:sym typeface="Asap"/>
            </a:endParaRPr>
          </a:p>
          <a:p>
            <a:pPr indent="-336550" lvl="0" marL="457200" rtl="0" algn="l">
              <a:spcBef>
                <a:spcPts val="0"/>
              </a:spcBef>
              <a:spcAft>
                <a:spcPts val="0"/>
              </a:spcAft>
              <a:buSzPts val="1700"/>
              <a:buFont typeface="Asap"/>
              <a:buChar char="●"/>
            </a:pPr>
            <a:r>
              <a:rPr lang="en" sz="1700">
                <a:latin typeface="Asap"/>
                <a:ea typeface="Asap"/>
                <a:cs typeface="Asap"/>
                <a:sym typeface="Asap"/>
              </a:rPr>
              <a:t>Caters to the user’s preferences and keeps them hooked to the application.</a:t>
            </a:r>
            <a:endParaRPr sz="1700">
              <a:latin typeface="Asap"/>
              <a:ea typeface="Asap"/>
              <a:cs typeface="Asap"/>
              <a:sym typeface="Asap"/>
            </a:endParaRPr>
          </a:p>
          <a:p>
            <a:pPr indent="-336550" lvl="0" marL="457200" rtl="0" algn="l">
              <a:spcBef>
                <a:spcPts val="0"/>
              </a:spcBef>
              <a:spcAft>
                <a:spcPts val="0"/>
              </a:spcAft>
              <a:buSzPts val="1700"/>
              <a:buFont typeface="Asap"/>
              <a:buChar char="●"/>
            </a:pPr>
            <a:r>
              <a:rPr lang="en" sz="1700">
                <a:latin typeface="Asap"/>
                <a:ea typeface="Asap"/>
                <a:cs typeface="Asap"/>
                <a:sym typeface="Asap"/>
              </a:rPr>
              <a:t>Increase sales</a:t>
            </a:r>
            <a:endParaRPr sz="1700">
              <a:latin typeface="Asap"/>
              <a:ea typeface="Asap"/>
              <a:cs typeface="Asap"/>
              <a:sym typeface="Asap"/>
            </a:endParaRPr>
          </a:p>
          <a:p>
            <a:pPr indent="-336550" lvl="0" marL="457200" rtl="0" algn="l">
              <a:spcBef>
                <a:spcPts val="0"/>
              </a:spcBef>
              <a:spcAft>
                <a:spcPts val="0"/>
              </a:spcAft>
              <a:buSzPts val="1700"/>
              <a:buFont typeface="Asap"/>
              <a:buChar char="●"/>
            </a:pPr>
            <a:r>
              <a:rPr lang="en" sz="1700">
                <a:latin typeface="Asap"/>
                <a:ea typeface="Asap"/>
                <a:cs typeface="Asap"/>
                <a:sym typeface="Asap"/>
              </a:rPr>
              <a:t>Can improve business by a great margin by giving various recommendations of</a:t>
            </a:r>
            <a:endParaRPr sz="1700">
              <a:latin typeface="Asap"/>
              <a:ea typeface="Asap"/>
              <a:cs typeface="Asap"/>
              <a:sym typeface="Asap"/>
            </a:endParaRPr>
          </a:p>
          <a:p>
            <a:pPr indent="-336550" lvl="0" marL="457200" rtl="0" algn="l">
              <a:spcBef>
                <a:spcPts val="0"/>
              </a:spcBef>
              <a:spcAft>
                <a:spcPts val="0"/>
              </a:spcAft>
              <a:buSzPts val="1700"/>
              <a:buFont typeface="Asap"/>
              <a:buChar char="●"/>
            </a:pPr>
            <a:r>
              <a:rPr lang="en" sz="1700">
                <a:latin typeface="Asap"/>
                <a:ea typeface="Asap"/>
                <a:cs typeface="Asap"/>
                <a:sym typeface="Asap"/>
              </a:rPr>
              <a:t>different items.</a:t>
            </a:r>
            <a:endParaRPr sz="1700">
              <a:latin typeface="Asap"/>
              <a:ea typeface="Asap"/>
              <a:cs typeface="Asap"/>
              <a:sym typeface="Asap"/>
            </a:endParaRPr>
          </a:p>
          <a:p>
            <a:pPr indent="-336550" lvl="0" marL="457200" rtl="0" algn="l">
              <a:spcBef>
                <a:spcPts val="0"/>
              </a:spcBef>
              <a:spcAft>
                <a:spcPts val="0"/>
              </a:spcAft>
              <a:buSzPts val="1700"/>
              <a:buFont typeface="Asap"/>
              <a:buChar char="●"/>
            </a:pPr>
            <a:r>
              <a:rPr lang="en" sz="1700">
                <a:latin typeface="Asap"/>
                <a:ea typeface="Asap"/>
                <a:cs typeface="Asap"/>
                <a:sym typeface="Asap"/>
              </a:rPr>
              <a:t>Form habits</a:t>
            </a:r>
            <a:endParaRPr sz="1700">
              <a:latin typeface="Asap"/>
              <a:ea typeface="Asap"/>
              <a:cs typeface="Asap"/>
              <a:sym typeface="Asap"/>
            </a:endParaRPr>
          </a:p>
          <a:p>
            <a:pPr indent="-336550" lvl="0" marL="457200" rtl="0" algn="l">
              <a:spcBef>
                <a:spcPts val="0"/>
              </a:spcBef>
              <a:spcAft>
                <a:spcPts val="0"/>
              </a:spcAft>
              <a:buSzPts val="1700"/>
              <a:buFont typeface="Asap"/>
              <a:buChar char="●"/>
            </a:pPr>
            <a:r>
              <a:rPr lang="en" sz="1700">
                <a:latin typeface="Asap"/>
                <a:ea typeface="Asap"/>
                <a:cs typeface="Asap"/>
                <a:sym typeface="Asap"/>
              </a:rPr>
              <a:t>Influencing usage patterns in users.</a:t>
            </a:r>
            <a:endParaRPr sz="1700">
              <a:latin typeface="Asap"/>
              <a:ea typeface="Asap"/>
              <a:cs typeface="Asap"/>
              <a:sym typeface="Asap"/>
            </a:endParaRPr>
          </a:p>
          <a:p>
            <a:pPr indent="-336550" lvl="0" marL="457200" rtl="0" algn="l">
              <a:spcBef>
                <a:spcPts val="0"/>
              </a:spcBef>
              <a:spcAft>
                <a:spcPts val="0"/>
              </a:spcAft>
              <a:buSzPts val="1700"/>
              <a:buFont typeface="Asap"/>
              <a:buChar char="●"/>
            </a:pPr>
            <a:r>
              <a:rPr lang="en" sz="1700">
                <a:latin typeface="Asap"/>
                <a:ea typeface="Asap"/>
                <a:cs typeface="Asap"/>
                <a:sym typeface="Asap"/>
              </a:rPr>
              <a:t>Accelerate work</a:t>
            </a:r>
            <a:endParaRPr sz="1700">
              <a:latin typeface="Asap"/>
              <a:ea typeface="Asap"/>
              <a:cs typeface="Asap"/>
              <a:sym typeface="Asap"/>
            </a:endParaRPr>
          </a:p>
          <a:p>
            <a:pPr indent="-336550" lvl="0" marL="457200" rtl="0" algn="l">
              <a:spcBef>
                <a:spcPts val="0"/>
              </a:spcBef>
              <a:spcAft>
                <a:spcPts val="0"/>
              </a:spcAft>
              <a:buSzPts val="1700"/>
              <a:buFont typeface="Asap"/>
              <a:buChar char="●"/>
            </a:pPr>
            <a:r>
              <a:rPr lang="en" sz="1700">
                <a:latin typeface="Asap"/>
                <a:ea typeface="Asap"/>
                <a:cs typeface="Asap"/>
                <a:sym typeface="Asap"/>
              </a:rPr>
              <a:t>Helps the analysts for further research and reduces their work</a:t>
            </a:r>
            <a:endParaRPr sz="1700">
              <a:latin typeface="Asap"/>
              <a:ea typeface="Asap"/>
              <a:cs typeface="Asap"/>
              <a:sym typeface="Asap"/>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6" name="Shape 7176"/>
        <p:cNvGrpSpPr/>
        <p:nvPr/>
      </p:nvGrpSpPr>
      <p:grpSpPr>
        <a:xfrm>
          <a:off x="0" y="0"/>
          <a:ext cx="0" cy="0"/>
          <a:chOff x="0" y="0"/>
          <a:chExt cx="0" cy="0"/>
        </a:xfrm>
      </p:grpSpPr>
      <p:sp>
        <p:nvSpPr>
          <p:cNvPr id="7177" name="Google Shape;7177;p41"/>
          <p:cNvSpPr txBox="1"/>
          <p:nvPr>
            <p:ph type="title"/>
          </p:nvPr>
        </p:nvSpPr>
        <p:spPr>
          <a:xfrm>
            <a:off x="2251900" y="1264875"/>
            <a:ext cx="4449000" cy="66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300">
                <a:solidFill>
                  <a:schemeClr val="accent4"/>
                </a:solidFill>
              </a:rPr>
              <a:t>Conflicting</a:t>
            </a:r>
            <a:endParaRPr sz="3300">
              <a:solidFill>
                <a:schemeClr val="accent4"/>
              </a:solidFill>
            </a:endParaRPr>
          </a:p>
          <a:p>
            <a:pPr indent="0" lvl="0" marL="0" rtl="0" algn="ctr">
              <a:spcBef>
                <a:spcPts val="0"/>
              </a:spcBef>
              <a:spcAft>
                <a:spcPts val="0"/>
              </a:spcAft>
              <a:buNone/>
            </a:pPr>
            <a:r>
              <a:rPr lang="en" sz="3300">
                <a:solidFill>
                  <a:schemeClr val="accent2"/>
                </a:solidFill>
              </a:rPr>
              <a:t>Requirement</a:t>
            </a:r>
            <a:endParaRPr sz="3300">
              <a:solidFill>
                <a:schemeClr val="accent2"/>
              </a:solidFill>
            </a:endParaRPr>
          </a:p>
          <a:p>
            <a:pPr indent="0" lvl="0" marL="0" rtl="0" algn="ctr">
              <a:spcBef>
                <a:spcPts val="0"/>
              </a:spcBef>
              <a:spcAft>
                <a:spcPts val="0"/>
              </a:spcAft>
              <a:buClr>
                <a:schemeClr val="dk1"/>
              </a:buClr>
              <a:buSzPts val="1100"/>
              <a:buFont typeface="Arial"/>
              <a:buNone/>
            </a:pPr>
            <a:r>
              <a:t/>
            </a:r>
            <a:endParaRPr sz="3300">
              <a:solidFill>
                <a:schemeClr val="accent2"/>
              </a:solidFill>
            </a:endParaRPr>
          </a:p>
          <a:p>
            <a:pPr indent="0" lvl="0" marL="0" rtl="0" algn="ctr">
              <a:spcBef>
                <a:spcPts val="0"/>
              </a:spcBef>
              <a:spcAft>
                <a:spcPts val="0"/>
              </a:spcAft>
              <a:buNone/>
            </a:pPr>
            <a:r>
              <a:t/>
            </a:r>
            <a:endParaRPr sz="3300">
              <a:solidFill>
                <a:schemeClr val="accent2"/>
              </a:solidFill>
            </a:endParaRPr>
          </a:p>
        </p:txBody>
      </p:sp>
      <p:sp>
        <p:nvSpPr>
          <p:cNvPr id="7178" name="Google Shape;7178;p41"/>
          <p:cNvSpPr txBox="1"/>
          <p:nvPr/>
        </p:nvSpPr>
        <p:spPr>
          <a:xfrm>
            <a:off x="1699200" y="2107150"/>
            <a:ext cx="5745600" cy="149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latin typeface="Asap"/>
                <a:ea typeface="Asap"/>
                <a:cs typeface="Asap"/>
                <a:sym typeface="Asap"/>
              </a:rPr>
              <a:t>when a single item is represented with two or more different names or listings of items having similar meanings; in such conditions, the recommendation system can’t recognize whether the terms show various items or the same item</a:t>
            </a:r>
            <a:endParaRPr sz="1700">
              <a:latin typeface="Asap"/>
              <a:ea typeface="Asap"/>
              <a:cs typeface="Asap"/>
              <a:sym typeface="Asap"/>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82" name="Shape 7182"/>
        <p:cNvGrpSpPr/>
        <p:nvPr/>
      </p:nvGrpSpPr>
      <p:grpSpPr>
        <a:xfrm>
          <a:off x="0" y="0"/>
          <a:ext cx="0" cy="0"/>
          <a:chOff x="0" y="0"/>
          <a:chExt cx="0" cy="0"/>
        </a:xfrm>
      </p:grpSpPr>
      <p:sp>
        <p:nvSpPr>
          <p:cNvPr id="7183" name="Google Shape;7183;p42"/>
          <p:cNvSpPr txBox="1"/>
          <p:nvPr>
            <p:ph type="title"/>
          </p:nvPr>
        </p:nvSpPr>
        <p:spPr>
          <a:xfrm>
            <a:off x="1879400" y="568300"/>
            <a:ext cx="5190600" cy="130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300">
                <a:solidFill>
                  <a:schemeClr val="accent2"/>
                </a:solidFill>
              </a:rPr>
              <a:t>Impact on</a:t>
            </a:r>
            <a:endParaRPr sz="3300">
              <a:solidFill>
                <a:schemeClr val="accent2"/>
              </a:solidFill>
            </a:endParaRPr>
          </a:p>
          <a:p>
            <a:pPr indent="0" lvl="0" marL="0" rtl="0" algn="ctr">
              <a:spcBef>
                <a:spcPts val="0"/>
              </a:spcBef>
              <a:spcAft>
                <a:spcPts val="0"/>
              </a:spcAft>
              <a:buNone/>
            </a:pPr>
            <a:r>
              <a:rPr lang="en" sz="3300">
                <a:solidFill>
                  <a:schemeClr val="accent4"/>
                </a:solidFill>
              </a:rPr>
              <a:t>Society</a:t>
            </a:r>
            <a:endParaRPr sz="3300">
              <a:solidFill>
                <a:schemeClr val="accent2"/>
              </a:solidFill>
            </a:endParaRPr>
          </a:p>
          <a:p>
            <a:pPr indent="0" lvl="0" marL="0" rtl="0" algn="ctr">
              <a:spcBef>
                <a:spcPts val="0"/>
              </a:spcBef>
              <a:spcAft>
                <a:spcPts val="0"/>
              </a:spcAft>
              <a:buNone/>
            </a:pPr>
            <a:r>
              <a:t/>
            </a:r>
            <a:endParaRPr sz="3300">
              <a:solidFill>
                <a:schemeClr val="accent2"/>
              </a:solidFill>
            </a:endParaRPr>
          </a:p>
        </p:txBody>
      </p:sp>
      <p:sp>
        <p:nvSpPr>
          <p:cNvPr id="7184" name="Google Shape;7184;p42"/>
          <p:cNvSpPr txBox="1"/>
          <p:nvPr/>
        </p:nvSpPr>
        <p:spPr>
          <a:xfrm>
            <a:off x="1400400" y="2054775"/>
            <a:ext cx="6674700" cy="1754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latin typeface="Asap"/>
                <a:ea typeface="Asap"/>
                <a:cs typeface="Asap"/>
                <a:sym typeface="Asap"/>
              </a:rPr>
              <a:t>The aspect of study is to check the level of acceptance of the system by the user. This includes the process of training the user to use the system efficiently. The user must not feel threatened by the system, instead must accept it as a necessity. The level of acceptance by the users solely depends on the methods that are employed to educate the user about the system and to make him familiar with it</a:t>
            </a:r>
            <a:endParaRPr sz="1700">
              <a:latin typeface="Asap"/>
              <a:ea typeface="Asap"/>
              <a:cs typeface="Asap"/>
              <a:sym typeface="Asap"/>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88" name="Shape 7188"/>
        <p:cNvGrpSpPr/>
        <p:nvPr/>
      </p:nvGrpSpPr>
      <p:grpSpPr>
        <a:xfrm>
          <a:off x="0" y="0"/>
          <a:ext cx="0" cy="0"/>
          <a:chOff x="0" y="0"/>
          <a:chExt cx="0" cy="0"/>
        </a:xfrm>
      </p:grpSpPr>
      <p:sp>
        <p:nvSpPr>
          <p:cNvPr id="7189" name="Google Shape;7189;p43"/>
          <p:cNvSpPr txBox="1"/>
          <p:nvPr>
            <p:ph type="title"/>
          </p:nvPr>
        </p:nvSpPr>
        <p:spPr>
          <a:xfrm>
            <a:off x="717425" y="404125"/>
            <a:ext cx="7709100" cy="61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Critical Challenges</a:t>
            </a:r>
            <a:endParaRPr/>
          </a:p>
        </p:txBody>
      </p:sp>
      <p:sp>
        <p:nvSpPr>
          <p:cNvPr id="7190" name="Google Shape;7190;p43"/>
          <p:cNvSpPr txBox="1"/>
          <p:nvPr>
            <p:ph idx="2" type="title"/>
          </p:nvPr>
        </p:nvSpPr>
        <p:spPr>
          <a:xfrm>
            <a:off x="2009825" y="2100450"/>
            <a:ext cx="3382500" cy="8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Content-based recommendation system</a:t>
            </a:r>
            <a:endParaRPr sz="2000"/>
          </a:p>
        </p:txBody>
      </p:sp>
      <p:sp>
        <p:nvSpPr>
          <p:cNvPr id="7191" name="Google Shape;7191;p43"/>
          <p:cNvSpPr txBox="1"/>
          <p:nvPr>
            <p:ph idx="4" type="title"/>
          </p:nvPr>
        </p:nvSpPr>
        <p:spPr>
          <a:xfrm>
            <a:off x="2162224" y="3625850"/>
            <a:ext cx="4446300" cy="27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Collaborative filtering recommendation system</a:t>
            </a:r>
            <a:endParaRPr sz="2000"/>
          </a:p>
        </p:txBody>
      </p:sp>
      <p:sp>
        <p:nvSpPr>
          <p:cNvPr id="7192" name="Google Shape;7192;p43"/>
          <p:cNvSpPr txBox="1"/>
          <p:nvPr>
            <p:ph idx="14" type="title"/>
          </p:nvPr>
        </p:nvSpPr>
        <p:spPr>
          <a:xfrm>
            <a:off x="1174625" y="2176900"/>
            <a:ext cx="835200" cy="54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7193" name="Google Shape;7193;p43"/>
          <p:cNvSpPr txBox="1"/>
          <p:nvPr>
            <p:ph idx="15" type="title"/>
          </p:nvPr>
        </p:nvSpPr>
        <p:spPr>
          <a:xfrm>
            <a:off x="1327025" y="3513528"/>
            <a:ext cx="835200" cy="54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7194" name="Google Shape;7194;p43"/>
          <p:cNvSpPr txBox="1"/>
          <p:nvPr/>
        </p:nvSpPr>
        <p:spPr>
          <a:xfrm>
            <a:off x="955400" y="1133575"/>
            <a:ext cx="7232400" cy="9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700">
                <a:latin typeface="Asap"/>
                <a:ea typeface="Asap"/>
                <a:cs typeface="Asap"/>
                <a:sym typeface="Asap"/>
              </a:rPr>
              <a:t>Based on user surveys and evaluations, recommendation systems can be characterized  into two parts-</a:t>
            </a:r>
            <a:endParaRPr sz="1700">
              <a:latin typeface="Asap"/>
              <a:ea typeface="Asap"/>
              <a:cs typeface="Asap"/>
              <a:sym typeface="Asap"/>
            </a:endParaRPr>
          </a:p>
          <a:p>
            <a:pPr indent="0" lvl="0" marL="0" rtl="0" algn="l">
              <a:spcBef>
                <a:spcPts val="0"/>
              </a:spcBef>
              <a:spcAft>
                <a:spcPts val="0"/>
              </a:spcAft>
              <a:buNone/>
            </a:pPr>
            <a:r>
              <a:t/>
            </a:r>
            <a:endParaRPr sz="1700">
              <a:latin typeface="Asap"/>
              <a:ea typeface="Asap"/>
              <a:cs typeface="Asap"/>
              <a:sym typeface="Asap"/>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8" name="Shape 7198"/>
        <p:cNvGrpSpPr/>
        <p:nvPr/>
      </p:nvGrpSpPr>
      <p:grpSpPr>
        <a:xfrm>
          <a:off x="0" y="0"/>
          <a:ext cx="0" cy="0"/>
          <a:chOff x="0" y="0"/>
          <a:chExt cx="0" cy="0"/>
        </a:xfrm>
      </p:grpSpPr>
      <p:sp>
        <p:nvSpPr>
          <p:cNvPr id="7199" name="Google Shape;7199;p44"/>
          <p:cNvSpPr txBox="1"/>
          <p:nvPr>
            <p:ph type="title"/>
          </p:nvPr>
        </p:nvSpPr>
        <p:spPr>
          <a:xfrm>
            <a:off x="717425" y="404125"/>
            <a:ext cx="7709100" cy="61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Critical </a:t>
            </a:r>
            <a:r>
              <a:rPr lang="en"/>
              <a:t>Challenges</a:t>
            </a:r>
            <a:endParaRPr/>
          </a:p>
        </p:txBody>
      </p:sp>
      <p:sp>
        <p:nvSpPr>
          <p:cNvPr id="7200" name="Google Shape;7200;p44"/>
          <p:cNvSpPr txBox="1"/>
          <p:nvPr>
            <p:ph idx="4" type="title"/>
          </p:nvPr>
        </p:nvSpPr>
        <p:spPr>
          <a:xfrm>
            <a:off x="866825" y="1111250"/>
            <a:ext cx="1837200" cy="27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Cold start</a:t>
            </a:r>
            <a:endParaRPr sz="2000"/>
          </a:p>
        </p:txBody>
      </p:sp>
      <p:sp>
        <p:nvSpPr>
          <p:cNvPr id="7201" name="Google Shape;7201;p44"/>
          <p:cNvSpPr txBox="1"/>
          <p:nvPr>
            <p:ph idx="6" type="title"/>
          </p:nvPr>
        </p:nvSpPr>
        <p:spPr>
          <a:xfrm>
            <a:off x="866827" y="2563375"/>
            <a:ext cx="2858100" cy="27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Sparsity</a:t>
            </a:r>
            <a:endParaRPr sz="2000"/>
          </a:p>
        </p:txBody>
      </p:sp>
      <p:sp>
        <p:nvSpPr>
          <p:cNvPr id="7202" name="Google Shape;7202;p44"/>
          <p:cNvSpPr txBox="1"/>
          <p:nvPr>
            <p:ph idx="8" type="title"/>
          </p:nvPr>
        </p:nvSpPr>
        <p:spPr>
          <a:xfrm>
            <a:off x="6092375" y="1408050"/>
            <a:ext cx="1837200" cy="27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Synonymy</a:t>
            </a:r>
            <a:endParaRPr sz="2000"/>
          </a:p>
        </p:txBody>
      </p:sp>
      <p:sp>
        <p:nvSpPr>
          <p:cNvPr id="7203" name="Google Shape;7203;p44"/>
          <p:cNvSpPr txBox="1"/>
          <p:nvPr>
            <p:ph idx="15" type="title"/>
          </p:nvPr>
        </p:nvSpPr>
        <p:spPr>
          <a:xfrm>
            <a:off x="31625" y="998928"/>
            <a:ext cx="835200" cy="54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7204" name="Google Shape;7204;p44"/>
          <p:cNvSpPr txBox="1"/>
          <p:nvPr>
            <p:ph idx="16" type="title"/>
          </p:nvPr>
        </p:nvSpPr>
        <p:spPr>
          <a:xfrm>
            <a:off x="31625" y="2411749"/>
            <a:ext cx="835200" cy="54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7205" name="Google Shape;7205;p44"/>
          <p:cNvSpPr txBox="1"/>
          <p:nvPr>
            <p:ph idx="17" type="title"/>
          </p:nvPr>
        </p:nvSpPr>
        <p:spPr>
          <a:xfrm>
            <a:off x="5257175" y="1338700"/>
            <a:ext cx="835200" cy="54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7206" name="Google Shape;7206;p44"/>
          <p:cNvSpPr txBox="1"/>
          <p:nvPr>
            <p:ph idx="18" type="title"/>
          </p:nvPr>
        </p:nvSpPr>
        <p:spPr>
          <a:xfrm>
            <a:off x="67325" y="3666174"/>
            <a:ext cx="835200" cy="54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7207" name="Google Shape;7207;p44"/>
          <p:cNvSpPr txBox="1"/>
          <p:nvPr>
            <p:ph idx="13" type="title"/>
          </p:nvPr>
        </p:nvSpPr>
        <p:spPr>
          <a:xfrm>
            <a:off x="902525" y="3666175"/>
            <a:ext cx="3510600" cy="54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Scalability</a:t>
            </a:r>
            <a:endParaRPr sz="2000"/>
          </a:p>
        </p:txBody>
      </p:sp>
      <p:sp>
        <p:nvSpPr>
          <p:cNvPr id="7208" name="Google Shape;7208;p44"/>
          <p:cNvSpPr txBox="1"/>
          <p:nvPr/>
        </p:nvSpPr>
        <p:spPr>
          <a:xfrm>
            <a:off x="130300" y="1469025"/>
            <a:ext cx="4031100" cy="9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latin typeface="Asap"/>
                <a:ea typeface="Asap"/>
                <a:cs typeface="Asap"/>
                <a:sym typeface="Asap"/>
              </a:rPr>
              <a:t>new items are added to the system, a new item can’t recommend to users initially </a:t>
            </a:r>
            <a:endParaRPr sz="1700">
              <a:latin typeface="Asap"/>
              <a:ea typeface="Asap"/>
              <a:cs typeface="Asap"/>
              <a:sym typeface="Asap"/>
            </a:endParaRPr>
          </a:p>
        </p:txBody>
      </p:sp>
      <p:sp>
        <p:nvSpPr>
          <p:cNvPr id="7209" name="Google Shape;7209;p44"/>
          <p:cNvSpPr txBox="1"/>
          <p:nvPr/>
        </p:nvSpPr>
        <p:spPr>
          <a:xfrm>
            <a:off x="65725" y="2903450"/>
            <a:ext cx="37443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latin typeface="Asap"/>
                <a:ea typeface="Asap"/>
                <a:cs typeface="Asap"/>
                <a:sym typeface="Asap"/>
              </a:rPr>
              <a:t> finding a set of users with similar ratings or interest</a:t>
            </a:r>
            <a:endParaRPr sz="1700">
              <a:latin typeface="Asap"/>
              <a:ea typeface="Asap"/>
              <a:cs typeface="Asap"/>
              <a:sym typeface="Asap"/>
            </a:endParaRPr>
          </a:p>
        </p:txBody>
      </p:sp>
      <p:sp>
        <p:nvSpPr>
          <p:cNvPr id="7210" name="Google Shape;7210;p44"/>
          <p:cNvSpPr txBox="1"/>
          <p:nvPr/>
        </p:nvSpPr>
        <p:spPr>
          <a:xfrm>
            <a:off x="5166250" y="1793113"/>
            <a:ext cx="3744300" cy="123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latin typeface="Asap"/>
                <a:ea typeface="Asap"/>
                <a:cs typeface="Asap"/>
                <a:sym typeface="Asap"/>
              </a:rPr>
              <a:t>Synonymy arises when a single item is represented with two or more different names or listings of items having similar meaning</a:t>
            </a:r>
            <a:endParaRPr sz="1700">
              <a:latin typeface="Asap"/>
              <a:ea typeface="Asap"/>
              <a:cs typeface="Asap"/>
              <a:sym typeface="Asap"/>
            </a:endParaRPr>
          </a:p>
        </p:txBody>
      </p:sp>
      <p:sp>
        <p:nvSpPr>
          <p:cNvPr id="7211" name="Google Shape;7211;p44"/>
          <p:cNvSpPr txBox="1"/>
          <p:nvPr/>
        </p:nvSpPr>
        <p:spPr>
          <a:xfrm>
            <a:off x="165775" y="4087175"/>
            <a:ext cx="4186200" cy="9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latin typeface="Asap"/>
                <a:ea typeface="Asap"/>
                <a:cs typeface="Asap"/>
                <a:sym typeface="Asap"/>
              </a:rPr>
              <a:t>One biggest issue is the scalability of algorithms having real-world datasets under the recommendation system</a:t>
            </a:r>
            <a:endParaRPr sz="1700">
              <a:latin typeface="Asap"/>
              <a:ea typeface="Asap"/>
              <a:cs typeface="Asap"/>
              <a:sym typeface="Asap"/>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Hand Injury Clinical Case by Slidesgo">
  <a:themeElements>
    <a:clrScheme name="Simple Light">
      <a:dk1>
        <a:srgbClr val="000000"/>
      </a:dk1>
      <a:lt1>
        <a:srgbClr val="FFFFFF"/>
      </a:lt1>
      <a:dk2>
        <a:srgbClr val="465A65"/>
      </a:dk2>
      <a:lt2>
        <a:srgbClr val="78878E"/>
      </a:lt2>
      <a:accent1>
        <a:srgbClr val="EAEAEA"/>
      </a:accent1>
      <a:accent2>
        <a:srgbClr val="04123F"/>
      </a:accent2>
      <a:accent3>
        <a:srgbClr val="3A64D6"/>
      </a:accent3>
      <a:accent4>
        <a:srgbClr val="D6543A"/>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